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55"/>
  </p:handoutMasterIdLst>
  <p:sldIdLst>
    <p:sldId id="341" r:id="rId3"/>
    <p:sldId id="361" r:id="rId4"/>
    <p:sldId id="260" r:id="rId6"/>
    <p:sldId id="374" r:id="rId7"/>
    <p:sldId id="357" r:id="rId8"/>
    <p:sldId id="360" r:id="rId9"/>
    <p:sldId id="435" r:id="rId10"/>
    <p:sldId id="434" r:id="rId11"/>
    <p:sldId id="461" r:id="rId12"/>
    <p:sldId id="467" r:id="rId13"/>
    <p:sldId id="466" r:id="rId14"/>
    <p:sldId id="386" r:id="rId15"/>
    <p:sldId id="354" r:id="rId16"/>
    <p:sldId id="353" r:id="rId17"/>
    <p:sldId id="378" r:id="rId18"/>
    <p:sldId id="379" r:id="rId19"/>
    <p:sldId id="355" r:id="rId20"/>
    <p:sldId id="337" r:id="rId21"/>
    <p:sldId id="272" r:id="rId22"/>
    <p:sldId id="273" r:id="rId23"/>
    <p:sldId id="265" r:id="rId24"/>
    <p:sldId id="364" r:id="rId25"/>
    <p:sldId id="271" r:id="rId26"/>
    <p:sldId id="359" r:id="rId27"/>
    <p:sldId id="352" r:id="rId28"/>
    <p:sldId id="395" r:id="rId29"/>
    <p:sldId id="268" r:id="rId30"/>
    <p:sldId id="275" r:id="rId31"/>
    <p:sldId id="274" r:id="rId32"/>
    <p:sldId id="433" r:id="rId33"/>
    <p:sldId id="349" r:id="rId34"/>
    <p:sldId id="362" r:id="rId35"/>
    <p:sldId id="350" r:id="rId36"/>
    <p:sldId id="351" r:id="rId37"/>
    <p:sldId id="365" r:id="rId38"/>
    <p:sldId id="366" r:id="rId39"/>
    <p:sldId id="317" r:id="rId40"/>
    <p:sldId id="363" r:id="rId41"/>
    <p:sldId id="283" r:id="rId42"/>
    <p:sldId id="334" r:id="rId43"/>
    <p:sldId id="367" r:id="rId44"/>
    <p:sldId id="277" r:id="rId45"/>
    <p:sldId id="370" r:id="rId46"/>
    <p:sldId id="368" r:id="rId47"/>
    <p:sldId id="372" r:id="rId48"/>
    <p:sldId id="447" r:id="rId49"/>
    <p:sldId id="373" r:id="rId50"/>
    <p:sldId id="380" r:id="rId51"/>
    <p:sldId id="312" r:id="rId52"/>
    <p:sldId id="376" r:id="rId53"/>
    <p:sldId id="448" r:id="rId54"/>
    <p:sldId id="377" r:id="rId55"/>
    <p:sldId id="421" r:id="rId56"/>
    <p:sldId id="330" r:id="rId57"/>
    <p:sldId id="383" r:id="rId58"/>
    <p:sldId id="381" r:id="rId59"/>
    <p:sldId id="385" r:id="rId60"/>
    <p:sldId id="285" r:id="rId61"/>
    <p:sldId id="382" r:id="rId62"/>
    <p:sldId id="408" r:id="rId63"/>
    <p:sldId id="384" r:id="rId64"/>
    <p:sldId id="387" r:id="rId65"/>
    <p:sldId id="465" r:id="rId66"/>
    <p:sldId id="388" r:id="rId67"/>
    <p:sldId id="389" r:id="rId68"/>
    <p:sldId id="325" r:id="rId69"/>
    <p:sldId id="332" r:id="rId70"/>
    <p:sldId id="263" r:id="rId71"/>
    <p:sldId id="322" r:id="rId72"/>
    <p:sldId id="404" r:id="rId73"/>
    <p:sldId id="411" r:id="rId74"/>
    <p:sldId id="390" r:id="rId75"/>
    <p:sldId id="391" r:id="rId76"/>
    <p:sldId id="392" r:id="rId77"/>
    <p:sldId id="412" r:id="rId78"/>
    <p:sldId id="396" r:id="rId79"/>
    <p:sldId id="302" r:id="rId80"/>
    <p:sldId id="393" r:id="rId81"/>
    <p:sldId id="301" r:id="rId82"/>
    <p:sldId id="318" r:id="rId83"/>
    <p:sldId id="407" r:id="rId84"/>
    <p:sldId id="426" r:id="rId85"/>
    <p:sldId id="406" r:id="rId86"/>
    <p:sldId id="400" r:id="rId87"/>
    <p:sldId id="477" r:id="rId88"/>
    <p:sldId id="401" r:id="rId89"/>
    <p:sldId id="402" r:id="rId90"/>
    <p:sldId id="403" r:id="rId91"/>
    <p:sldId id="428" r:id="rId92"/>
    <p:sldId id="429" r:id="rId93"/>
    <p:sldId id="427" r:id="rId94"/>
    <p:sldId id="452" r:id="rId95"/>
    <p:sldId id="326" r:id="rId96"/>
    <p:sldId id="438" r:id="rId97"/>
    <p:sldId id="464" r:id="rId98"/>
    <p:sldId id="329" r:id="rId99"/>
    <p:sldId id="446" r:id="rId100"/>
    <p:sldId id="474" r:id="rId101"/>
    <p:sldId id="305" r:id="rId102"/>
    <p:sldId id="405" r:id="rId103"/>
    <p:sldId id="375" r:id="rId104"/>
    <p:sldId id="418" r:id="rId105"/>
    <p:sldId id="416" r:id="rId106"/>
    <p:sldId id="414" r:id="rId107"/>
    <p:sldId id="419" r:id="rId108"/>
    <p:sldId id="471" r:id="rId109"/>
    <p:sldId id="413" r:id="rId110"/>
    <p:sldId id="311" r:id="rId111"/>
    <p:sldId id="473" r:id="rId112"/>
    <p:sldId id="307" r:id="rId113"/>
    <p:sldId id="310" r:id="rId114"/>
    <p:sldId id="297" r:id="rId115"/>
    <p:sldId id="431" r:id="rId116"/>
    <p:sldId id="303" r:id="rId117"/>
    <p:sldId id="398" r:id="rId118"/>
    <p:sldId id="409" r:id="rId119"/>
    <p:sldId id="436" r:id="rId120"/>
    <p:sldId id="472" r:id="rId121"/>
    <p:sldId id="422" r:id="rId122"/>
    <p:sldId id="316" r:id="rId123"/>
    <p:sldId id="454" r:id="rId124"/>
    <p:sldId id="463" r:id="rId125"/>
    <p:sldId id="319" r:id="rId126"/>
    <p:sldId id="455" r:id="rId127"/>
    <p:sldId id="425" r:id="rId128"/>
    <p:sldId id="460" r:id="rId129"/>
    <p:sldId id="437" r:id="rId130"/>
    <p:sldId id="424" r:id="rId131"/>
    <p:sldId id="462" r:id="rId132"/>
    <p:sldId id="430" r:id="rId133"/>
    <p:sldId id="300" r:id="rId134"/>
    <p:sldId id="459" r:id="rId135"/>
    <p:sldId id="456" r:id="rId136"/>
    <p:sldId id="432" r:id="rId137"/>
    <p:sldId id="443" r:id="rId138"/>
    <p:sldId id="458" r:id="rId139"/>
    <p:sldId id="441" r:id="rId140"/>
    <p:sldId id="439" r:id="rId141"/>
    <p:sldId id="457" r:id="rId142"/>
    <p:sldId id="442" r:id="rId143"/>
    <p:sldId id="333" r:id="rId144"/>
    <p:sldId id="444" r:id="rId145"/>
    <p:sldId id="445" r:id="rId146"/>
    <p:sldId id="450" r:id="rId147"/>
    <p:sldId id="451" r:id="rId148"/>
    <p:sldId id="453" r:id="rId149"/>
    <p:sldId id="470" r:id="rId150"/>
    <p:sldId id="469" r:id="rId151"/>
    <p:sldId id="476" r:id="rId152"/>
    <p:sldId id="475" r:id="rId153"/>
    <p:sldId id="609" r:id="rId154"/>
  </p:sldIdLst>
  <p:sldSz cx="9144000" cy="5143500" type="screen16x9"/>
  <p:notesSz cx="9144000" cy="6858000"/>
  <p:defaultTextStyle>
    <a:defPPr>
      <a:defRPr lang="en-US"/>
    </a:defPPr>
    <a:lvl1pPr marL="0" algn="l" defTabSz="1031240" rtl="0" eaLnBrk="1" latinLnBrk="0" hangingPunct="1">
      <a:defRPr sz="2000" kern="1200">
        <a:solidFill>
          <a:schemeClr val="tx1"/>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B2F"/>
    <a:srgbClr val="588824"/>
    <a:srgbClr val="FF3F3F"/>
    <a:srgbClr val="E2AC00"/>
    <a:srgbClr val="FFCB25"/>
    <a:srgbClr val="B80000"/>
    <a:srgbClr val="22518A"/>
    <a:srgbClr val="1D4575"/>
    <a:srgbClr val="DA0000"/>
    <a:srgbClr val="6CA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6237" autoAdjust="0"/>
  </p:normalViewPr>
  <p:slideViewPr>
    <p:cSldViewPr snapToObjects="1">
      <p:cViewPr>
        <p:scale>
          <a:sx n="75" d="100"/>
          <a:sy n="75" d="100"/>
        </p:scale>
        <p:origin x="-2310" y="-1170"/>
      </p:cViewPr>
      <p:guideLst>
        <p:guide orient="horz" pos="1620"/>
        <p:guide pos="2880"/>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varScale="1">
        <p:scale>
          <a:sx n="74" d="100"/>
          <a:sy n="74" d="100"/>
        </p:scale>
        <p:origin x="-1968" y="-96"/>
      </p:cViewPr>
      <p:guideLst>
        <p:guide orient="horz" pos="2160"/>
        <p:guide pos="2880"/>
      </p:guideLst>
    </p:cSldViewPr>
  </p:notesViewPr>
  <p:gridSpacing cx="57607" cy="57607"/>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8" Type="http://schemas.openxmlformats.org/officeDocument/2006/relationships/tableStyles" Target="tableStyles.xml"/><Relationship Id="rId157" Type="http://schemas.openxmlformats.org/officeDocument/2006/relationships/viewProps" Target="viewProps.xml"/><Relationship Id="rId156" Type="http://schemas.openxmlformats.org/officeDocument/2006/relationships/presProps" Target="presProps.xml"/><Relationship Id="rId155" Type="http://schemas.openxmlformats.org/officeDocument/2006/relationships/handoutMaster" Target="handoutMasters/handoutMaster1.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Workbook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Workbook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Workbook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Workbook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Workbook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Workbook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Workbook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Workbook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Workbook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Workbook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Workbook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Workbook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Workbook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solidFill>
            </c:spPr>
          </c:dPt>
          <c:dPt>
            <c:idx val="1"/>
            <c:bubble3D val="0"/>
            <c:spPr>
              <a:solidFill>
                <a:schemeClr val="tx1"/>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c:spPr>
          <c:explosion val="0"/>
          <c:dPt>
            <c:idx val="0"/>
            <c:bubble3D val="0"/>
            <c:spPr>
              <a:solidFill>
                <a:schemeClr val="accent3"/>
              </a:solidFill>
            </c:spPr>
          </c:dPt>
          <c:dPt>
            <c:idx val="1"/>
            <c:bubble3D val="0"/>
            <c:spPr>
              <a:solidFill>
                <a:schemeClr val="accent3"/>
              </a:solidFill>
            </c:spPr>
          </c:dPt>
          <c:dLbls>
            <c:delete val="1"/>
          </c:dLbls>
          <c:cat>
            <c:strRef>
              <c:f>Sheet1!$A$2:$A$3</c:f>
              <c:strCache>
                <c:ptCount val="2"/>
                <c:pt idx="0">
                  <c:v>1st Qtr</c:v>
                </c:pt>
                <c:pt idx="1">
                  <c:v>2nd Qtr</c:v>
                </c:pt>
              </c:strCache>
            </c:strRef>
          </c:cat>
          <c:val>
            <c:numRef>
              <c:f>Sheet1!$B$2:$B$3</c:f>
              <c:numCache>
                <c:formatCode>General</c:formatCode>
                <c:ptCount val="2"/>
                <c:pt idx="0">
                  <c:v>0</c:v>
                </c:pt>
                <c:pt idx="1">
                  <c:v>100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solidFill>
                <a:schemeClr val="bg1"/>
              </a:solid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dLbl>
              <c:idx val="1"/>
              <c:layout/>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dLbl>
              <c:idx val="3"/>
              <c:delete val="1"/>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ser>
        <c:dLbls>
          <c:showLegendKey val="0"/>
          <c:showVal val="0"/>
          <c:showCatName val="0"/>
          <c:showSerName val="0"/>
          <c:showPercent val="0"/>
          <c:showBubbleSize val="0"/>
        </c:dLbls>
        <c:gapWidth val="351"/>
        <c:axId val="194459136"/>
        <c:axId val="193784064"/>
      </c:barChart>
      <c:catAx>
        <c:axId val="194459136"/>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3784064"/>
        <c:crosses val="autoZero"/>
        <c:auto val="1"/>
        <c:lblAlgn val="ctr"/>
        <c:lblOffset val="100"/>
        <c:noMultiLvlLbl val="0"/>
      </c:catAx>
      <c:valAx>
        <c:axId val="193784064"/>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4459136"/>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dLbl>
              <c:idx val="1"/>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Sheet1!$A$2:$A$3</c:f>
              <c:strCache>
                <c:ptCount val="2"/>
                <c:pt idx="0">
                  <c:v>PROJECT 1</c:v>
                </c:pt>
                <c:pt idx="1">
                  <c:v>PROJECT 2</c:v>
                </c:pt>
              </c:strCache>
            </c:strRef>
          </c:cat>
          <c:val>
            <c:numRef>
              <c:f>Sheet1!$B$2:$B$3</c:f>
              <c:numCache>
                <c:formatCode>General</c:formatCode>
                <c:ptCount val="2"/>
                <c:pt idx="0">
                  <c:v>100</c:v>
                </c:pt>
                <c:pt idx="1">
                  <c:v>80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Sheet1!$A$2:$A$3</c:f>
              <c:strCache>
                <c:ptCount val="2"/>
                <c:pt idx="0">
                  <c:v>PROJECT 1</c:v>
                </c:pt>
                <c:pt idx="1">
                  <c:v>PROJECT 2</c:v>
                </c:pt>
              </c:strCache>
            </c:strRef>
          </c:cat>
          <c:val>
            <c:numRef>
              <c:f>Sheet1!$C$2:$C$3</c:f>
              <c:numCache>
                <c:formatCode>General</c:formatCode>
                <c:ptCount val="2"/>
                <c:pt idx="0">
                  <c:v>90</c:v>
                </c:pt>
                <c:pt idx="1">
                  <c:v>75</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Sheet1!$A$2:$A$3</c:f>
              <c:strCache>
                <c:ptCount val="2"/>
                <c:pt idx="0">
                  <c:v>PROJECT 1</c:v>
                </c:pt>
                <c:pt idx="1">
                  <c:v>PROJECT 2</c:v>
                </c:pt>
              </c:strCache>
            </c:strRef>
          </c:cat>
          <c:val>
            <c:numRef>
              <c:f>Sheet1!$D$2:$D$3</c:f>
              <c:numCache>
                <c:formatCode>General</c:formatCode>
                <c:ptCount val="2"/>
                <c:pt idx="0">
                  <c:v>50</c:v>
                </c:pt>
                <c:pt idx="1">
                  <c:v>65</c:v>
                </c:pt>
              </c:numCache>
            </c:numRef>
          </c:val>
        </c:ser>
        <c:ser>
          <c:idx val="3"/>
          <c:order val="3"/>
          <c:tx>
            <c:strRef>
              <c:f>Sheet1!$E$1</c:f>
              <c:strCache>
                <c:ptCount val="1"/>
                <c:pt idx="0">
                  <c:v>Series 32</c:v>
                </c:pt>
              </c:strCache>
            </c:strRef>
          </c:tx>
          <c:spPr>
            <a:solidFill>
              <a:schemeClr val="accent3"/>
            </a:solidFill>
          </c:spPr>
          <c:invertIfNegative val="0"/>
          <c:dLbls>
            <c:delete val="1"/>
          </c:dLbls>
          <c:cat>
            <c:strRef>
              <c:f>Sheet1!$A$2:$A$3</c:f>
              <c:strCache>
                <c:ptCount val="2"/>
                <c:pt idx="0">
                  <c:v>PROJECT 1</c:v>
                </c:pt>
                <c:pt idx="1">
                  <c:v>PROJECT 2</c:v>
                </c:pt>
              </c:strCache>
            </c:strRef>
          </c:cat>
          <c:val>
            <c:numRef>
              <c:f>Sheet1!$E$2:$E$3</c:f>
              <c:numCache>
                <c:formatCode>General</c:formatCode>
                <c:ptCount val="2"/>
                <c:pt idx="0">
                  <c:v>40</c:v>
                </c:pt>
                <c:pt idx="1">
                  <c:v>25</c:v>
                </c:pt>
              </c:numCache>
            </c:numRef>
          </c:val>
        </c:ser>
        <c:dLbls>
          <c:showLegendKey val="0"/>
          <c:showVal val="0"/>
          <c:showCatName val="0"/>
          <c:showSerName val="0"/>
          <c:showPercent val="0"/>
          <c:showBubbleSize val="0"/>
        </c:dLbls>
        <c:gapWidth val="188"/>
        <c:overlap val="-18"/>
        <c:axId val="194944000"/>
        <c:axId val="193788672"/>
      </c:barChart>
      <c:catAx>
        <c:axId val="194944000"/>
        <c:scaling>
          <c:orientation val="maxMin"/>
        </c:scaling>
        <c:delete val="0"/>
        <c:axPos val="l"/>
        <c:minorGridlines>
          <c:spPr>
            <a:ln w="9525" cap="flat" cmpd="sng" algn="ctr">
              <a:solidFill>
                <a:prstClr val="black">
                  <a:tint val="50000"/>
                  <a:shade val="95000"/>
                  <a:satMod val="105000"/>
                </a:prstClr>
              </a:solidFill>
              <a:prstDash val="dash"/>
              <a:round/>
            </a:ln>
          </c:spPr>
        </c:minorGridlines>
        <c:numFmt formatCode="General" sourceLinked="0"/>
        <c:majorTickMark val="out"/>
        <c:minorTickMark val="none"/>
        <c:tickLblPos val="nextTo"/>
        <c:spPr>
          <a:noFill/>
        </c:spPr>
        <c:txPr>
          <a:bodyPr rot="54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3788672"/>
        <c:crosses val="autoZero"/>
        <c:auto val="0"/>
        <c:lblAlgn val="ctr"/>
        <c:lblOffset val="100"/>
        <c:noMultiLvlLbl val="0"/>
      </c:catAx>
      <c:valAx>
        <c:axId val="193788672"/>
        <c:scaling>
          <c:orientation val="minMax"/>
        </c:scaling>
        <c:delete val="0"/>
        <c:axPos val="t"/>
        <c:majorGridlines>
          <c:spPr>
            <a:ln w="9525" cap="flat" cmpd="sng" algn="ctr">
              <a:solidFill>
                <a:schemeClr val="bg1"/>
              </a:solidFill>
              <a:prstDash val="solid"/>
              <a:round/>
            </a:ln>
          </c:spPr>
        </c:majorGridlines>
        <c:numFmt formatCode="0.00%" sourceLinked="0"/>
        <c:majorTickMark val="cross"/>
        <c:minorTickMark val="none"/>
        <c:tickLblPos val="none"/>
        <c:spPr>
          <a:noFill/>
          <a:ln w="9525" cap="flat" cmpd="sng" algn="ctr">
            <a:no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494400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200" b="1">
          <a:solidFill>
            <a:schemeClr val="tx1">
              <a:lumMod val="65000"/>
              <a:lumOff val="35000"/>
            </a:schemeClr>
          </a:solidFill>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lumMod val="75000"/>
              </a:schemeClr>
            </a:solidFill>
            <a:ln>
              <a:solidFill>
                <a:schemeClr val="bg1"/>
              </a:solidFill>
            </a:ln>
          </c:spPr>
          <c:invertIfNegative val="0"/>
          <c:dPt>
            <c:idx val="0"/>
            <c:invertIfNegative val="0"/>
            <c:bubble3D val="0"/>
            <c:spPr>
              <a:solidFill>
                <a:schemeClr val="tx2"/>
              </a:solidFill>
              <a:ln>
                <a:solidFill>
                  <a:schemeClr val="bg1"/>
                </a:solidFill>
              </a:ln>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Sheet1!$E$2</c:f>
              <c:numCache>
                <c:formatCode>General</c:formatCode>
                <c:ptCount val="1"/>
                <c:pt idx="0">
                  <c:v>60</c:v>
                </c:pt>
              </c:numCache>
            </c:numRef>
          </c:val>
        </c:ser>
        <c:dLbls>
          <c:showLegendKey val="0"/>
          <c:showVal val="0"/>
          <c:showCatName val="0"/>
          <c:showSerName val="0"/>
          <c:showPercent val="0"/>
          <c:showBubbleSize val="0"/>
        </c:dLbls>
        <c:gapWidth val="197"/>
        <c:overlap val="-48"/>
        <c:axId val="194651648"/>
        <c:axId val="193789248"/>
      </c:barChart>
      <c:catAx>
        <c:axId val="19465164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3789248"/>
        <c:crosses val="autoZero"/>
        <c:auto val="1"/>
        <c:lblAlgn val="ctr"/>
        <c:lblOffset val="100"/>
        <c:noMultiLvlLbl val="0"/>
      </c:catAx>
      <c:valAx>
        <c:axId val="193789248"/>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4651648"/>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cmpd="sng" algn="ctr">
              <a:solidFill>
                <a:schemeClr val="tx2"/>
              </a:solidFill>
              <a:prstDash val="solid"/>
              <a:round/>
            </a:ln>
          </c:spPr>
          <c:marker>
            <c:symbol val="circle"/>
            <c:size val="10"/>
            <c:spPr>
              <a:solidFill>
                <a:prstClr val="white"/>
              </a:solidFill>
              <a:ln w="28575" cap="flat" cmpd="sng" algn="ctr">
                <a:solidFill>
                  <a:schemeClr val="tx2"/>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15</c:v>
                </c:pt>
                <c:pt idx="1">
                  <c:v>15</c:v>
                </c:pt>
                <c:pt idx="2">
                  <c:v>20</c:v>
                </c:pt>
                <c:pt idx="3">
                  <c:v>10</c:v>
                </c:pt>
                <c:pt idx="4">
                  <c:v>30</c:v>
                </c:pt>
              </c:numCache>
            </c:numRef>
          </c:val>
          <c:smooth val="0"/>
        </c:ser>
        <c:ser>
          <c:idx val="2"/>
          <c:order val="2"/>
          <c:tx>
            <c:strRef>
              <c:f>Sheet1!$D$1</c:f>
              <c:strCache>
                <c:ptCount val="1"/>
                <c:pt idx="0">
                  <c:v>Series 22</c:v>
                </c:pt>
              </c:strCache>
            </c:strRef>
          </c:tx>
          <c:spPr>
            <a:ln w="28575" cap="rnd" cmpd="sng" algn="ctr">
              <a:solidFill>
                <a:schemeClr val="bg2"/>
              </a:solidFill>
              <a:prstDash val="solid"/>
              <a:round/>
            </a:ln>
          </c:spPr>
          <c:marker>
            <c:symbol val="circle"/>
            <c:size val="10"/>
            <c:spPr>
              <a:solidFill>
                <a:schemeClr val="bg1"/>
              </a:solidFill>
              <a:ln w="28575" cap="flat" cmpd="sng" algn="ctr">
                <a:solidFill>
                  <a:schemeClr val="bg2"/>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Sheet1!$D$2:$D$6</c:f>
              <c:numCache>
                <c:formatCode>General</c:formatCode>
                <c:ptCount val="5"/>
                <c:pt idx="0">
                  <c:v>40</c:v>
                </c:pt>
                <c:pt idx="1">
                  <c:v>60</c:v>
                </c:pt>
                <c:pt idx="2">
                  <c:v>80</c:v>
                </c:pt>
                <c:pt idx="3">
                  <c:v>38</c:v>
                </c:pt>
                <c:pt idx="4">
                  <c:v>70</c:v>
                </c:pt>
              </c:numCache>
            </c:numRef>
          </c:val>
          <c:smooth val="0"/>
        </c:ser>
        <c:dLbls>
          <c:showLegendKey val="0"/>
          <c:showVal val="0"/>
          <c:showCatName val="0"/>
          <c:showSerName val="0"/>
          <c:showPercent val="0"/>
          <c:showBubbleSize val="0"/>
        </c:dLbls>
        <c:marker val="1"/>
        <c:smooth val="0"/>
        <c:axId val="194815488"/>
        <c:axId val="195767104"/>
      </c:lineChart>
      <c:lineChart>
        <c:grouping val="standard"/>
        <c:varyColors val="0"/>
        <c:ser>
          <c:idx val="1"/>
          <c:order val="1"/>
          <c:tx>
            <c:strRef>
              <c:f>Sheet1!$C$1</c:f>
              <c:strCache>
                <c:ptCount val="1"/>
                <c:pt idx="0">
                  <c:v>Series 2</c:v>
                </c:pt>
              </c:strCache>
            </c:strRef>
          </c:tx>
          <c:spPr>
            <a:ln w="28575" cap="rnd" cmpd="sng" algn="ctr">
              <a:solidFill>
                <a:schemeClr val="accent1"/>
              </a:solidFill>
              <a:prstDash val="solid"/>
              <a:round/>
            </a:ln>
          </c:spPr>
          <c:marker>
            <c:symbol val="circle"/>
            <c:size val="11"/>
            <c:spPr>
              <a:solidFill>
                <a:prstClr val="white"/>
              </a:solidFill>
              <a:ln w="28575" cap="flat" cmpd="sng" algn="ctr">
                <a:solidFill>
                  <a:schemeClr val="accent1"/>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45</c:v>
                </c:pt>
                <c:pt idx="1">
                  <c:v>30</c:v>
                </c:pt>
                <c:pt idx="2">
                  <c:v>40</c:v>
                </c:pt>
                <c:pt idx="3">
                  <c:v>30</c:v>
                </c:pt>
                <c:pt idx="4">
                  <c:v>20</c:v>
                </c:pt>
              </c:numCache>
            </c:numRef>
          </c:val>
          <c:smooth val="0"/>
        </c:ser>
        <c:ser>
          <c:idx val="3"/>
          <c:order val="3"/>
          <c:tx>
            <c:strRef>
              <c:f>Sheet1!$E$1</c:f>
              <c:strCache>
                <c:ptCount val="1"/>
                <c:pt idx="0">
                  <c:v>Series 12</c:v>
                </c:pt>
              </c:strCache>
            </c:strRef>
          </c:tx>
          <c:spPr>
            <a:ln w="28575" cap="rnd" cmpd="sng" algn="ctr">
              <a:solidFill>
                <a:schemeClr val="accent3"/>
              </a:solidFill>
              <a:prstDash val="solid"/>
              <a:round/>
            </a:ln>
          </c:spPr>
          <c:marker>
            <c:symbol val="circle"/>
            <c:size val="10"/>
            <c:spPr>
              <a:solidFill>
                <a:schemeClr val="bg1"/>
              </a:solidFill>
              <a:ln w="28575" cap="flat" cmpd="sng" algn="ctr">
                <a:solidFill>
                  <a:schemeClr val="accent3"/>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Sheet1!$E$2:$E$6</c:f>
              <c:numCache>
                <c:formatCode>General</c:formatCode>
                <c:ptCount val="5"/>
                <c:pt idx="0">
                  <c:v>50</c:v>
                </c:pt>
                <c:pt idx="1">
                  <c:v>15</c:v>
                </c:pt>
                <c:pt idx="2">
                  <c:v>60</c:v>
                </c:pt>
                <c:pt idx="3">
                  <c:v>50</c:v>
                </c:pt>
                <c:pt idx="4">
                  <c:v>0</c:v>
                </c:pt>
              </c:numCache>
            </c:numRef>
          </c:val>
          <c:smooth val="0"/>
        </c:ser>
        <c:dLbls>
          <c:showLegendKey val="0"/>
          <c:showVal val="0"/>
          <c:showCatName val="0"/>
          <c:showSerName val="0"/>
          <c:showPercent val="0"/>
          <c:showBubbleSize val="0"/>
        </c:dLbls>
        <c:marker val="1"/>
        <c:smooth val="0"/>
        <c:axId val="194817024"/>
        <c:axId val="195767680"/>
      </c:lineChart>
      <c:dateAx>
        <c:axId val="194815488"/>
        <c:scaling>
          <c:orientation val="maxMin"/>
        </c:scaling>
        <c:delete val="0"/>
        <c:axPos val="b"/>
        <c:numFmt formatCode="m/d;@" sourceLinked="0"/>
        <c:majorTickMark val="out"/>
        <c:minorTickMark val="none"/>
        <c:tickLblPos val="low"/>
        <c:spPr>
          <a:ln w="9525" cap="flat" cmpd="sng" algn="ctr">
            <a:solidFill>
              <a:schemeClr val="bg1">
                <a:lumMod val="75000"/>
              </a:schemeClr>
            </a:solidFill>
            <a:prstDash val="solid"/>
            <a:round/>
          </a:ln>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5767104"/>
        <c:crosses val="autoZero"/>
        <c:auto val="1"/>
        <c:lblOffset val="100"/>
        <c:baseTimeUnit val="days"/>
      </c:dateAx>
      <c:valAx>
        <c:axId val="195767104"/>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4815488"/>
        <c:crosses val="autoZero"/>
        <c:crossBetween val="between"/>
      </c:valAx>
      <c:dateAx>
        <c:axId val="194817024"/>
        <c:scaling>
          <c:orientation val="minMax"/>
        </c:scaling>
        <c:delete val="1"/>
        <c:axPos val="t"/>
        <c:numFmt formatCode="m/d/yyyy" sourceLinked="1"/>
        <c:majorTickMark val="out"/>
        <c:minorTickMark val="none"/>
        <c:tickLblPos val="none"/>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5767680"/>
        <c:crossesAt val="0"/>
        <c:auto val="1"/>
        <c:lblOffset val="100"/>
        <c:baseTimeUnit val="days"/>
      </c:dateAx>
      <c:valAx>
        <c:axId val="195767680"/>
        <c:scaling>
          <c:orientation val="maxMin"/>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4817024"/>
        <c:crosses val="autoZero"/>
        <c:crossBetween val="between"/>
      </c:valAx>
      <c:spPr>
        <a:ln>
          <a:solidFill>
            <a:schemeClr val="bg1">
              <a:lumMod val="85000"/>
            </a:schemeClr>
          </a:solidFill>
        </a:ln>
      </c:spPr>
    </c:plotArea>
    <c:plotVisOnly val="1"/>
    <c:dispBlanksAs val="gap"/>
    <c:showDLblsOverMax val="0"/>
  </c:chart>
  <c:spPr>
    <a:ln cap="rnd">
      <a:noFill/>
      <a:bevel/>
    </a:ln>
    <a:effectLst>
      <a:outerShdw blurRad="50800" dist="38100" dir="5400000" algn="t" rotWithShape="0">
        <a:prstClr val="black">
          <a:alpha val="40000"/>
        </a:prstClr>
      </a:outerShdw>
    </a:effectLst>
  </c:spPr>
  <c:txPr>
    <a:bodyPr/>
    <a:lstStyle/>
    <a:p>
      <a:pPr>
        <a:defRPr lang="zh-CN" sz="1200" b="1">
          <a:solidFill>
            <a:schemeClr val="tx1">
              <a:lumMod val="65000"/>
              <a:lumOff val="35000"/>
            </a:schemeClr>
          </a:solidFill>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explosion val="0"/>
          <c:dPt>
            <c:idx val="0"/>
            <c:bubble3D val="0"/>
            <c:spPr>
              <a:solidFill>
                <a:schemeClr val="accent3"/>
              </a:solidFill>
              <a:ln w="38100">
                <a:solidFill>
                  <a:schemeClr val="bg1"/>
                </a:solidFill>
              </a:ln>
            </c:spPr>
          </c:dPt>
          <c:dPt>
            <c:idx val="1"/>
            <c:bubble3D val="0"/>
            <c:spPr>
              <a:solidFill>
                <a:schemeClr val="accent1"/>
              </a:solidFill>
              <a:ln w="38100">
                <a:solidFill>
                  <a:schemeClr val="bg1"/>
                </a:solidFill>
              </a:ln>
            </c:spPr>
          </c:dPt>
          <c:dPt>
            <c:idx val="2"/>
            <c:bubble3D val="0"/>
            <c:spPr>
              <a:solidFill>
                <a:schemeClr val="bg2"/>
              </a:solidFill>
              <a:ln w="38100">
                <a:solidFill>
                  <a:schemeClr val="bg1"/>
                </a:solidFill>
              </a:ln>
            </c:spPr>
          </c:dPt>
          <c:dPt>
            <c:idx val="3"/>
            <c:bubble3D val="0"/>
            <c:spPr>
              <a:solidFill>
                <a:schemeClr val="tx2"/>
              </a:solidFill>
              <a:ln w="38100">
                <a:solidFill>
                  <a:schemeClr val="bg1"/>
                </a:solidFill>
              </a:ln>
            </c:spPr>
          </c:dPt>
          <c:dLbls>
            <c:spPr>
              <a:noFill/>
              <a:ln>
                <a:noFill/>
              </a:ln>
              <a:effectLst/>
            </c:spPr>
            <c:txPr>
              <a:bodyPr rot="0" spcFirstLastPara="0" vertOverflow="ellipsis" vert="horz" wrap="square" lIns="38100" tIns="19050" rIns="38100" bIns="19050" anchor="ctr" anchorCtr="1"/>
              <a:lstStyle/>
              <a:p>
                <a:pPr>
                  <a:defRPr lang="zh-CN" sz="2400" b="1" i="0" u="none" strike="noStrike" kern="1200" baseline="-25000">
                    <a:solidFill>
                      <a:schemeClr val="bg1"/>
                    </a:solidFill>
                    <a:latin typeface="+mn-lt"/>
                    <a:ea typeface="+mn-ea"/>
                    <a:cs typeface="+mn-cs"/>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Sheet1!$A$2:$A$5</c:f>
              <c:strCache>
                <c:ptCount val="4"/>
                <c:pt idx="0">
                  <c:v>1st Qtr</c:v>
                </c:pt>
                <c:pt idx="1">
                  <c:v>2nd Qtr</c:v>
                </c:pt>
                <c:pt idx="2">
                  <c:v>2nd Qtr</c:v>
                </c:pt>
                <c:pt idx="3">
                  <c:v>2nd Qtr</c:v>
                </c:pt>
              </c:strCache>
            </c:strRef>
          </c:cat>
          <c:val>
            <c:numRef>
              <c:f>Sheet1!$B$2:$B$5</c:f>
              <c:numCache>
                <c:formatCode>General</c:formatCode>
                <c:ptCount val="4"/>
                <c:pt idx="0">
                  <c:v>70</c:v>
                </c:pt>
                <c:pt idx="1">
                  <c:v>30</c:v>
                </c:pt>
                <c:pt idx="2">
                  <c:v>30</c:v>
                </c:pt>
                <c:pt idx="3">
                  <c:v>30</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spPr>
    <a:ln>
      <a:solidFill>
        <a:schemeClr val="lt1">
          <a:hueOff val="0"/>
          <a:satOff val="0"/>
          <a:lumOff val="0"/>
        </a:schemeClr>
      </a:solidFill>
    </a:ln>
  </c:spPr>
  <c:txPr>
    <a:bodyPr/>
    <a:lstStyle/>
    <a:p>
      <a:pPr>
        <a:defRPr lang="zh-CN" sz="2400" b="1" baseline="-25000">
          <a:solidFill>
            <a:schemeClr val="bg1"/>
          </a:solidFill>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solidFill>
                <a:schemeClr val="bg1"/>
              </a:solid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Sheet1!$E$2</c:f>
              <c:numCache>
                <c:formatCode>General</c:formatCode>
                <c:ptCount val="1"/>
                <c:pt idx="0">
                  <c:v>60</c:v>
                </c:pt>
              </c:numCache>
            </c:numRef>
          </c:val>
        </c:ser>
        <c:dLbls>
          <c:showLegendKey val="0"/>
          <c:showVal val="0"/>
          <c:showCatName val="0"/>
          <c:showSerName val="0"/>
          <c:showPercent val="0"/>
          <c:showBubbleSize val="0"/>
        </c:dLbls>
        <c:gapWidth val="115"/>
        <c:overlap val="-50"/>
        <c:axId val="196063232"/>
        <c:axId val="196582144"/>
      </c:barChart>
      <c:catAx>
        <c:axId val="19606323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6582144"/>
        <c:crosses val="autoZero"/>
        <c:auto val="1"/>
        <c:lblAlgn val="ctr"/>
        <c:lblOffset val="100"/>
        <c:noMultiLvlLbl val="0"/>
      </c:catAx>
      <c:valAx>
        <c:axId val="196582144"/>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96063232"/>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explosion val="0"/>
          <c:dPt>
            <c:idx val="0"/>
            <c:bubble3D val="0"/>
            <c:spPr>
              <a:solidFill>
                <a:schemeClr val="accent3"/>
              </a:solidFill>
              <a:ln w="38100">
                <a:solidFill>
                  <a:schemeClr val="bg1"/>
                </a:solidFill>
              </a:ln>
            </c:spPr>
          </c:dPt>
          <c:dPt>
            <c:idx val="1"/>
            <c:bubble3D val="0"/>
            <c:spPr>
              <a:solidFill>
                <a:schemeClr val="accent1"/>
              </a:solidFill>
              <a:ln w="38100">
                <a:solidFill>
                  <a:schemeClr val="bg1"/>
                </a:solidFill>
              </a:ln>
            </c:spPr>
          </c:dPt>
          <c:dPt>
            <c:idx val="2"/>
            <c:bubble3D val="0"/>
            <c:spPr>
              <a:solidFill>
                <a:schemeClr val="bg2"/>
              </a:solidFill>
              <a:ln w="38100">
                <a:solidFill>
                  <a:schemeClr val="bg1"/>
                </a:solidFill>
              </a:ln>
            </c:spPr>
          </c:dPt>
          <c:dPt>
            <c:idx val="3"/>
            <c:bubble3D val="0"/>
            <c:spPr>
              <a:solidFill>
                <a:schemeClr val="tx2"/>
              </a:solidFill>
              <a:ln w="38100">
                <a:solidFill>
                  <a:schemeClr val="bg1"/>
                </a:solidFill>
              </a:ln>
            </c:spPr>
          </c:dPt>
          <c:dLbls>
            <c:spPr>
              <a:noFill/>
              <a:ln>
                <a:noFill/>
              </a:ln>
              <a:effectLst/>
            </c:spPr>
            <c:txPr>
              <a:bodyPr rot="0" spcFirstLastPara="0" vertOverflow="ellipsis" vert="horz" wrap="square" lIns="38100" tIns="19050" rIns="38100" bIns="19050" anchor="ctr" anchorCtr="1"/>
              <a:lstStyle/>
              <a:p>
                <a:pPr>
                  <a:defRPr lang="zh-CN" sz="2400" b="1" i="0" u="none" strike="noStrike" kern="1200" baseline="-25000">
                    <a:solidFill>
                      <a:schemeClr val="bg1"/>
                    </a:solidFill>
                    <a:latin typeface="+mn-lt"/>
                    <a:ea typeface="+mn-ea"/>
                    <a:cs typeface="+mn-cs"/>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Sheet1!$A$2:$A$5</c:f>
              <c:strCache>
                <c:ptCount val="4"/>
                <c:pt idx="0">
                  <c:v>1st Qtr</c:v>
                </c:pt>
                <c:pt idx="1">
                  <c:v>2nd Qtr</c:v>
                </c:pt>
                <c:pt idx="2">
                  <c:v>2nd Qtr</c:v>
                </c:pt>
                <c:pt idx="3">
                  <c:v>2nd Qtr</c:v>
                </c:pt>
              </c:strCache>
            </c:strRef>
          </c:cat>
          <c:val>
            <c:numRef>
              <c:f>Sheet1!$B$2:$B$5</c:f>
              <c:numCache>
                <c:formatCode>General</c:formatCode>
                <c:ptCount val="4"/>
                <c:pt idx="0">
                  <c:v>70</c:v>
                </c:pt>
                <c:pt idx="1">
                  <c:v>30</c:v>
                </c:pt>
                <c:pt idx="2">
                  <c:v>30</c:v>
                </c:pt>
                <c:pt idx="3">
                  <c:v>30</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spPr>
    <a:ln>
      <a:solidFill>
        <a:schemeClr val="lt1">
          <a:hueOff val="0"/>
          <a:satOff val="0"/>
          <a:lumOff val="0"/>
        </a:schemeClr>
      </a:solidFill>
    </a:ln>
  </c:spPr>
  <c:txPr>
    <a:bodyPr/>
    <a:lstStyle/>
    <a:p>
      <a:pPr>
        <a:defRPr lang="zh-CN" sz="2400" b="1" baseline="-25000">
          <a:solidFill>
            <a:schemeClr val="bg1"/>
          </a:solidFill>
        </a:defRPr>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20"/>
        <c:axId val="196899840"/>
        <c:axId val="192841984"/>
      </c:barChart>
      <c:catAx>
        <c:axId val="196899840"/>
        <c:scaling>
          <c:orientation val="maxMin"/>
        </c:scaling>
        <c:delete val="1"/>
        <c:axPos val="l"/>
        <c:minorGridlines>
          <c:spPr>
            <a:ln w="9525"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2841984"/>
        <c:crosses val="autoZero"/>
        <c:auto val="0"/>
        <c:lblAlgn val="ctr"/>
        <c:lblOffset val="100"/>
        <c:noMultiLvlLbl val="0"/>
      </c:catAx>
      <c:valAx>
        <c:axId val="192841984"/>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689984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solidFill>
                <a:schemeClr val="bg1"/>
              </a:solid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Yearly Growth</c:v>
                </c:pt>
              </c:strCache>
            </c:strRef>
          </c:cat>
          <c:val>
            <c:numRef>
              <c:f>Sheet1!$B$2</c:f>
              <c:numCache>
                <c:formatCode>General</c:formatCode>
                <c:ptCount val="1"/>
                <c:pt idx="0">
                  <c:v>95</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Yearly Growth</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Yearly Growth</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Yearly Growth</c:v>
                </c:pt>
              </c:strCache>
            </c:strRef>
          </c:cat>
          <c:val>
            <c:numRef>
              <c:f>Sheet1!$E$2</c:f>
              <c:numCache>
                <c:formatCode>General</c:formatCode>
                <c:ptCount val="1"/>
                <c:pt idx="0">
                  <c:v>60</c:v>
                </c:pt>
              </c:numCache>
            </c:numRef>
          </c:val>
        </c:ser>
        <c:ser>
          <c:idx val="4"/>
          <c:order val="4"/>
          <c:tx>
            <c:strRef>
              <c:f>Sheet1!$F$1</c:f>
              <c:strCache>
                <c:ptCount val="1"/>
                <c:pt idx="0">
                  <c:v>Series 33</c:v>
                </c:pt>
              </c:strCache>
            </c:strRef>
          </c:tx>
          <c:spPr>
            <a:solidFill>
              <a:schemeClr val="accent2"/>
            </a:solidFill>
          </c:spPr>
          <c:invertIfNegative val="0"/>
          <c:dLbls>
            <c:delete val="1"/>
          </c:dLbls>
          <c:cat>
            <c:strRef>
              <c:f>Sheet1!$A$2</c:f>
              <c:strCache>
                <c:ptCount val="1"/>
                <c:pt idx="0">
                  <c:v>Yearly Growth</c:v>
                </c:pt>
              </c:strCache>
            </c:strRef>
          </c:cat>
          <c:val>
            <c:numRef>
              <c:f>Sheet1!$F$2</c:f>
              <c:numCache>
                <c:formatCode>General</c:formatCode>
                <c:ptCount val="1"/>
                <c:pt idx="0">
                  <c:v>50</c:v>
                </c:pt>
              </c:numCache>
            </c:numRef>
          </c:val>
        </c:ser>
        <c:ser>
          <c:idx val="5"/>
          <c:order val="5"/>
          <c:tx>
            <c:strRef>
              <c:f>Sheet1!$G$1</c:f>
              <c:strCache>
                <c:ptCount val="1"/>
                <c:pt idx="0">
                  <c:v>Series 34</c:v>
                </c:pt>
              </c:strCache>
            </c:strRef>
          </c:tx>
          <c:spPr>
            <a:solidFill>
              <a:schemeClr val="accent1">
                <a:lumMod val="75000"/>
              </a:schemeClr>
            </a:solidFill>
          </c:spPr>
          <c:invertIfNegative val="0"/>
          <c:dLbls>
            <c:delete val="1"/>
          </c:dLbls>
          <c:cat>
            <c:strRef>
              <c:f>Sheet1!$A$2</c:f>
              <c:strCache>
                <c:ptCount val="1"/>
                <c:pt idx="0">
                  <c:v>Yearly Growth</c:v>
                </c:pt>
              </c:strCache>
            </c:strRef>
          </c:cat>
          <c:val>
            <c:numRef>
              <c:f>Sheet1!$G$2</c:f>
              <c:numCache>
                <c:formatCode>General</c:formatCode>
                <c:ptCount val="1"/>
                <c:pt idx="0">
                  <c:v>80</c:v>
                </c:pt>
              </c:numCache>
            </c:numRef>
          </c:val>
        </c:ser>
        <c:dLbls>
          <c:showLegendKey val="0"/>
          <c:showVal val="0"/>
          <c:showCatName val="0"/>
          <c:showSerName val="0"/>
          <c:showPercent val="0"/>
          <c:showBubbleSize val="0"/>
        </c:dLbls>
        <c:gapWidth val="197"/>
        <c:overlap val="-48"/>
        <c:axId val="204068352"/>
        <c:axId val="204964992"/>
      </c:barChart>
      <c:catAx>
        <c:axId val="20406835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100" b="1" i="0" u="none" strike="noStrike" kern="1200" baseline="0">
                <a:solidFill>
                  <a:schemeClr val="tx1">
                    <a:lumMod val="65000"/>
                    <a:lumOff val="35000"/>
                  </a:schemeClr>
                </a:solidFill>
                <a:latin typeface="+mn-lt"/>
                <a:ea typeface="+mn-ea"/>
                <a:cs typeface="+mn-cs"/>
              </a:defRPr>
            </a:pPr>
          </a:p>
        </c:txPr>
        <c:crossAx val="204964992"/>
        <c:crosses val="autoZero"/>
        <c:auto val="1"/>
        <c:lblAlgn val="ctr"/>
        <c:lblOffset val="100"/>
        <c:noMultiLvlLbl val="0"/>
      </c:catAx>
      <c:valAx>
        <c:axId val="204964992"/>
        <c:scaling>
          <c:orientation val="minMax"/>
          <c:max val="100"/>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tx1">
                    <a:lumMod val="65000"/>
                    <a:lumOff val="35000"/>
                  </a:schemeClr>
                </a:solidFill>
                <a:latin typeface="+mn-lt"/>
                <a:ea typeface="+mn-ea"/>
                <a:cs typeface="+mn-cs"/>
              </a:defRPr>
            </a:pPr>
          </a:p>
        </c:txPr>
        <c:crossAx val="204068352"/>
        <c:crosses val="autoZero"/>
        <c:crossBetween val="between"/>
        <c:majorUnit val="20"/>
      </c:valAx>
    </c:plotArea>
    <c:plotVisOnly val="1"/>
    <c:dispBlanksAs val="gap"/>
    <c:showDLblsOverMax val="0"/>
  </c:chart>
  <c:txPr>
    <a:bodyPr/>
    <a:lstStyle/>
    <a:p>
      <a:pPr>
        <a:defRPr lang="zh-CN" sz="1100" b="1">
          <a:solidFill>
            <a:schemeClr val="tx1">
              <a:lumMod val="65000"/>
              <a:lumOff val="3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solidFill>
            </c:spPr>
          </c:dPt>
          <c:dPt>
            <c:idx val="1"/>
            <c:bubble3D val="0"/>
            <c:spPr>
              <a:solidFill>
                <a:schemeClr val="tx1"/>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06779392"/>
        <c:axId val="206283328"/>
      </c:barChart>
      <c:catAx>
        <c:axId val="206779392"/>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6283328"/>
        <c:crosses val="autoZero"/>
        <c:auto val="0"/>
        <c:lblAlgn val="ctr"/>
        <c:lblOffset val="100"/>
        <c:noMultiLvlLbl val="0"/>
      </c:catAx>
      <c:valAx>
        <c:axId val="206283328"/>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6779392"/>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08092672"/>
        <c:axId val="206289664"/>
      </c:barChart>
      <c:catAx>
        <c:axId val="208092672"/>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6289664"/>
        <c:crosses val="autoZero"/>
        <c:auto val="0"/>
        <c:lblAlgn val="ctr"/>
        <c:lblOffset val="100"/>
        <c:noMultiLvlLbl val="0"/>
      </c:catAx>
      <c:valAx>
        <c:axId val="206289664"/>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8092672"/>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A62C"/>
            </a:solidFill>
          </c:spPr>
          <c:invertIfNegative val="0"/>
          <c:dPt>
            <c:idx val="0"/>
            <c:invertIfNegative val="0"/>
            <c:bubble3D val="0"/>
            <c:spPr>
              <a:solidFill>
                <a:schemeClr val="tx2"/>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08317440"/>
        <c:axId val="206268096"/>
      </c:barChart>
      <c:catAx>
        <c:axId val="208317440"/>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6268096"/>
        <c:crosses val="autoZero"/>
        <c:auto val="0"/>
        <c:lblAlgn val="ctr"/>
        <c:lblOffset val="100"/>
        <c:noMultiLvlLbl val="0"/>
      </c:catAx>
      <c:valAx>
        <c:axId val="206268096"/>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831744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09753600"/>
        <c:axId val="206273856"/>
      </c:barChart>
      <c:catAx>
        <c:axId val="209753600"/>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6273856"/>
        <c:crosses val="autoZero"/>
        <c:auto val="0"/>
        <c:lblAlgn val="ctr"/>
        <c:lblOffset val="100"/>
        <c:noMultiLvlLbl val="0"/>
      </c:catAx>
      <c:valAx>
        <c:axId val="206273856"/>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75360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A62C"/>
            </a:solidFill>
          </c:spPr>
          <c:invertIfNegative val="0"/>
          <c:dPt>
            <c:idx val="0"/>
            <c:invertIfNegative val="0"/>
            <c:bubble3D val="0"/>
            <c:spPr>
              <a:solidFill>
                <a:schemeClr val="tx2"/>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09528832"/>
        <c:axId val="209316096"/>
      </c:barChart>
      <c:catAx>
        <c:axId val="209528832"/>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316096"/>
        <c:crosses val="autoZero"/>
        <c:auto val="0"/>
        <c:lblAlgn val="ctr"/>
        <c:lblOffset val="100"/>
        <c:noMultiLvlLbl val="0"/>
      </c:catAx>
      <c:valAx>
        <c:axId val="209316096"/>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528832"/>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10478080"/>
        <c:axId val="209320128"/>
      </c:barChart>
      <c:catAx>
        <c:axId val="210478080"/>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320128"/>
        <c:crosses val="autoZero"/>
        <c:auto val="0"/>
        <c:lblAlgn val="ctr"/>
        <c:lblOffset val="100"/>
        <c:noMultiLvlLbl val="0"/>
      </c:catAx>
      <c:valAx>
        <c:axId val="209320128"/>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1047808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A62C"/>
            </a:solidFill>
          </c:spPr>
          <c:invertIfNegative val="0"/>
          <c:dPt>
            <c:idx val="0"/>
            <c:invertIfNegative val="0"/>
            <c:bubble3D val="0"/>
            <c:spPr>
              <a:solidFill>
                <a:schemeClr val="tx2"/>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11972608"/>
        <c:axId val="209996032"/>
      </c:barChart>
      <c:catAx>
        <c:axId val="211972608"/>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996032"/>
        <c:crosses val="autoZero"/>
        <c:auto val="0"/>
        <c:lblAlgn val="ctr"/>
        <c:lblOffset val="100"/>
        <c:noMultiLvlLbl val="0"/>
      </c:catAx>
      <c:valAx>
        <c:axId val="209996032"/>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11972608"/>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2"/>
        <c:overlap val="-18"/>
        <c:axId val="211864064"/>
        <c:axId val="209999488"/>
      </c:barChart>
      <c:catAx>
        <c:axId val="211864064"/>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9999488"/>
        <c:crosses val="autoZero"/>
        <c:auto val="0"/>
        <c:lblAlgn val="ctr"/>
        <c:lblOffset val="100"/>
        <c:noMultiLvlLbl val="0"/>
      </c:catAx>
      <c:valAx>
        <c:axId val="209999488"/>
        <c:scaling>
          <c:orientation val="minMax"/>
        </c:scaling>
        <c:delete val="1"/>
        <c:axPos val="t"/>
        <c:majorGridlines>
          <c:spPr>
            <a:ln w="9525"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11864064"/>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A62C"/>
            </a:solidFill>
          </c:spPr>
          <c:invertIfNegative val="0"/>
          <c:dPt>
            <c:idx val="0"/>
            <c:invertIfNegative val="0"/>
            <c:bubble3D val="0"/>
            <c:spPr>
              <a:solidFill>
                <a:schemeClr val="tx2"/>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55"/>
        <c:axId val="212540928"/>
        <c:axId val="207381056"/>
      </c:barChart>
      <c:catAx>
        <c:axId val="212540928"/>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7381056"/>
        <c:crosses val="autoZero"/>
        <c:auto val="0"/>
        <c:lblAlgn val="ctr"/>
        <c:lblOffset val="100"/>
        <c:noMultiLvlLbl val="0"/>
      </c:catAx>
      <c:valAx>
        <c:axId val="207381056"/>
        <c:scaling>
          <c:orientation val="minMax"/>
        </c:scaling>
        <c:delete val="1"/>
        <c:axPos val="t"/>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12540928"/>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A62C"/>
            </a:solidFill>
          </c:spPr>
          <c:invertIfNegative val="0"/>
          <c:dPt>
            <c:idx val="0"/>
            <c:invertIfNegative val="0"/>
            <c:bubble3D val="0"/>
            <c:spPr>
              <a:solidFill>
                <a:schemeClr val="tx2"/>
              </a:solidFill>
            </c:spPr>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50</c:v>
                </c:pt>
              </c:numCache>
            </c:numRef>
          </c:val>
        </c:ser>
        <c:ser>
          <c:idx val="3"/>
          <c:order val="3"/>
          <c:tx>
            <c:strRef>
              <c:f>Sheet1!$E$1</c:f>
              <c:strCache>
                <c:ptCount val="1"/>
                <c:pt idx="0">
                  <c:v>Series 32</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PROJECT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55"/>
        <c:axId val="212744704"/>
        <c:axId val="207382784"/>
      </c:barChart>
      <c:catAx>
        <c:axId val="212744704"/>
        <c:scaling>
          <c:orientation val="maxMin"/>
        </c:scaling>
        <c:delete val="1"/>
        <c:axPos val="l"/>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7382784"/>
        <c:crosses val="autoZero"/>
        <c:auto val="0"/>
        <c:lblAlgn val="ctr"/>
        <c:lblOffset val="100"/>
        <c:noMultiLvlLbl val="0"/>
      </c:catAx>
      <c:valAx>
        <c:axId val="207382784"/>
        <c:scaling>
          <c:orientation val="minMax"/>
        </c:scaling>
        <c:delete val="1"/>
        <c:axPos val="t"/>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12744704"/>
        <c:crosses val="autoZero"/>
        <c:crossBetween val="between"/>
      </c:valAx>
      <c:spPr>
        <a:noFill/>
        <a:ln w="25400">
          <a:no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chemeClr val="tx2"/>
              </a:solidFill>
            </c:spPr>
          </c:dPt>
          <c:dPt>
            <c:idx val="1"/>
            <c:bubble3D val="0"/>
            <c:spPr>
              <a:solidFill>
                <a:schemeClr val="bg1">
                  <a:lumMod val="75000"/>
                  <a:lumOff val="2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solidFill>
        <a:schemeClr val="lt1">
          <a:hueOff val="0"/>
          <a:satOff val="0"/>
          <a:lumOff val="0"/>
        </a:schemeClr>
      </a:solidFill>
    </a:ln>
  </c:spPr>
  <c:txPr>
    <a:bodyPr/>
    <a:lstStyle/>
    <a:p>
      <a:pPr>
        <a:defRPr lang="zh-CN" sz="1800" baseline="-250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75000"/>
                  <a:lumOff val="25000"/>
                </a:schemeClr>
              </a:solidFill>
            </c:spPr>
          </c:dPt>
          <c:dPt>
            <c:idx val="1"/>
            <c:bubble3D val="0"/>
            <c:spPr>
              <a:solidFill>
                <a:schemeClr val="bg2"/>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75000"/>
                  <a:lumOff val="25000"/>
                </a:schemeClr>
              </a:solidFill>
            </c:spPr>
          </c:dPt>
          <c:dPt>
            <c:idx val="1"/>
            <c:bubble3D val="0"/>
            <c:spPr>
              <a:solidFill>
                <a:schemeClr val="accent1"/>
              </a:solidFill>
            </c:spPr>
          </c:dPt>
          <c:dLbls>
            <c:delete val="1"/>
          </c:dLbls>
          <c:cat>
            <c:strRef>
              <c:f>Sheet1!$A$2:$A$3</c:f>
              <c:strCache>
                <c:ptCount val="2"/>
                <c:pt idx="0">
                  <c:v>1st Qtr</c:v>
                </c:pt>
                <c:pt idx="1">
                  <c:v>2nd Qtr</c:v>
                </c:pt>
              </c:strCache>
            </c:strRef>
          </c:cat>
          <c:val>
            <c:numRef>
              <c:f>Sheet1!$B$2:$B$3</c:f>
              <c:numCache>
                <c:formatCode>General</c:formatCode>
                <c:ptCount val="2"/>
                <c:pt idx="0">
                  <c:v>10</c:v>
                </c:pt>
                <c:pt idx="1">
                  <c:v>90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c:spPr>
          <c:explosion val="0"/>
          <c:dPt>
            <c:idx val="0"/>
            <c:bubble3D val="0"/>
            <c:spPr>
              <a:solidFill>
                <a:schemeClr val="accent3"/>
              </a:solidFill>
            </c:spPr>
          </c:dPt>
          <c:dPt>
            <c:idx val="1"/>
            <c:bubble3D val="0"/>
            <c:spPr>
              <a:solidFill>
                <a:schemeClr val="accent3"/>
              </a:solidFill>
            </c:spPr>
          </c:dPt>
          <c:dLbls>
            <c:delete val="1"/>
          </c:dLbls>
          <c:cat>
            <c:strRef>
              <c:f>Sheet1!$A$2:$A$3</c:f>
              <c:strCache>
                <c:ptCount val="2"/>
                <c:pt idx="0">
                  <c:v>1st Qtr</c:v>
                </c:pt>
                <c:pt idx="1">
                  <c:v>2nd Qtr</c:v>
                </c:pt>
              </c:strCache>
            </c:strRef>
          </c:cat>
          <c:val>
            <c:numRef>
              <c:f>Sheet1!$B$2:$B$3</c:f>
              <c:numCache>
                <c:formatCode>General</c:formatCode>
                <c:ptCount val="2"/>
                <c:pt idx="0">
                  <c:v>0</c:v>
                </c:pt>
                <c:pt idx="1">
                  <c:v>100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explosion val="0"/>
          <c:dPt>
            <c:idx val="0"/>
            <c:bubble3D val="0"/>
            <c:spPr>
              <a:solidFill>
                <a:schemeClr val="tx2"/>
              </a:solidFill>
            </c:spPr>
          </c:dPt>
          <c:dPt>
            <c:idx val="1"/>
            <c:bubble3D val="0"/>
            <c:spPr>
              <a:solidFill>
                <a:schemeClr val="bg1">
                  <a:lumMod val="75000"/>
                  <a:lumOff val="25000"/>
                </a:schemeClr>
              </a:solidFill>
            </c:spPr>
          </c:dPt>
          <c:dLbls>
            <c:delete val="1"/>
          </c:dLbls>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solidFill>
        <a:schemeClr val="lt1">
          <a:hueOff val="0"/>
          <a:satOff val="0"/>
          <a:lumOff val="0"/>
        </a:schemeClr>
      </a:solidFill>
    </a:ln>
  </c:spPr>
  <c:txPr>
    <a:bodyPr/>
    <a:lstStyle/>
    <a:p>
      <a:pPr>
        <a:defRPr lang="zh-CN" sz="1800" baseline="-250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75000"/>
                  <a:lumOff val="25000"/>
                </a:schemeClr>
              </a:solidFill>
            </c:spPr>
          </c:dPt>
          <c:dPt>
            <c:idx val="1"/>
            <c:bubble3D val="0"/>
            <c:spPr>
              <a:solidFill>
                <a:schemeClr val="bg2"/>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lumMod val="75000"/>
                  <a:lumOff val="25000"/>
                </a:schemeClr>
              </a:solidFill>
            </c:spPr>
          </c:dPt>
          <c:dPt>
            <c:idx val="1"/>
            <c:bubble3D val="0"/>
            <c:spPr>
              <a:solidFill>
                <a:schemeClr val="accent1"/>
              </a:solidFill>
            </c:spPr>
          </c:dPt>
          <c:dLbls>
            <c:delete val="1"/>
          </c:dLbls>
          <c:cat>
            <c:strRef>
              <c:f>Sheet1!$A$2:$A$3</c:f>
              <c:strCache>
                <c:ptCount val="2"/>
                <c:pt idx="0">
                  <c:v>1st Qtr</c:v>
                </c:pt>
                <c:pt idx="1">
                  <c:v>2nd Qtr</c:v>
                </c:pt>
              </c:strCache>
            </c:strRef>
          </c:cat>
          <c:val>
            <c:numRef>
              <c:f>Sheet1!$B$2:$B$3</c:f>
              <c:numCache>
                <c:formatCode>General</c:formatCode>
                <c:ptCount val="2"/>
                <c:pt idx="0">
                  <c:v>10</c:v>
                </c:pt>
                <c:pt idx="1">
                  <c:v>90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8764587" y="228600"/>
            <a:ext cx="379413" cy="342900"/>
          </a:xfrm>
          <a:prstGeom prst="rect">
            <a:avLst/>
          </a:prstGeom>
        </p:spPr>
        <p:txBody>
          <a:bodyPr vert="horz" lIns="91440" tIns="45720" rIns="91440" bIns="45720" rtlCol="0" anchor="b"/>
          <a:lstStyle>
            <a:lvl1pPr algn="r">
              <a:defRPr sz="1200"/>
            </a:lvl1pPr>
          </a:lstStyle>
          <a:p>
            <a:fld id="{80C5BA55-396F-46DB-98CB-67F5915743A3}" type="slidenum">
              <a:rPr lang="en-US" smtClean="0"/>
            </a:fld>
            <a:endParaRPr 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My First Template</a:t>
            </a: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This is me Adam</a:t>
            </a: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0D40C94-5092-4638-9E1F-C533F19764C0}" type="slidenum">
              <a:rPr lang="en-US" smtClean="0"/>
            </a:fld>
            <a:endParaRPr lang="en-US"/>
          </a:p>
        </p:txBody>
      </p:sp>
    </p:spTree>
  </p:cSld>
  <p:clrMap bg1="lt1" tx1="dk1" bg2="lt2" tx2="dk2" accent1="accent1" accent2="accent2" accent3="accent3" accent4="accent4" accent5="accent5" accent6="accent6" hlink="hlink" folHlink="folHlink"/>
  <p:hf sldNum="0" ftr="0" dt="0"/>
  <p:notesStyle>
    <a:lvl1pPr marL="0" algn="l" defTabSz="1031240" rtl="0" eaLnBrk="1" latinLnBrk="0" hangingPunct="1">
      <a:defRPr sz="1400" kern="1200">
        <a:solidFill>
          <a:schemeClr val="tx1"/>
        </a:solidFill>
        <a:latin typeface="+mn-lt"/>
        <a:ea typeface="+mn-ea"/>
        <a:cs typeface="+mn-cs"/>
      </a:defRPr>
    </a:lvl1pPr>
    <a:lvl2pPr marL="515620" algn="l" defTabSz="1031240" rtl="0" eaLnBrk="1" latinLnBrk="0" hangingPunct="1">
      <a:defRPr sz="1400" kern="1200">
        <a:solidFill>
          <a:schemeClr val="tx1"/>
        </a:solidFill>
        <a:latin typeface="+mn-lt"/>
        <a:ea typeface="+mn-ea"/>
        <a:cs typeface="+mn-cs"/>
      </a:defRPr>
    </a:lvl2pPr>
    <a:lvl3pPr marL="1031875" algn="l" defTabSz="1031240" rtl="0" eaLnBrk="1" latinLnBrk="0" hangingPunct="1">
      <a:defRPr sz="1400" kern="1200">
        <a:solidFill>
          <a:schemeClr val="tx1"/>
        </a:solidFill>
        <a:latin typeface="+mn-lt"/>
        <a:ea typeface="+mn-ea"/>
        <a:cs typeface="+mn-cs"/>
      </a:defRPr>
    </a:lvl3pPr>
    <a:lvl4pPr marL="1547495" algn="l" defTabSz="1031240" rtl="0" eaLnBrk="1" latinLnBrk="0" hangingPunct="1">
      <a:defRPr sz="1400" kern="1200">
        <a:solidFill>
          <a:schemeClr val="tx1"/>
        </a:solidFill>
        <a:latin typeface="+mn-lt"/>
        <a:ea typeface="+mn-ea"/>
        <a:cs typeface="+mn-cs"/>
      </a:defRPr>
    </a:lvl4pPr>
    <a:lvl5pPr marL="2063115" algn="l" defTabSz="1031240" rtl="0" eaLnBrk="1" latinLnBrk="0" hangingPunct="1">
      <a:defRPr sz="1400" kern="1200">
        <a:solidFill>
          <a:schemeClr val="tx1"/>
        </a:solidFill>
        <a:latin typeface="+mn-lt"/>
        <a:ea typeface="+mn-ea"/>
        <a:cs typeface="+mn-cs"/>
      </a:defRPr>
    </a:lvl5pPr>
    <a:lvl6pPr marL="2579370" algn="l" defTabSz="1031240" rtl="0" eaLnBrk="1" latinLnBrk="0" hangingPunct="1">
      <a:defRPr sz="1400" kern="1200">
        <a:solidFill>
          <a:schemeClr val="tx1"/>
        </a:solidFill>
        <a:latin typeface="+mn-lt"/>
        <a:ea typeface="+mn-ea"/>
        <a:cs typeface="+mn-cs"/>
      </a:defRPr>
    </a:lvl6pPr>
    <a:lvl7pPr marL="3094990" algn="l" defTabSz="1031240" rtl="0" eaLnBrk="1" latinLnBrk="0" hangingPunct="1">
      <a:defRPr sz="1400" kern="1200">
        <a:solidFill>
          <a:schemeClr val="tx1"/>
        </a:solidFill>
        <a:latin typeface="+mn-lt"/>
        <a:ea typeface="+mn-ea"/>
        <a:cs typeface="+mn-cs"/>
      </a:defRPr>
    </a:lvl7pPr>
    <a:lvl8pPr marL="3610610" algn="l" defTabSz="1031240" rtl="0" eaLnBrk="1" latinLnBrk="0" hangingPunct="1">
      <a:defRPr sz="1400" kern="1200">
        <a:solidFill>
          <a:schemeClr val="tx1"/>
        </a:solidFill>
        <a:latin typeface="+mn-lt"/>
        <a:ea typeface="+mn-ea"/>
        <a:cs typeface="+mn-cs"/>
      </a:defRPr>
    </a:lvl8pPr>
    <a:lvl9pPr marL="4126230" algn="l" defTabSz="103124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r>
              <a:rPr lang="zh-CN" altLang="en-US" dirty="0"/>
              <a:t>模板来自于 </a:t>
            </a:r>
            <a:r>
              <a:rPr lang="en-US" altLang="zh-CN"/>
              <a:t>http://www.ypppt.com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grpSp>
        <p:nvGrpSpPr>
          <p:cNvPr id="16" name="Group 15"/>
          <p:cNvGrpSpPr/>
          <p:nvPr userDrawn="1"/>
        </p:nvGrpSpPr>
        <p:grpSpPr>
          <a:xfrm>
            <a:off x="0" y="5048851"/>
            <a:ext cx="9144000" cy="94649"/>
            <a:chOff x="0" y="2573904"/>
            <a:chExt cx="8767278" cy="44695"/>
          </a:xfrm>
        </p:grpSpPr>
        <p:grpSp>
          <p:nvGrpSpPr>
            <p:cNvPr id="17" name="Group 43"/>
            <p:cNvGrpSpPr/>
            <p:nvPr/>
          </p:nvGrpSpPr>
          <p:grpSpPr>
            <a:xfrm>
              <a:off x="0" y="2573904"/>
              <a:ext cx="3752335" cy="44695"/>
              <a:chOff x="0" y="2573904"/>
              <a:chExt cx="3752335" cy="44695"/>
            </a:xfrm>
          </p:grpSpPr>
          <p:sp>
            <p:nvSpPr>
              <p:cNvPr id="23" name="Rectangle 22"/>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44"/>
            <p:cNvGrpSpPr/>
            <p:nvPr/>
          </p:nvGrpSpPr>
          <p:grpSpPr>
            <a:xfrm>
              <a:off x="3752335" y="2573904"/>
              <a:ext cx="5014943" cy="44695"/>
              <a:chOff x="0" y="2573904"/>
              <a:chExt cx="5014943" cy="44695"/>
            </a:xfrm>
          </p:grpSpPr>
          <p:sp>
            <p:nvSpPr>
              <p:cNvPr id="19" name="Rectangle 18"/>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s Text Silde">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786769" y="1365170"/>
            <a:ext cx="3668233" cy="3046988"/>
          </a:xfrm>
          <a:prstGeom prst="rect">
            <a:avLst/>
          </a:prstGeom>
        </p:spPr>
        <p:txBody>
          <a:bodyPr wrap="square" lIns="0" tIns="0" rIns="0" bIns="0">
            <a:spAutoFit/>
          </a:bodyPr>
          <a:lstStyle>
            <a:lvl1pPr marL="0" indent="0" algn="just">
              <a:buNone/>
              <a:defRPr sz="1400" baseline="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1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100" b="1" dirty="0" smtClean="0">
              <a:solidFill>
                <a:schemeClr val="tx1">
                  <a:lumMod val="65000"/>
                  <a:lumOff val="35000"/>
                </a:schemeClr>
              </a:solidFill>
            </a:endParaRPr>
          </a:p>
          <a:p>
            <a:pPr algn="just"/>
            <a:endParaRPr lang="en-US" sz="1100" b="1" dirty="0">
              <a:solidFill>
                <a:schemeClr val="bg1">
                  <a:lumMod val="75000"/>
                </a:schemeClr>
              </a:solidFill>
            </a:endParaRPr>
          </a:p>
        </p:txBody>
      </p:sp>
      <p:sp>
        <p:nvSpPr>
          <p:cNvPr id="13" name="Text Placeholder 3"/>
          <p:cNvSpPr>
            <a:spLocks noGrp="1"/>
          </p:cNvSpPr>
          <p:nvPr>
            <p:ph type="body" sz="half" idx="14" hasCustomPrompt="1"/>
          </p:nvPr>
        </p:nvSpPr>
        <p:spPr>
          <a:xfrm>
            <a:off x="4668164" y="1365170"/>
            <a:ext cx="3668233" cy="2843855"/>
          </a:xfrm>
          <a:prstGeom prst="rect">
            <a:avLst/>
          </a:prstGeom>
        </p:spPr>
        <p:txBody>
          <a:bodyPr wrap="square" lIns="0" tIns="0" rIns="0" bIns="0">
            <a:spAutoFit/>
          </a:bodyPr>
          <a:lstStyle>
            <a:lvl1pPr marL="0" indent="0" algn="just">
              <a:buNone/>
              <a:defRPr sz="1400" b="0" i="1" baseline="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1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100" b="1" dirty="0" smtClean="0">
              <a:solidFill>
                <a:schemeClr val="tx1">
                  <a:lumMod val="65000"/>
                  <a:lumOff val="35000"/>
                </a:schemeClr>
              </a:solidFill>
            </a:endParaRPr>
          </a:p>
        </p:txBody>
      </p:sp>
      <p:cxnSp>
        <p:nvCxnSpPr>
          <p:cNvPr id="9" name="Straight Connector 8"/>
          <p:cNvCxnSpPr/>
          <p:nvPr userDrawn="1"/>
        </p:nvCxnSpPr>
        <p:spPr>
          <a:xfrm>
            <a:off x="786769" y="1340040"/>
            <a:ext cx="3668233" cy="0"/>
          </a:xfrm>
          <a:prstGeom prst="line">
            <a:avLst/>
          </a:prstGeom>
          <a:ln w="15875" cap="rnd" cmpd="sng">
            <a:solidFill>
              <a:schemeClr val="accent5"/>
            </a:solidFill>
            <a:prstDash val="solid"/>
            <a:headEnd type="none"/>
            <a:tailEnd type="none"/>
          </a:ln>
          <a:effectLst>
            <a:outerShdw blurRad="40000" dist="20000" dir="5400000" rotWithShape="0">
              <a:schemeClr val="bg1">
                <a:alpha val="38000"/>
              </a:schemeClr>
            </a:outerShdw>
          </a:effectLst>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userDrawn="1"/>
        </p:nvCxnSpPr>
        <p:spPr>
          <a:xfrm>
            <a:off x="4668164" y="1340040"/>
            <a:ext cx="3668233" cy="0"/>
          </a:xfrm>
          <a:prstGeom prst="line">
            <a:avLst/>
          </a:prstGeom>
          <a:ln w="15875" cap="rnd" cmpd="sng">
            <a:solidFill>
              <a:schemeClr val="accent5"/>
            </a:solidFill>
            <a:prstDash val="solid"/>
            <a:headEnd type="none"/>
            <a:tailEnd type="none"/>
          </a:ln>
          <a:effectLst>
            <a:outerShdw blurRad="40000" dist="20000" dir="5400000" rotWithShape="0">
              <a:schemeClr val="bg1">
                <a:alpha val="38000"/>
              </a:schemeClr>
            </a:outerShdw>
          </a:effectLst>
        </p:spPr>
        <p:style>
          <a:lnRef idx="2">
            <a:schemeClr val="accent5"/>
          </a:lnRef>
          <a:fillRef idx="0">
            <a:schemeClr val="accent5"/>
          </a:fillRef>
          <a:effectRef idx="1">
            <a:schemeClr val="accent5"/>
          </a:effectRef>
          <a:fontRef idx="minor">
            <a:schemeClr val="tx1"/>
          </a:fontRef>
        </p:style>
      </p:cxnSp>
      <p:sp>
        <p:nvSpPr>
          <p:cNvPr id="18"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769938" y="619462"/>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SUBTITILE GOES HERE</a:t>
            </a:r>
            <a:endParaRPr lang="en-US" dirty="0" smtClean="0"/>
          </a:p>
        </p:txBody>
      </p:sp>
      <p:sp>
        <p:nvSpPr>
          <p:cNvPr id="21" name="Text Placeholder 3"/>
          <p:cNvSpPr>
            <a:spLocks noGrp="1"/>
          </p:cNvSpPr>
          <p:nvPr>
            <p:ph type="body" sz="half" idx="15" hasCustomPrompt="1"/>
          </p:nvPr>
        </p:nvSpPr>
        <p:spPr>
          <a:xfrm>
            <a:off x="769938" y="1087924"/>
            <a:ext cx="3685064" cy="200746"/>
          </a:xfrm>
          <a:prstGeom prst="rect">
            <a:avLst/>
          </a:prstGeom>
        </p:spPr>
        <p:txBody>
          <a:bodyPr wrap="none" lIns="0" tIns="0" rIns="0" bIns="0" anchor="ctr">
            <a:noAutofit/>
          </a:bodyPr>
          <a:lstStyle>
            <a:lvl1pPr marL="0" indent="0" algn="l">
              <a:buNone/>
              <a:defRPr sz="1400" b="1" baseline="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a:t>
            </a:r>
            <a:endParaRPr lang="en-US" dirty="0" smtClean="0"/>
          </a:p>
        </p:txBody>
      </p:sp>
      <p:sp>
        <p:nvSpPr>
          <p:cNvPr id="22" name="Text Placeholder 3"/>
          <p:cNvSpPr>
            <a:spLocks noGrp="1"/>
          </p:cNvSpPr>
          <p:nvPr>
            <p:ph type="body" sz="half" idx="16" hasCustomPrompt="1"/>
          </p:nvPr>
        </p:nvSpPr>
        <p:spPr>
          <a:xfrm>
            <a:off x="4651333" y="1087924"/>
            <a:ext cx="3685064" cy="200746"/>
          </a:xfrm>
          <a:prstGeom prst="rect">
            <a:avLst/>
          </a:prstGeom>
        </p:spPr>
        <p:txBody>
          <a:bodyPr wrap="none" lIns="0" tIns="0" rIns="0" bIns="0" anchor="ctr">
            <a:noAutofit/>
          </a:bodyPr>
          <a:lstStyle>
            <a:lvl1pPr marL="0" indent="0" algn="l" rtl="0">
              <a:buNone/>
              <a:defRPr sz="1400" b="1" baseline="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a:t>
            </a:r>
            <a:endParaRPr lang="en-US" dirty="0" smtClean="0"/>
          </a:p>
        </p:txBody>
      </p:sp>
      <p:sp>
        <p:nvSpPr>
          <p:cNvPr id="39" name="Flowchart: Off-page Connector 38"/>
          <p:cNvSpPr/>
          <p:nvPr userDrawn="1"/>
        </p:nvSpPr>
        <p:spPr>
          <a:xfrm>
            <a:off x="8622181" y="238198"/>
            <a:ext cx="288035" cy="235899"/>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4"/>
          <p:cNvSpPr>
            <a:spLocks noGrp="1"/>
          </p:cNvSpPr>
          <p:nvPr>
            <p:ph type="sldNum" sz="quarter" idx="12"/>
          </p:nvPr>
        </p:nvSpPr>
        <p:spPr>
          <a:xfrm>
            <a:off x="8542120" y="197976"/>
            <a:ext cx="457681" cy="274637"/>
          </a:xfrm>
          <a:prstGeom prst="rect">
            <a:avLst/>
          </a:prstGeom>
        </p:spPr>
        <p:txBody>
          <a:bodyPr anchor="ctr"/>
          <a:lstStyle>
            <a:lvl1pPr algn="ctr">
              <a:defRPr sz="1000" b="1">
                <a:solidFill>
                  <a:schemeClr val="bg1"/>
                </a:solidFill>
              </a:defRPr>
            </a:lvl1pPr>
          </a:lstStyle>
          <a:p>
            <a:fld id="{C136B7D2-B98C-44FD-8D04-7EC62A564975}" type="slidenum">
              <a:rPr lang="en-US" smtClean="0"/>
            </a:fld>
            <a:endParaRPr lang="en-US" dirty="0"/>
          </a:p>
        </p:txBody>
      </p:sp>
      <p:grpSp>
        <p:nvGrpSpPr>
          <p:cNvPr id="33" name="Group 32"/>
          <p:cNvGrpSpPr/>
          <p:nvPr userDrawn="1"/>
        </p:nvGrpSpPr>
        <p:grpSpPr>
          <a:xfrm>
            <a:off x="0" y="5048851"/>
            <a:ext cx="9144000" cy="94649"/>
            <a:chOff x="0" y="2573904"/>
            <a:chExt cx="8767278" cy="44695"/>
          </a:xfrm>
        </p:grpSpPr>
        <p:grpSp>
          <p:nvGrpSpPr>
            <p:cNvPr id="34" name="Group 43"/>
            <p:cNvGrpSpPr/>
            <p:nvPr/>
          </p:nvGrpSpPr>
          <p:grpSpPr>
            <a:xfrm>
              <a:off x="0" y="2573904"/>
              <a:ext cx="3752335" cy="44695"/>
              <a:chOff x="0" y="2573904"/>
              <a:chExt cx="3752335" cy="44695"/>
            </a:xfrm>
          </p:grpSpPr>
          <p:sp>
            <p:nvSpPr>
              <p:cNvPr id="42" name="Rectangle 41"/>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44"/>
            <p:cNvGrpSpPr/>
            <p:nvPr/>
          </p:nvGrpSpPr>
          <p:grpSpPr>
            <a:xfrm>
              <a:off x="3752335" y="2573904"/>
              <a:ext cx="5014943" cy="44695"/>
              <a:chOff x="0" y="2573904"/>
              <a:chExt cx="5014943" cy="44695"/>
            </a:xfrm>
          </p:grpSpPr>
          <p:sp>
            <p:nvSpPr>
              <p:cNvPr id="36" name="Rectangle 35"/>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fade">
                                      <p:cBhvr>
                                        <p:cTn id="51" dur="500"/>
                                        <p:tgtEl>
                                          <p:spTgt spid="13">
                                            <p:txEl>
                                              <p:pRg st="2" end="2"/>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Effect transition="in" filter="fade">
                                      <p:cBhvr>
                                        <p:cTn id="5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ree Columns Text Silde">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796751" y="1365171"/>
            <a:ext cx="2335074" cy="3395646"/>
          </a:xfrm>
          <a:prstGeom prst="rect">
            <a:avLst/>
          </a:prstGeom>
        </p:spPr>
        <p:txBody>
          <a:bodyPr wrap="square" lIns="0" tIns="0" rIns="0" bIns="0">
            <a:normAutofit/>
          </a:bodyPr>
          <a:lstStyle>
            <a:lvl1pPr marL="0" indent="0" algn="ctr">
              <a:buNone/>
              <a:defRPr sz="1100" baseline="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000" b="1" dirty="0" smtClean="0">
              <a:solidFill>
                <a:schemeClr val="tx1">
                  <a:lumMod val="65000"/>
                  <a:lumOff val="35000"/>
                </a:schemeClr>
              </a:solidFill>
            </a:endParaRPr>
          </a:p>
        </p:txBody>
      </p:sp>
      <p:sp>
        <p:nvSpPr>
          <p:cNvPr id="9" name="Text Placeholder 3"/>
          <p:cNvSpPr>
            <a:spLocks noGrp="1"/>
          </p:cNvSpPr>
          <p:nvPr>
            <p:ph type="body" sz="half" idx="14" hasCustomPrompt="1"/>
          </p:nvPr>
        </p:nvSpPr>
        <p:spPr>
          <a:xfrm>
            <a:off x="3394709" y="1365171"/>
            <a:ext cx="2335074" cy="3395646"/>
          </a:xfrm>
          <a:prstGeom prst="rect">
            <a:avLst/>
          </a:prstGeom>
        </p:spPr>
        <p:txBody>
          <a:bodyPr wrap="square" lIns="0" tIns="0" rIns="0" bIns="0">
            <a:normAutofit/>
          </a:bodyPr>
          <a:lstStyle>
            <a:lvl1pPr marL="0" indent="0" algn="ctr">
              <a:buNone/>
              <a:defRPr sz="1100" baseline="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 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000" b="1" dirty="0" smtClean="0">
              <a:solidFill>
                <a:schemeClr val="tx1">
                  <a:lumMod val="65000"/>
                  <a:lumOff val="35000"/>
                </a:schemeClr>
              </a:solidFill>
            </a:endParaRPr>
          </a:p>
        </p:txBody>
      </p:sp>
      <p:sp>
        <p:nvSpPr>
          <p:cNvPr id="12" name="Text Placeholder 3"/>
          <p:cNvSpPr>
            <a:spLocks noGrp="1"/>
          </p:cNvSpPr>
          <p:nvPr>
            <p:ph type="body" sz="half" idx="15" hasCustomPrompt="1"/>
          </p:nvPr>
        </p:nvSpPr>
        <p:spPr>
          <a:xfrm>
            <a:off x="5992668" y="1365171"/>
            <a:ext cx="2335074" cy="3395646"/>
          </a:xfrm>
          <a:prstGeom prst="rect">
            <a:avLst/>
          </a:prstGeom>
        </p:spPr>
        <p:txBody>
          <a:bodyPr wrap="square" lIns="0" tIns="0" rIns="0" bIns="0">
            <a:normAutofit/>
          </a:bodyPr>
          <a:lstStyle>
            <a:lvl1pPr marL="0" indent="0" algn="ctr" rtl="0">
              <a:buNone/>
              <a:defRPr sz="1100" baseline="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000" b="1" dirty="0" smtClean="0">
              <a:solidFill>
                <a:schemeClr val="tx1">
                  <a:lumMod val="65000"/>
                  <a:lumOff val="35000"/>
                </a:schemeClr>
              </a:solidFill>
            </a:endParaRPr>
          </a:p>
        </p:txBody>
      </p:sp>
      <p:cxnSp>
        <p:nvCxnSpPr>
          <p:cNvPr id="13" name="Straight Connector 12"/>
          <p:cNvCxnSpPr/>
          <p:nvPr userDrawn="1"/>
        </p:nvCxnSpPr>
        <p:spPr>
          <a:xfrm>
            <a:off x="796751" y="1340040"/>
            <a:ext cx="2335074" cy="0"/>
          </a:xfrm>
          <a:prstGeom prst="line">
            <a:avLst/>
          </a:prstGeom>
          <a:ln w="15875" cap="rnd" cmpd="sng">
            <a:solidFill>
              <a:schemeClr val="accent5"/>
            </a:solidFill>
            <a:prstDash val="solid"/>
            <a:headEnd type="none"/>
            <a:tailEnd type="none"/>
          </a:ln>
          <a:effectLst>
            <a:outerShdw blurRad="40000" dist="20000" dir="5400000" rotWithShape="0">
              <a:schemeClr val="bg1">
                <a:alpha val="38000"/>
              </a:schemeClr>
            </a:outerShdw>
          </a:effectLst>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userDrawn="1"/>
        </p:nvCxnSpPr>
        <p:spPr>
          <a:xfrm>
            <a:off x="3394709" y="1340040"/>
            <a:ext cx="2335074" cy="0"/>
          </a:xfrm>
          <a:prstGeom prst="line">
            <a:avLst/>
          </a:prstGeom>
          <a:ln w="15875" cap="rnd" cmpd="sng">
            <a:solidFill>
              <a:schemeClr val="accent5"/>
            </a:solidFill>
            <a:prstDash val="solid"/>
            <a:headEnd type="none"/>
            <a:tailEnd type="none"/>
          </a:ln>
          <a:effectLst>
            <a:outerShdw blurRad="40000" dist="20000" dir="5400000" rotWithShape="0">
              <a:schemeClr val="bg1">
                <a:alpha val="38000"/>
              </a:schemeClr>
            </a:outerShdw>
          </a:effectLst>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userDrawn="1"/>
        </p:nvCxnSpPr>
        <p:spPr>
          <a:xfrm>
            <a:off x="5992668" y="1340040"/>
            <a:ext cx="2335074" cy="0"/>
          </a:xfrm>
          <a:prstGeom prst="line">
            <a:avLst/>
          </a:prstGeom>
          <a:ln w="15875" cap="rnd" cmpd="sng">
            <a:solidFill>
              <a:schemeClr val="accent5"/>
            </a:solidFill>
            <a:prstDash val="solid"/>
            <a:headEnd type="none"/>
            <a:tailEnd type="none"/>
          </a:ln>
          <a:effectLst>
            <a:outerShdw blurRad="40000" dist="20000" dir="5400000" rotWithShape="0">
              <a:schemeClr val="bg1">
                <a:alpha val="38000"/>
              </a:schemeClr>
            </a:outerShdw>
          </a:effectLst>
        </p:spPr>
        <p:style>
          <a:lnRef idx="2">
            <a:schemeClr val="accent5"/>
          </a:lnRef>
          <a:fillRef idx="0">
            <a:schemeClr val="accent5"/>
          </a:fillRef>
          <a:effectRef idx="1">
            <a:schemeClr val="accent5"/>
          </a:effectRef>
          <a:fontRef idx="minor">
            <a:schemeClr val="tx1"/>
          </a:fontRef>
        </p:style>
      </p:cxnSp>
      <p:sp>
        <p:nvSpPr>
          <p:cNvPr id="20"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769938" y="619462"/>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SUBTITILE GOES HERE</a:t>
            </a:r>
            <a:endParaRPr lang="en-US" dirty="0" smtClean="0"/>
          </a:p>
        </p:txBody>
      </p:sp>
      <p:sp>
        <p:nvSpPr>
          <p:cNvPr id="23" name="Text Placeholder 3"/>
          <p:cNvSpPr>
            <a:spLocks noGrp="1"/>
          </p:cNvSpPr>
          <p:nvPr>
            <p:ph type="body" sz="half" idx="16" hasCustomPrompt="1"/>
          </p:nvPr>
        </p:nvSpPr>
        <p:spPr>
          <a:xfrm>
            <a:off x="769938" y="1087924"/>
            <a:ext cx="2361887" cy="200746"/>
          </a:xfrm>
          <a:prstGeom prst="rect">
            <a:avLst/>
          </a:prstGeom>
        </p:spPr>
        <p:txBody>
          <a:bodyPr wrap="none" lIns="0" tIns="0" rIns="0" bIns="0" anchor="ctr">
            <a:noAutofit/>
          </a:bodyPr>
          <a:lstStyle>
            <a:lvl1pPr marL="0" indent="0" algn="l">
              <a:buNone/>
              <a:defRPr sz="1400" b="1" baseline="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a:t>
            </a:r>
            <a:endParaRPr lang="en-US" dirty="0" smtClean="0"/>
          </a:p>
        </p:txBody>
      </p:sp>
      <p:sp>
        <p:nvSpPr>
          <p:cNvPr id="24" name="Text Placeholder 3"/>
          <p:cNvSpPr>
            <a:spLocks noGrp="1"/>
          </p:cNvSpPr>
          <p:nvPr>
            <p:ph type="body" sz="half" idx="17" hasCustomPrompt="1"/>
          </p:nvPr>
        </p:nvSpPr>
        <p:spPr>
          <a:xfrm>
            <a:off x="3394709" y="1087924"/>
            <a:ext cx="2361887" cy="200746"/>
          </a:xfrm>
          <a:prstGeom prst="rect">
            <a:avLst/>
          </a:prstGeom>
        </p:spPr>
        <p:txBody>
          <a:bodyPr wrap="none" lIns="0" tIns="0" rIns="0" bIns="0" anchor="ctr">
            <a:noAutofit/>
          </a:bodyPr>
          <a:lstStyle>
            <a:lvl1pPr marL="0" indent="0" algn="l">
              <a:buNone/>
              <a:defRPr sz="1400" b="1" baseline="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a:t>
            </a:r>
            <a:endParaRPr lang="en-US" dirty="0" smtClean="0"/>
          </a:p>
        </p:txBody>
      </p:sp>
      <p:sp>
        <p:nvSpPr>
          <p:cNvPr id="25" name="Text Placeholder 3"/>
          <p:cNvSpPr>
            <a:spLocks noGrp="1"/>
          </p:cNvSpPr>
          <p:nvPr>
            <p:ph type="body" sz="half" idx="18" hasCustomPrompt="1"/>
          </p:nvPr>
        </p:nvSpPr>
        <p:spPr>
          <a:xfrm>
            <a:off x="5992668" y="1087924"/>
            <a:ext cx="2361887" cy="200746"/>
          </a:xfrm>
          <a:prstGeom prst="rect">
            <a:avLst/>
          </a:prstGeom>
        </p:spPr>
        <p:txBody>
          <a:bodyPr wrap="none" lIns="0" tIns="0" rIns="0" bIns="0" anchor="ctr">
            <a:noAutofit/>
          </a:bodyPr>
          <a:lstStyle>
            <a:lvl1pPr marL="0" indent="0" algn="l">
              <a:buNone/>
              <a:defRPr sz="1400" b="1" baseline="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a:t>
            </a:r>
            <a:endParaRPr lang="en-US" dirty="0" smtClean="0"/>
          </a:p>
        </p:txBody>
      </p:sp>
      <p:sp>
        <p:nvSpPr>
          <p:cNvPr id="43" name="Flowchart: Off-page Connector 42"/>
          <p:cNvSpPr/>
          <p:nvPr userDrawn="1"/>
        </p:nvSpPr>
        <p:spPr>
          <a:xfrm>
            <a:off x="8622181" y="238198"/>
            <a:ext cx="288035" cy="235899"/>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4"/>
          <p:cNvSpPr>
            <a:spLocks noGrp="1"/>
          </p:cNvSpPr>
          <p:nvPr>
            <p:ph type="sldNum" sz="quarter" idx="12"/>
          </p:nvPr>
        </p:nvSpPr>
        <p:spPr>
          <a:xfrm>
            <a:off x="8542120" y="197976"/>
            <a:ext cx="457681" cy="274637"/>
          </a:xfrm>
          <a:prstGeom prst="rect">
            <a:avLst/>
          </a:prstGeom>
        </p:spPr>
        <p:txBody>
          <a:bodyPr anchor="ctr"/>
          <a:lstStyle>
            <a:lvl1pPr algn="ctr">
              <a:defRPr sz="1000" b="1">
                <a:solidFill>
                  <a:schemeClr val="bg1"/>
                </a:solidFill>
              </a:defRPr>
            </a:lvl1pPr>
          </a:lstStyle>
          <a:p>
            <a:fld id="{C136B7D2-B98C-44FD-8D04-7EC62A564975}" type="slidenum">
              <a:rPr lang="en-US" smtClean="0"/>
            </a:fld>
            <a:endParaRPr lang="en-US" dirty="0"/>
          </a:p>
        </p:txBody>
      </p:sp>
      <p:grpSp>
        <p:nvGrpSpPr>
          <p:cNvPr id="36" name="Group 35"/>
          <p:cNvGrpSpPr/>
          <p:nvPr userDrawn="1"/>
        </p:nvGrpSpPr>
        <p:grpSpPr>
          <a:xfrm>
            <a:off x="0" y="5048851"/>
            <a:ext cx="9144000" cy="94649"/>
            <a:chOff x="0" y="2573904"/>
            <a:chExt cx="8767278" cy="44695"/>
          </a:xfrm>
        </p:grpSpPr>
        <p:grpSp>
          <p:nvGrpSpPr>
            <p:cNvPr id="37" name="Group 43"/>
            <p:cNvGrpSpPr/>
            <p:nvPr/>
          </p:nvGrpSpPr>
          <p:grpSpPr>
            <a:xfrm>
              <a:off x="0" y="2573904"/>
              <a:ext cx="3752335" cy="44695"/>
              <a:chOff x="0" y="2573904"/>
              <a:chExt cx="3752335" cy="44695"/>
            </a:xfrm>
          </p:grpSpPr>
          <p:sp>
            <p:nvSpPr>
              <p:cNvPr id="45" name="Rectangle 44"/>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44"/>
            <p:cNvGrpSpPr/>
            <p:nvPr/>
          </p:nvGrpSpPr>
          <p:grpSpPr>
            <a:xfrm>
              <a:off x="3752335" y="2573904"/>
              <a:ext cx="5014943" cy="44695"/>
              <a:chOff x="0" y="2573904"/>
              <a:chExt cx="5014943" cy="44695"/>
            </a:xfrm>
          </p:grpSpPr>
          <p:sp>
            <p:nvSpPr>
              <p:cNvPr id="39" name="Rectangle 38"/>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Effect transition="in" filter="fade">
                                      <p:cBhvr>
                                        <p:cTn id="55" dur="500"/>
                                        <p:tgtEl>
                                          <p:spTgt spid="9">
                                            <p:txEl>
                                              <p:pRg st="4" end="4"/>
                                            </p:txEl>
                                          </p:spTgt>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fade">
                                      <p:cBhvr>
                                        <p:cTn id="59" dur="500"/>
                                        <p:tgtEl>
                                          <p:spTgt spid="25">
                                            <p:txEl>
                                              <p:pRg st="0" end="0"/>
                                            </p:txEl>
                                          </p:spTgt>
                                        </p:tgtEl>
                                      </p:cBhvr>
                                    </p:animEffect>
                                  </p:childTnLst>
                                </p:cTn>
                              </p:par>
                            </p:childTnLst>
                          </p:cTn>
                        </p:par>
                        <p:par>
                          <p:cTn id="60" fill="hold">
                            <p:stCondLst>
                              <p:cond delay="6500"/>
                            </p:stCondLst>
                            <p:childTnLst>
                              <p:par>
                                <p:cTn id="61" presetID="42"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Effect transition="in" filter="fade">
                                      <p:cBhvr>
                                        <p:cTn id="69" dur="500"/>
                                        <p:tgtEl>
                                          <p:spTgt spid="12">
                                            <p:txEl>
                                              <p:pRg st="0" end="0"/>
                                            </p:txEl>
                                          </p:spTgt>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Effect transition="in" filter="fade">
                                      <p:cBhvr>
                                        <p:cTn id="73" dur="500"/>
                                        <p:tgtEl>
                                          <p:spTgt spid="12">
                                            <p:txEl>
                                              <p:pRg st="2" end="2"/>
                                            </p:txEl>
                                          </p:spTgt>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Effect transition="in" filter="fade">
                                      <p:cBhvr>
                                        <p:cTn id="7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uiExpand="1"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769938" y="619462"/>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endParaRPr lang="en-US" dirty="0" smtClean="0"/>
          </a:p>
        </p:txBody>
      </p:sp>
      <p:grpSp>
        <p:nvGrpSpPr>
          <p:cNvPr id="8" name="Group 7"/>
          <p:cNvGrpSpPr/>
          <p:nvPr userDrawn="1"/>
        </p:nvGrpSpPr>
        <p:grpSpPr>
          <a:xfrm>
            <a:off x="0" y="5048851"/>
            <a:ext cx="9144000" cy="9464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1" name="Flowchart: Off-page Connector 30"/>
          <p:cNvSpPr/>
          <p:nvPr userDrawn="1"/>
        </p:nvSpPr>
        <p:spPr>
          <a:xfrm>
            <a:off x="8622181" y="238198"/>
            <a:ext cx="288035" cy="235899"/>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lide Number Placeholder 4"/>
          <p:cNvSpPr>
            <a:spLocks noGrp="1"/>
          </p:cNvSpPr>
          <p:nvPr>
            <p:ph type="sldNum" sz="quarter" idx="12"/>
          </p:nvPr>
        </p:nvSpPr>
        <p:spPr>
          <a:xfrm>
            <a:off x="8542120" y="197976"/>
            <a:ext cx="457681" cy="274637"/>
          </a:xfrm>
          <a:prstGeom prst="rect">
            <a:avLst/>
          </a:prstGeom>
        </p:spPr>
        <p:txBody>
          <a:bodyPr anchor="ctr"/>
          <a:lstStyle>
            <a:lvl1pPr algn="ctr">
              <a:defRPr sz="1000" b="1">
                <a:solidFill>
                  <a:schemeClr val="bg1"/>
                </a:solidFill>
              </a:defRPr>
            </a:lvl1pPr>
          </a:lstStyle>
          <a:p>
            <a:fld id="{C136B7D2-B98C-44FD-8D04-7EC62A564975}"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769938" y="619462"/>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endParaRPr lang="en-US" dirty="0" smtClean="0"/>
          </a:p>
        </p:txBody>
      </p:sp>
      <p:sp>
        <p:nvSpPr>
          <p:cNvPr id="14" name="Flowchart: Off-page Connector 13"/>
          <p:cNvSpPr/>
          <p:nvPr userDrawn="1"/>
        </p:nvSpPr>
        <p:spPr>
          <a:xfrm>
            <a:off x="8622181" y="238198"/>
            <a:ext cx="288035" cy="235899"/>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4"/>
          <p:cNvSpPr>
            <a:spLocks noGrp="1"/>
          </p:cNvSpPr>
          <p:nvPr>
            <p:ph type="sldNum" sz="quarter" idx="12"/>
          </p:nvPr>
        </p:nvSpPr>
        <p:spPr>
          <a:xfrm>
            <a:off x="8542120" y="197976"/>
            <a:ext cx="457681" cy="274637"/>
          </a:xfrm>
          <a:prstGeom prst="rect">
            <a:avLst/>
          </a:prstGeom>
        </p:spPr>
        <p:txBody>
          <a:bodyPr anchor="ctr"/>
          <a:lstStyle>
            <a:lvl1pPr algn="ctr">
              <a:defRPr sz="1000" b="1">
                <a:solidFill>
                  <a:schemeClr val="bg1"/>
                </a:solidFill>
              </a:defRPr>
            </a:lvl1pPr>
          </a:lstStyle>
          <a:p>
            <a:fld id="{C136B7D2-B98C-44FD-8D04-7EC62A564975}"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_Line_Seco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769938" y="619462"/>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endParaRPr lang="en-US" dirty="0" smtClean="0"/>
          </a:p>
        </p:txBody>
      </p:sp>
      <p:sp>
        <p:nvSpPr>
          <p:cNvPr id="29" name="Flowchart: Off-page Connector 28"/>
          <p:cNvSpPr/>
          <p:nvPr userDrawn="1"/>
        </p:nvSpPr>
        <p:spPr>
          <a:xfrm>
            <a:off x="8622181" y="238198"/>
            <a:ext cx="288035" cy="235899"/>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p:cNvSpPr>
            <a:spLocks noGrp="1"/>
          </p:cNvSpPr>
          <p:nvPr>
            <p:ph type="sldNum" sz="quarter" idx="12"/>
          </p:nvPr>
        </p:nvSpPr>
        <p:spPr>
          <a:xfrm>
            <a:off x="8542120" y="197976"/>
            <a:ext cx="457681" cy="274637"/>
          </a:xfrm>
          <a:prstGeom prst="rect">
            <a:avLst/>
          </a:prstGeom>
        </p:spPr>
        <p:txBody>
          <a:bodyPr anchor="ctr"/>
          <a:lstStyle>
            <a:lvl1pPr algn="ctr">
              <a:defRPr sz="1000" b="1">
                <a:solidFill>
                  <a:schemeClr val="bg1"/>
                </a:solidFill>
              </a:defRPr>
            </a:lvl1pPr>
          </a:lstStyle>
          <a:p>
            <a:fld id="{C136B7D2-B98C-44FD-8D04-7EC62A564975}" type="slidenum">
              <a:rPr lang="en-US" smtClean="0"/>
            </a:fld>
            <a:endParaRPr lang="en-US" dirty="0"/>
          </a:p>
        </p:txBody>
      </p:sp>
      <p:grpSp>
        <p:nvGrpSpPr>
          <p:cNvPr id="17" name="Group 16"/>
          <p:cNvGrpSpPr/>
          <p:nvPr userDrawn="1"/>
        </p:nvGrpSpPr>
        <p:grpSpPr>
          <a:xfrm>
            <a:off x="0" y="5048851"/>
            <a:ext cx="9144000" cy="94649"/>
            <a:chOff x="0" y="2573904"/>
            <a:chExt cx="8767278" cy="44695"/>
          </a:xfrm>
        </p:grpSpPr>
        <p:grpSp>
          <p:nvGrpSpPr>
            <p:cNvPr id="21" name="Group 43"/>
            <p:cNvGrpSpPr/>
            <p:nvPr/>
          </p:nvGrpSpPr>
          <p:grpSpPr>
            <a:xfrm>
              <a:off x="0" y="2573904"/>
              <a:ext cx="3752335" cy="44695"/>
              <a:chOff x="0" y="2573904"/>
              <a:chExt cx="3752335" cy="44695"/>
            </a:xfrm>
          </p:grpSpPr>
          <p:sp>
            <p:nvSpPr>
              <p:cNvPr id="27" name="Rectangle 26"/>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44"/>
            <p:cNvGrpSpPr/>
            <p:nvPr/>
          </p:nvGrpSpPr>
          <p:grpSpPr>
            <a:xfrm>
              <a:off x="3752335" y="2573904"/>
              <a:ext cx="5014943" cy="44695"/>
              <a:chOff x="0" y="2573904"/>
              <a:chExt cx="5014943" cy="44695"/>
            </a:xfrm>
          </p:grpSpPr>
          <p:sp>
            <p:nvSpPr>
              <p:cNvPr id="23" name="Rectangle 22"/>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0"/>
            <a:ext cx="3697941" cy="411956"/>
          </a:xfrm>
          <a:prstGeom prst="rect">
            <a:avLst/>
          </a:prstGeom>
        </p:spPr>
        <p:txBody>
          <a:bodyPr>
            <a:normAutofit/>
          </a:bodyPr>
          <a:lstStyle>
            <a:lvl1pPr>
              <a:defRPr sz="2400" b="1"/>
            </a:lvl1pPr>
          </a:lstStyle>
          <a:p>
            <a:r>
              <a:rPr lang="zh-CN" altLang="en-US" dirty="0" smtClean="0"/>
              <a:t>单击此处添加标题</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81.xml"/><Relationship Id="rId3" Type="http://schemas.openxmlformats.org/officeDocument/2006/relationships/slideLayout" Target="../slideLayouts/slideLayout5.xml"/><Relationship Id="rId2" Type="http://schemas.openxmlformats.org/officeDocument/2006/relationships/chart" Target="../charts/chart2.xml"/><Relationship Id="rId1" Type="http://schemas.openxmlformats.org/officeDocument/2006/relationships/chart" Target="../charts/char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6" Type="http://schemas.openxmlformats.org/officeDocument/2006/relationships/notesSlide" Target="../notesSlides/notesSlide83.xml"/><Relationship Id="rId5" Type="http://schemas.openxmlformats.org/officeDocument/2006/relationships/slideLayout" Target="../slideLayouts/slideLayout5.xml"/><Relationship Id="rId4" Type="http://schemas.openxmlformats.org/officeDocument/2006/relationships/chart" Target="../charts/chart6.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09.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5.xml"/><Relationship Id="rId4" Type="http://schemas.openxmlformats.org/officeDocument/2006/relationships/chart" Target="../charts/chart10.xml"/><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5.xml"/><Relationship Id="rId1" Type="http://schemas.openxmlformats.org/officeDocument/2006/relationships/chart" Target="../charts/chart1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xml"/><Relationship Id="rId1" Type="http://schemas.openxmlformats.org/officeDocument/2006/relationships/chart" Target="../charts/chart1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chart" Target="../charts/chart1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5.xml"/><Relationship Id="rId1" Type="http://schemas.openxmlformats.org/officeDocument/2006/relationships/chart" Target="../charts/chart14.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xml"/><Relationship Id="rId1" Type="http://schemas.openxmlformats.org/officeDocument/2006/relationships/chart" Target="../charts/chart15.xml"/></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91.xml"/><Relationship Id="rId3" Type="http://schemas.openxmlformats.org/officeDocument/2006/relationships/slideLayout" Target="../slideLayouts/slideLayout5.xml"/><Relationship Id="rId2" Type="http://schemas.openxmlformats.org/officeDocument/2006/relationships/chart" Target="../charts/chart17.xml"/><Relationship Id="rId1" Type="http://schemas.openxmlformats.org/officeDocument/2006/relationships/chart" Target="../charts/chart1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chart" Target="../charts/char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chart" Target="../charts/chart19.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chart" Target="../charts/chart20.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chart" Target="../charts/chart21.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chart" Target="../charts/chart2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xml"/><Relationship Id="rId1" Type="http://schemas.openxmlformats.org/officeDocument/2006/relationships/chart" Target="../charts/chart23.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5.xml"/><Relationship Id="rId1" Type="http://schemas.openxmlformats.org/officeDocument/2006/relationships/chart" Target="../charts/chart24.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chart" Target="../charts/chart25.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chart" Target="../charts/chart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chart" Target="../charts/chart27.xml"/></Relationships>
</file>

<file path=ppt/slides/_rels/slide141.xml.rels><?xml version="1.0" encoding="UTF-8" standalone="yes"?>
<Relationships xmlns="http://schemas.openxmlformats.org/package/2006/relationships"><Relationship Id="rId4" Type="http://schemas.openxmlformats.org/officeDocument/2006/relationships/notesSlide" Target="../notesSlides/notesSlide113.xml"/><Relationship Id="rId3" Type="http://schemas.openxmlformats.org/officeDocument/2006/relationships/slideLayout" Target="../slideLayouts/slideLayout5.xml"/><Relationship Id="rId2" Type="http://schemas.openxmlformats.org/officeDocument/2006/relationships/chart" Target="../charts/chart29.xml"/><Relationship Id="rId1" Type="http://schemas.openxmlformats.org/officeDocument/2006/relationships/chart" Target="../charts/char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4" Type="http://schemas.openxmlformats.org/officeDocument/2006/relationships/notesSlide" Target="../notesSlides/notesSlide121.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hyperlink" Target="https://www.freeppt7.co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0" y="2341322"/>
            <a:ext cx="4403469" cy="115214"/>
            <a:chOff x="0" y="2341322"/>
            <a:chExt cx="4403469" cy="115214"/>
          </a:xfrm>
        </p:grpSpPr>
        <p:sp>
          <p:nvSpPr>
            <p:cNvPr id="13" name="Rectangle 12"/>
            <p:cNvSpPr/>
            <p:nvPr/>
          </p:nvSpPr>
          <p:spPr>
            <a:xfrm>
              <a:off x="0" y="2341322"/>
              <a:ext cx="440346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35074" y="2387041"/>
              <a:ext cx="868395" cy="69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535073" y="2494805"/>
            <a:ext cx="1785817" cy="307777"/>
          </a:xfrm>
          <a:prstGeom prst="rect">
            <a:avLst/>
          </a:prstGeom>
          <a:noFill/>
        </p:spPr>
        <p:txBody>
          <a:bodyPr wrap="square" lIns="0" tIns="0" rIns="0" bIns="0" rtlCol="0">
            <a:spAutoFit/>
          </a:bodyPr>
          <a:lstStyle/>
          <a:p>
            <a:r>
              <a:rPr lang="en-US" b="1" dirty="0" smtClean="0">
                <a:solidFill>
                  <a:schemeClr val="tx2">
                    <a:lumMod val="75000"/>
                  </a:schemeClr>
                </a:solidFill>
              </a:rPr>
              <a:t>INTRODUCTION</a:t>
            </a:r>
            <a:endParaRPr lang="en-US" b="1" dirty="0" smtClean="0">
              <a:solidFill>
                <a:schemeClr val="tx2">
                  <a:lumMod val="75000"/>
                </a:schemeClr>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19" name="TextBox 18"/>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tx2">
                    <a:lumMod val="75000"/>
                  </a:schemeClr>
                </a:solidFill>
                <a:latin typeface="FontAwesome" pitchFamily="2" charset="0"/>
              </a:rPr>
              <a:t></a:t>
            </a:r>
            <a:endParaRPr lang="en-US" sz="4000" dirty="0">
              <a:solidFill>
                <a:schemeClr val="tx2">
                  <a:lumMod val="75000"/>
                </a:schemeClr>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2744570"/>
            <a:ext cx="9143999" cy="1958639"/>
          </a:xfrm>
          <a:prstGeom prst="rect">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744821" y="3551069"/>
            <a:ext cx="4090097" cy="923330"/>
          </a:xfrm>
          <a:prstGeom prst="rect">
            <a:avLst/>
          </a:prstGeom>
          <a:noFill/>
        </p:spPr>
        <p:txBody>
          <a:bodyPr wrap="square" lIns="0" tIns="0" rIns="0" bIns="0" rtlCol="0">
            <a:spAutoFit/>
          </a:bodyPr>
          <a:lstStyle/>
          <a:p>
            <a:r>
              <a:rPr lang="en-US" sz="12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a:t>
            </a:r>
            <a:endParaRPr lang="en-US" sz="1200" b="1" dirty="0">
              <a:solidFill>
                <a:schemeClr val="bg1"/>
              </a:solidFill>
            </a:endParaRPr>
          </a:p>
        </p:txBody>
      </p:sp>
      <p:sp>
        <p:nvSpPr>
          <p:cNvPr id="39" name="Rectangle 38"/>
          <p:cNvSpPr/>
          <p:nvPr/>
        </p:nvSpPr>
        <p:spPr>
          <a:xfrm>
            <a:off x="0" y="4703209"/>
            <a:ext cx="9143999" cy="172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4680703" y="3011270"/>
            <a:ext cx="2847847" cy="400110"/>
          </a:xfrm>
          <a:prstGeom prst="rect">
            <a:avLst/>
          </a:prstGeom>
        </p:spPr>
        <p:txBody>
          <a:bodyPr wrap="square">
            <a:spAutoFit/>
          </a:bodyPr>
          <a:lstStyle/>
          <a:p>
            <a:r>
              <a:rPr lang="en-US" b="1" dirty="0" smtClean="0">
                <a:solidFill>
                  <a:schemeClr val="bg1"/>
                </a:solidFill>
              </a:rPr>
              <a:t>THE KEY IS ALWAYS YOU!</a:t>
            </a:r>
            <a:endParaRPr lang="en-US" b="1" dirty="0" smtClean="0">
              <a:solidFill>
                <a:schemeClr val="bg1"/>
              </a:solidFill>
            </a:endParaRPr>
          </a:p>
        </p:txBody>
      </p:sp>
      <p:cxnSp>
        <p:nvCxnSpPr>
          <p:cNvPr id="42" name="Straight Connector 41"/>
          <p:cNvCxnSpPr/>
          <p:nvPr/>
        </p:nvCxnSpPr>
        <p:spPr>
          <a:xfrm>
            <a:off x="4744821" y="3435855"/>
            <a:ext cx="25923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4312769" y="2485337"/>
            <a:ext cx="518463" cy="51846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a:spLocks noChangeAspect="1"/>
          </p:cNvSpPr>
          <p:nvPr/>
        </p:nvSpPr>
        <p:spPr>
          <a:xfrm>
            <a:off x="885152"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25" name="Rounded Rectangle 24"/>
          <p:cNvSpPr>
            <a:spLocks noChangeAspect="1"/>
          </p:cNvSpPr>
          <p:nvPr/>
        </p:nvSpPr>
        <p:spPr>
          <a:xfrm>
            <a:off x="197968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26" name="Rounded Rectangle 25"/>
          <p:cNvSpPr>
            <a:spLocks noChangeAspect="1"/>
          </p:cNvSpPr>
          <p:nvPr/>
        </p:nvSpPr>
        <p:spPr>
          <a:xfrm>
            <a:off x="307983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39" grpId="0" animBg="1"/>
      <p:bldP spid="40" grpId="0"/>
      <p:bldP spid="43" grpId="0" animBg="1"/>
      <p:bldP spid="24" grpId="0" animBg="1"/>
      <p:bldP spid="25" grpId="0" animBg="1"/>
      <p:bldP spid="2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Infographic 01</a:t>
            </a:r>
            <a:endParaRPr lang="en-US" dirty="0"/>
          </a:p>
        </p:txBody>
      </p:sp>
      <p:sp>
        <p:nvSpPr>
          <p:cNvPr id="4" name="Text Placeholder 3"/>
          <p:cNvSpPr>
            <a:spLocks noGrp="1"/>
          </p:cNvSpPr>
          <p:nvPr>
            <p:ph type="body" sz="half" idx="2"/>
          </p:nvPr>
        </p:nvSpPr>
        <p:spPr/>
        <p:txBody>
          <a:bodyPr/>
          <a:lstStyle/>
          <a:p>
            <a:r>
              <a:rPr lang="en-US" dirty="0" smtClean="0"/>
              <a:t>Stats Infographic</a:t>
            </a:r>
            <a:endParaRPr lang="en-US" dirty="0"/>
          </a:p>
        </p:txBody>
      </p:sp>
      <p:sp>
        <p:nvSpPr>
          <p:cNvPr id="52" name="TextBox 51"/>
          <p:cNvSpPr txBox="1"/>
          <p:nvPr/>
        </p:nvSpPr>
        <p:spPr>
          <a:xfrm>
            <a:off x="1094821" y="3839104"/>
            <a:ext cx="1013098" cy="369332"/>
          </a:xfrm>
          <a:prstGeom prst="rect">
            <a:avLst/>
          </a:prstGeom>
          <a:noFill/>
        </p:spPr>
        <p:txBody>
          <a:bodyPr wrap="none" lIns="0" tIns="0" rIns="0" bIns="0" rtlCol="0">
            <a:spAutoFit/>
          </a:bodyPr>
          <a:lstStyle/>
          <a:p>
            <a:pPr algn="ctr"/>
            <a:r>
              <a:rPr lang="en-US" sz="2400" b="1" dirty="0" smtClean="0">
                <a:solidFill>
                  <a:schemeClr val="tx2">
                    <a:lumMod val="75000"/>
                  </a:schemeClr>
                </a:solidFill>
              </a:rPr>
              <a:t>122,584</a:t>
            </a:r>
            <a:endParaRPr lang="en-US" sz="2400" b="1" dirty="0">
              <a:solidFill>
                <a:schemeClr val="tx2">
                  <a:lumMod val="75000"/>
                </a:schemeClr>
              </a:solidFill>
            </a:endParaRPr>
          </a:p>
        </p:txBody>
      </p:sp>
      <p:grpSp>
        <p:nvGrpSpPr>
          <p:cNvPr id="130" name="Group 129"/>
          <p:cNvGrpSpPr/>
          <p:nvPr/>
        </p:nvGrpSpPr>
        <p:grpSpPr>
          <a:xfrm>
            <a:off x="769938" y="1382323"/>
            <a:ext cx="1662865" cy="916911"/>
            <a:chOff x="892889" y="1324716"/>
            <a:chExt cx="1662865" cy="916911"/>
          </a:xfrm>
        </p:grpSpPr>
        <p:sp>
          <p:nvSpPr>
            <p:cNvPr id="44" name="Rectangular Callout 43"/>
            <p:cNvSpPr/>
            <p:nvPr/>
          </p:nvSpPr>
          <p:spPr>
            <a:xfrm>
              <a:off x="892889" y="1362002"/>
              <a:ext cx="1662865" cy="864105"/>
            </a:xfrm>
            <a:prstGeom prst="wedgeRectCallout">
              <a:avLst>
                <a:gd name="adj1" fmla="val -31515"/>
                <a:gd name="adj2" fmla="val 9248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p:cNvGrpSpPr/>
            <p:nvPr/>
          </p:nvGrpSpPr>
          <p:grpSpPr>
            <a:xfrm>
              <a:off x="1291169" y="1324716"/>
              <a:ext cx="866304" cy="916911"/>
              <a:chOff x="1205286" y="1362002"/>
              <a:chExt cx="866304" cy="916911"/>
            </a:xfrm>
          </p:grpSpPr>
          <p:graphicFrame>
            <p:nvGraphicFramePr>
              <p:cNvPr id="60" name="Chart 59"/>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1"/>
              </a:graphicData>
            </a:graphic>
          </p:graphicFrame>
          <p:sp>
            <p:nvSpPr>
              <p:cNvPr id="64" name="TextBox 63"/>
              <p:cNvSpPr txBox="1"/>
              <p:nvPr/>
            </p:nvSpPr>
            <p:spPr>
              <a:xfrm>
                <a:off x="1459194" y="1732488"/>
                <a:ext cx="358489" cy="184666"/>
              </a:xfrm>
              <a:prstGeom prst="rect">
                <a:avLst/>
              </a:prstGeom>
              <a:noFill/>
            </p:spPr>
            <p:txBody>
              <a:bodyPr wrap="square" lIns="0" tIns="0" rIns="0" bIns="0" rtlCol="0">
                <a:spAutoFit/>
              </a:bodyPr>
              <a:lstStyle/>
              <a:p>
                <a:pPr algn="ctr"/>
                <a:r>
                  <a:rPr lang="en-US" sz="1200" b="1" dirty="0" smtClean="0">
                    <a:solidFill>
                      <a:schemeClr val="bg1"/>
                    </a:solidFill>
                  </a:rPr>
                  <a:t>50%</a:t>
                </a:r>
                <a:endParaRPr lang="en-US" sz="1200" b="1" dirty="0">
                  <a:solidFill>
                    <a:schemeClr val="bg1"/>
                  </a:solidFill>
                </a:endParaRPr>
              </a:p>
            </p:txBody>
          </p:sp>
        </p:grpSp>
      </p:grpSp>
      <p:grpSp>
        <p:nvGrpSpPr>
          <p:cNvPr id="131" name="Group 130"/>
          <p:cNvGrpSpPr/>
          <p:nvPr/>
        </p:nvGrpSpPr>
        <p:grpSpPr>
          <a:xfrm>
            <a:off x="910086" y="2686964"/>
            <a:ext cx="1382568" cy="1032042"/>
            <a:chOff x="1000366" y="2629357"/>
            <a:chExt cx="1382568" cy="1032042"/>
          </a:xfrm>
        </p:grpSpPr>
        <p:grpSp>
          <p:nvGrpSpPr>
            <p:cNvPr id="62" name="Group 179"/>
            <p:cNvGrpSpPr/>
            <p:nvPr/>
          </p:nvGrpSpPr>
          <p:grpSpPr>
            <a:xfrm>
              <a:off x="1000366" y="2629357"/>
              <a:ext cx="403249" cy="1032042"/>
              <a:chOff x="5054600" y="1652588"/>
              <a:chExt cx="187325" cy="479424"/>
            </a:xfrm>
            <a:solidFill>
              <a:schemeClr val="tx2">
                <a:lumMod val="75000"/>
              </a:schemeClr>
            </a:solidFill>
          </p:grpSpPr>
          <p:sp>
            <p:nvSpPr>
              <p:cNvPr id="6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6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68" name="Group 179"/>
            <p:cNvGrpSpPr/>
            <p:nvPr/>
          </p:nvGrpSpPr>
          <p:grpSpPr>
            <a:xfrm>
              <a:off x="1490025" y="2629357"/>
              <a:ext cx="403249" cy="1032042"/>
              <a:chOff x="5054600" y="1652588"/>
              <a:chExt cx="187325" cy="479424"/>
            </a:xfrm>
            <a:solidFill>
              <a:schemeClr val="tx2">
                <a:lumMod val="75000"/>
              </a:schemeClr>
            </a:solidFill>
          </p:grpSpPr>
          <p:sp>
            <p:nvSpPr>
              <p:cNvPr id="8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8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2" name="Group 179"/>
            <p:cNvGrpSpPr/>
            <p:nvPr/>
          </p:nvGrpSpPr>
          <p:grpSpPr>
            <a:xfrm>
              <a:off x="1979685" y="2629357"/>
              <a:ext cx="403249" cy="1032042"/>
              <a:chOff x="5054600" y="1652588"/>
              <a:chExt cx="187325" cy="479424"/>
            </a:xfrm>
            <a:solidFill>
              <a:schemeClr val="tx2">
                <a:lumMod val="75000"/>
              </a:schemeClr>
            </a:solidFill>
          </p:grpSpPr>
          <p:sp>
            <p:nvSpPr>
              <p:cNvPr id="8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8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nvGrpSpPr>
          <p:cNvPr id="110" name="Group 109"/>
          <p:cNvGrpSpPr/>
          <p:nvPr/>
        </p:nvGrpSpPr>
        <p:grpSpPr>
          <a:xfrm>
            <a:off x="2843790" y="3571336"/>
            <a:ext cx="3738310" cy="584158"/>
            <a:chOff x="4033795" y="1082760"/>
            <a:chExt cx="3738310" cy="584158"/>
          </a:xfrm>
        </p:grpSpPr>
        <p:grpSp>
          <p:nvGrpSpPr>
            <p:cNvPr id="111" name="Group 29"/>
            <p:cNvGrpSpPr/>
            <p:nvPr/>
          </p:nvGrpSpPr>
          <p:grpSpPr>
            <a:xfrm>
              <a:off x="4399178" y="1082760"/>
              <a:ext cx="3372927" cy="564139"/>
              <a:chOff x="798970" y="1771595"/>
              <a:chExt cx="1860430" cy="564139"/>
            </a:xfrm>
          </p:grpSpPr>
          <p:sp>
            <p:nvSpPr>
              <p:cNvPr id="113" name="Text Placeholder 3"/>
              <p:cNvSpPr txBox="1"/>
              <p:nvPr/>
            </p:nvSpPr>
            <p:spPr>
              <a:xfrm>
                <a:off x="798970" y="1771595"/>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14"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12" name="Rectangle 111"/>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115" name="Group 114"/>
          <p:cNvGrpSpPr/>
          <p:nvPr/>
        </p:nvGrpSpPr>
        <p:grpSpPr>
          <a:xfrm>
            <a:off x="2843790" y="1304396"/>
            <a:ext cx="3738310" cy="549004"/>
            <a:chOff x="4033795" y="1117914"/>
            <a:chExt cx="3738310" cy="549004"/>
          </a:xfrm>
        </p:grpSpPr>
        <p:grpSp>
          <p:nvGrpSpPr>
            <p:cNvPr id="116" name="Group 29"/>
            <p:cNvGrpSpPr/>
            <p:nvPr/>
          </p:nvGrpSpPr>
          <p:grpSpPr>
            <a:xfrm>
              <a:off x="4399178" y="1117914"/>
              <a:ext cx="3372927" cy="528985"/>
              <a:chOff x="798970" y="1806749"/>
              <a:chExt cx="1860430" cy="528985"/>
            </a:xfrm>
          </p:grpSpPr>
          <p:sp>
            <p:nvSpPr>
              <p:cNvPr id="118" name="Text Placeholder 3"/>
              <p:cNvSpPr txBox="1"/>
              <p:nvPr/>
            </p:nvSpPr>
            <p:spPr>
              <a:xfrm>
                <a:off x="798970" y="1806749"/>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119"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17" name="Rectangle 116"/>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120" name="Group 119"/>
          <p:cNvGrpSpPr/>
          <p:nvPr/>
        </p:nvGrpSpPr>
        <p:grpSpPr>
          <a:xfrm>
            <a:off x="2843790" y="2057043"/>
            <a:ext cx="3738310" cy="582901"/>
            <a:chOff x="4033795" y="1906308"/>
            <a:chExt cx="3738310" cy="582901"/>
          </a:xfrm>
        </p:grpSpPr>
        <p:grpSp>
          <p:nvGrpSpPr>
            <p:cNvPr id="121" name="Group 29"/>
            <p:cNvGrpSpPr/>
            <p:nvPr/>
          </p:nvGrpSpPr>
          <p:grpSpPr>
            <a:xfrm>
              <a:off x="4399178" y="1906308"/>
              <a:ext cx="3372927" cy="562881"/>
              <a:chOff x="798970" y="1772852"/>
              <a:chExt cx="1860430" cy="562881"/>
            </a:xfrm>
          </p:grpSpPr>
          <p:sp>
            <p:nvSpPr>
              <p:cNvPr id="123" name="Text Placeholder 3"/>
              <p:cNvSpPr txBox="1"/>
              <p:nvPr/>
            </p:nvSpPr>
            <p:spPr>
              <a:xfrm>
                <a:off x="798970" y="1772852"/>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24"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22" name="Rectangle 121"/>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125" name="Group 124"/>
          <p:cNvGrpSpPr/>
          <p:nvPr/>
        </p:nvGrpSpPr>
        <p:grpSpPr>
          <a:xfrm>
            <a:off x="2843790" y="2845091"/>
            <a:ext cx="3738309" cy="584158"/>
            <a:chOff x="4033795" y="1905051"/>
            <a:chExt cx="3738309" cy="584158"/>
          </a:xfrm>
        </p:grpSpPr>
        <p:grpSp>
          <p:nvGrpSpPr>
            <p:cNvPr id="126" name="Group 29"/>
            <p:cNvGrpSpPr/>
            <p:nvPr/>
          </p:nvGrpSpPr>
          <p:grpSpPr>
            <a:xfrm>
              <a:off x="4399178" y="1905051"/>
              <a:ext cx="3372926" cy="564138"/>
              <a:chOff x="798970" y="1771595"/>
              <a:chExt cx="1860430" cy="564138"/>
            </a:xfrm>
          </p:grpSpPr>
          <p:sp>
            <p:nvSpPr>
              <p:cNvPr id="128" name="Text Placeholder 3"/>
              <p:cNvSpPr txBox="1"/>
              <p:nvPr/>
            </p:nvSpPr>
            <p:spPr>
              <a:xfrm>
                <a:off x="798970" y="1771595"/>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29"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27" name="Rectangle 126"/>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46" name="Group 145"/>
          <p:cNvGrpSpPr/>
          <p:nvPr/>
        </p:nvGrpSpPr>
        <p:grpSpPr>
          <a:xfrm>
            <a:off x="6899360" y="2700061"/>
            <a:ext cx="1469799" cy="1024546"/>
            <a:chOff x="6899360" y="2700061"/>
            <a:chExt cx="1469799" cy="1024546"/>
          </a:xfrm>
        </p:grpSpPr>
        <p:grpSp>
          <p:nvGrpSpPr>
            <p:cNvPr id="53" name="Group 184"/>
            <p:cNvGrpSpPr/>
            <p:nvPr/>
          </p:nvGrpSpPr>
          <p:grpSpPr>
            <a:xfrm>
              <a:off x="7891926" y="2700061"/>
              <a:ext cx="477233" cy="1024546"/>
              <a:chOff x="6213475" y="1668463"/>
              <a:chExt cx="227013" cy="487362"/>
            </a:xfrm>
            <a:solidFill>
              <a:schemeClr val="tx2">
                <a:lumMod val="75000"/>
              </a:schemeClr>
            </a:solidFill>
          </p:grpSpPr>
          <p:sp>
            <p:nvSpPr>
              <p:cNvPr id="54"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5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2" name="Group 184"/>
            <p:cNvGrpSpPr/>
            <p:nvPr/>
          </p:nvGrpSpPr>
          <p:grpSpPr>
            <a:xfrm>
              <a:off x="7395643" y="2700061"/>
              <a:ext cx="477233" cy="1024546"/>
              <a:chOff x="6213475" y="1668463"/>
              <a:chExt cx="227013" cy="487362"/>
            </a:xfrm>
            <a:solidFill>
              <a:schemeClr val="tx2">
                <a:lumMod val="75000"/>
              </a:schemeClr>
            </a:solidFill>
          </p:grpSpPr>
          <p:sp>
            <p:nvSpPr>
              <p:cNvPr id="13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3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5" name="Group 184"/>
            <p:cNvGrpSpPr/>
            <p:nvPr/>
          </p:nvGrpSpPr>
          <p:grpSpPr>
            <a:xfrm>
              <a:off x="6899360" y="2700061"/>
              <a:ext cx="477233" cy="1024546"/>
              <a:chOff x="6213475" y="1668463"/>
              <a:chExt cx="227013" cy="487362"/>
            </a:xfrm>
            <a:solidFill>
              <a:schemeClr val="tx2">
                <a:lumMod val="75000"/>
              </a:schemeClr>
            </a:solidFill>
          </p:grpSpPr>
          <p:sp>
            <p:nvSpPr>
              <p:cNvPr id="13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44" name="Group 143"/>
          <p:cNvGrpSpPr/>
          <p:nvPr/>
        </p:nvGrpSpPr>
        <p:grpSpPr>
          <a:xfrm>
            <a:off x="6706294" y="1382323"/>
            <a:ext cx="1662865" cy="916911"/>
            <a:chOff x="6706294" y="1382323"/>
            <a:chExt cx="1662865" cy="916911"/>
          </a:xfrm>
        </p:grpSpPr>
        <p:sp>
          <p:nvSpPr>
            <p:cNvPr id="139" name="Rectangular Callout 138"/>
            <p:cNvSpPr/>
            <p:nvPr/>
          </p:nvSpPr>
          <p:spPr>
            <a:xfrm flipH="1">
              <a:off x="6706294" y="1419609"/>
              <a:ext cx="1662865" cy="864105"/>
            </a:xfrm>
            <a:prstGeom prst="wedgeRectCallout">
              <a:avLst>
                <a:gd name="adj1" fmla="val -31515"/>
                <a:gd name="adj2" fmla="val 9248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39"/>
            <p:cNvGrpSpPr/>
            <p:nvPr/>
          </p:nvGrpSpPr>
          <p:grpSpPr>
            <a:xfrm>
              <a:off x="7104574" y="1382323"/>
              <a:ext cx="866304" cy="916911"/>
              <a:chOff x="1205286" y="1362002"/>
              <a:chExt cx="866304" cy="916911"/>
            </a:xfrm>
          </p:grpSpPr>
          <p:graphicFrame>
            <p:nvGraphicFramePr>
              <p:cNvPr id="141" name="Chart 140"/>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2"/>
              </a:graphicData>
            </a:graphic>
          </p:graphicFrame>
          <p:sp>
            <p:nvSpPr>
              <p:cNvPr id="142" name="TextBox 141"/>
              <p:cNvSpPr txBox="1"/>
              <p:nvPr/>
            </p:nvSpPr>
            <p:spPr>
              <a:xfrm>
                <a:off x="1459194" y="1732488"/>
                <a:ext cx="358489" cy="184666"/>
              </a:xfrm>
              <a:prstGeom prst="rect">
                <a:avLst/>
              </a:prstGeom>
              <a:noFill/>
            </p:spPr>
            <p:txBody>
              <a:bodyPr wrap="square" lIns="0" tIns="0" rIns="0" bIns="0" rtlCol="0">
                <a:spAutoFit/>
              </a:bodyPr>
              <a:lstStyle/>
              <a:p>
                <a:pPr algn="ctr"/>
                <a:r>
                  <a:rPr lang="en-US" sz="1200" b="1" dirty="0" smtClean="0">
                    <a:solidFill>
                      <a:schemeClr val="bg1"/>
                    </a:solidFill>
                  </a:rPr>
                  <a:t>50%</a:t>
                </a:r>
                <a:endParaRPr lang="en-US" sz="1200" b="1" dirty="0">
                  <a:solidFill>
                    <a:schemeClr val="bg1"/>
                  </a:solidFill>
                </a:endParaRPr>
              </a:p>
            </p:txBody>
          </p:sp>
        </p:grpSp>
      </p:grpSp>
      <p:sp>
        <p:nvSpPr>
          <p:cNvPr id="143" name="TextBox 142"/>
          <p:cNvSpPr txBox="1"/>
          <p:nvPr/>
        </p:nvSpPr>
        <p:spPr>
          <a:xfrm>
            <a:off x="7144808" y="3839104"/>
            <a:ext cx="1013098" cy="369332"/>
          </a:xfrm>
          <a:prstGeom prst="rect">
            <a:avLst/>
          </a:prstGeom>
          <a:noFill/>
        </p:spPr>
        <p:txBody>
          <a:bodyPr wrap="none" lIns="0" tIns="0" rIns="0" bIns="0" rtlCol="0">
            <a:spAutoFit/>
          </a:bodyPr>
          <a:lstStyle/>
          <a:p>
            <a:pPr algn="ctr"/>
            <a:r>
              <a:rPr lang="en-US" sz="2400" b="1" dirty="0" smtClean="0">
                <a:solidFill>
                  <a:schemeClr val="tx2">
                    <a:lumMod val="75000"/>
                  </a:schemeClr>
                </a:solidFill>
              </a:rPr>
              <a:t>122,584</a:t>
            </a:r>
            <a:endParaRPr lang="en-US" sz="2400" b="1" dirty="0">
              <a:solidFill>
                <a:schemeClr val="tx2">
                  <a:lumMod val="75000"/>
                </a:schemeClr>
              </a:solidFill>
            </a:endParaRPr>
          </a:p>
        </p:txBody>
      </p:sp>
      <p:sp>
        <p:nvSpPr>
          <p:cNvPr id="56" name="Slide Number Placeholder 5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slide(fromBottom)">
                                      <p:cBhvr>
                                        <p:cTn id="12" dur="500"/>
                                        <p:tgtEl>
                                          <p:spTgt spid="13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lide(fromBottom)">
                                      <p:cBhvr>
                                        <p:cTn id="16" dur="500"/>
                                        <p:tgtEl>
                                          <p:spTgt spid="52"/>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ppt_x"/>
                                          </p:val>
                                        </p:tav>
                                        <p:tav tm="100000">
                                          <p:val>
                                            <p:strVal val="#ppt_x"/>
                                          </p:val>
                                        </p:tav>
                                      </p:tavLst>
                                    </p:anim>
                                    <p:anim calcmode="lin" valueType="num">
                                      <p:cBhvr additive="base">
                                        <p:cTn id="21" dur="500" fill="hold"/>
                                        <p:tgtEl>
                                          <p:spTgt spid="14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slide(fromBottom)">
                                      <p:cBhvr>
                                        <p:cTn id="25" dur="500"/>
                                        <p:tgtEl>
                                          <p:spTgt spid="144"/>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slide(fromBottom)">
                                      <p:cBhvr>
                                        <p:cTn id="29" dur="500"/>
                                        <p:tgtEl>
                                          <p:spTgt spid="143"/>
                                        </p:tgtEl>
                                      </p:cBhvr>
                                    </p:animEffect>
                                  </p:childTnLst>
                                </p:cTn>
                              </p:par>
                            </p:childTnLst>
                          </p:cTn>
                        </p:par>
                        <p:par>
                          <p:cTn id="30" fill="hold">
                            <p:stCondLst>
                              <p:cond delay="3000"/>
                            </p:stCondLst>
                            <p:childTnLst>
                              <p:par>
                                <p:cTn id="31" presetID="2" presetClass="entr" presetSubtype="2" accel="50000" decel="50000"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1+#ppt_w/2"/>
                                          </p:val>
                                        </p:tav>
                                        <p:tav tm="100000">
                                          <p:val>
                                            <p:strVal val="#ppt_x"/>
                                          </p:val>
                                        </p:tav>
                                      </p:tavLst>
                                    </p:anim>
                                    <p:anim calcmode="lin" valueType="num">
                                      <p:cBhvr additive="base">
                                        <p:cTn id="34" dur="500" fill="hold"/>
                                        <p:tgtEl>
                                          <p:spTgt spid="11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accel="50000" decel="50000" fill="hold" nodeType="after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1+#ppt_w/2"/>
                                          </p:val>
                                        </p:tav>
                                        <p:tav tm="100000">
                                          <p:val>
                                            <p:strVal val="#ppt_x"/>
                                          </p:val>
                                        </p:tav>
                                      </p:tavLst>
                                    </p:anim>
                                    <p:anim calcmode="lin" valueType="num">
                                      <p:cBhvr additive="base">
                                        <p:cTn id="39" dur="500" fill="hold"/>
                                        <p:tgtEl>
                                          <p:spTgt spid="120"/>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accel="50000" decel="50000"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500" fill="hold"/>
                                        <p:tgtEl>
                                          <p:spTgt spid="125"/>
                                        </p:tgtEl>
                                        <p:attrNameLst>
                                          <p:attrName>ppt_x</p:attrName>
                                        </p:attrNameLst>
                                      </p:cBhvr>
                                      <p:tavLst>
                                        <p:tav tm="0">
                                          <p:val>
                                            <p:strVal val="1+#ppt_w/2"/>
                                          </p:val>
                                        </p:tav>
                                        <p:tav tm="100000">
                                          <p:val>
                                            <p:strVal val="#ppt_x"/>
                                          </p:val>
                                        </p:tav>
                                      </p:tavLst>
                                    </p:anim>
                                    <p:anim calcmode="lin" valueType="num">
                                      <p:cBhvr additive="base">
                                        <p:cTn id="44" dur="500" fill="hold"/>
                                        <p:tgtEl>
                                          <p:spTgt spid="12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accel="50000" decel="50000" fill="hold" nodeType="afterEffect">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cBhvr additive="base">
                                        <p:cTn id="48" dur="500" fill="hold"/>
                                        <p:tgtEl>
                                          <p:spTgt spid="110"/>
                                        </p:tgtEl>
                                        <p:attrNameLst>
                                          <p:attrName>ppt_x</p:attrName>
                                        </p:attrNameLst>
                                      </p:cBhvr>
                                      <p:tavLst>
                                        <p:tav tm="0">
                                          <p:val>
                                            <p:strVal val="1+#ppt_w/2"/>
                                          </p:val>
                                        </p:tav>
                                        <p:tav tm="100000">
                                          <p:val>
                                            <p:strVal val="#ppt_x"/>
                                          </p:val>
                                        </p:tav>
                                      </p:tavLst>
                                    </p:anim>
                                    <p:anim calcmode="lin" valueType="num">
                                      <p:cBhvr additive="base">
                                        <p:cTn id="49"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3"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4"/>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1841594" cy="307777"/>
          </a:xfrm>
          <a:prstGeom prst="rect">
            <a:avLst/>
          </a:prstGeom>
          <a:noFill/>
        </p:spPr>
        <p:txBody>
          <a:bodyPr wrap="none" lIns="0" tIns="0" rIns="0" bIns="0" rtlCol="0">
            <a:spAutoFit/>
          </a:bodyPr>
          <a:lstStyle/>
          <a:p>
            <a:r>
              <a:rPr lang="en-US" b="1" dirty="0" smtClean="0">
                <a:solidFill>
                  <a:schemeClr val="accent4"/>
                </a:solidFill>
              </a:rPr>
              <a:t>3D INFOGRAPHIC</a:t>
            </a:r>
            <a:endParaRPr lang="en-US" b="1" dirty="0" smtClean="0">
              <a:solidFill>
                <a:schemeClr val="accent4"/>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4"/>
                </a:solidFill>
                <a:latin typeface="FontAwesome" pitchFamily="2" charset="0"/>
              </a:rPr>
              <a:t></a:t>
            </a:r>
            <a:endParaRPr lang="en-US" sz="4000" dirty="0">
              <a:solidFill>
                <a:schemeClr val="accent4"/>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3D Boxes Infographics</a:t>
            </a:r>
            <a:endParaRPr lang="en-US" dirty="0"/>
          </a:p>
        </p:txBody>
      </p:sp>
      <p:sp>
        <p:nvSpPr>
          <p:cNvPr id="5" name="Text Placeholder 4"/>
          <p:cNvSpPr>
            <a:spLocks noGrp="1"/>
          </p:cNvSpPr>
          <p:nvPr>
            <p:ph type="body" sz="half" idx="2"/>
          </p:nvPr>
        </p:nvSpPr>
        <p:spPr/>
        <p:txBody>
          <a:bodyPr/>
          <a:lstStyle/>
          <a:p>
            <a:r>
              <a:rPr lang="en-US" dirty="0" smtClean="0"/>
              <a:t>3D Boxes Infographics</a:t>
            </a:r>
            <a:endParaRPr lang="en-US" dirty="0"/>
          </a:p>
        </p:txBody>
      </p:sp>
      <p:sp>
        <p:nvSpPr>
          <p:cNvPr id="7" name="Cube 6"/>
          <p:cNvSpPr/>
          <p:nvPr/>
        </p:nvSpPr>
        <p:spPr>
          <a:xfrm>
            <a:off x="736597" y="2673756"/>
            <a:ext cx="1324961" cy="1324961"/>
          </a:xfrm>
          <a:prstGeom prst="cub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b="1" dirty="0"/>
          </a:p>
        </p:txBody>
      </p:sp>
      <p:sp>
        <p:nvSpPr>
          <p:cNvPr id="8" name="Cube 7"/>
          <p:cNvSpPr/>
          <p:nvPr/>
        </p:nvSpPr>
        <p:spPr>
          <a:xfrm>
            <a:off x="1734968" y="1680148"/>
            <a:ext cx="1324961" cy="1324961"/>
          </a:xfrm>
          <a:prstGeom prst="cub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latin typeface="FontAwesome" pitchFamily="2" charset="0"/>
              </a:rPr>
              <a:t></a:t>
            </a:r>
            <a:endParaRPr lang="en-US" sz="4800" dirty="0"/>
          </a:p>
        </p:txBody>
      </p:sp>
      <p:sp>
        <p:nvSpPr>
          <p:cNvPr id="9" name="Cube 8"/>
          <p:cNvSpPr/>
          <p:nvPr/>
        </p:nvSpPr>
        <p:spPr>
          <a:xfrm>
            <a:off x="2728576" y="2678519"/>
            <a:ext cx="1324961" cy="1324961"/>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p>
        </p:txBody>
      </p:sp>
      <p:sp>
        <p:nvSpPr>
          <p:cNvPr id="10" name="Cube 9"/>
          <p:cNvSpPr/>
          <p:nvPr/>
        </p:nvSpPr>
        <p:spPr>
          <a:xfrm>
            <a:off x="3724226" y="1689449"/>
            <a:ext cx="1324961" cy="1324961"/>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FontAwesome" pitchFamily="2" charset="0"/>
              </a:rPr>
              <a:t></a:t>
            </a:r>
            <a:endParaRPr lang="en-US" sz="4800" dirty="0"/>
          </a:p>
        </p:txBody>
      </p:sp>
      <p:grpSp>
        <p:nvGrpSpPr>
          <p:cNvPr id="2" name="Group 10"/>
          <p:cNvGrpSpPr/>
          <p:nvPr/>
        </p:nvGrpSpPr>
        <p:grpSpPr>
          <a:xfrm>
            <a:off x="3282268" y="1009486"/>
            <a:ext cx="1750588" cy="603304"/>
            <a:chOff x="1115580" y="2752134"/>
            <a:chExt cx="1750588" cy="603304"/>
          </a:xfrm>
        </p:grpSpPr>
        <p:sp>
          <p:nvSpPr>
            <p:cNvPr id="12" name="Text Placeholder 3"/>
            <p:cNvSpPr txBox="1"/>
            <p:nvPr/>
          </p:nvSpPr>
          <p:spPr>
            <a:xfrm>
              <a:off x="1868715"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3"/>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3"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 name="Group 13"/>
          <p:cNvGrpSpPr/>
          <p:nvPr/>
        </p:nvGrpSpPr>
        <p:grpSpPr>
          <a:xfrm>
            <a:off x="1266023" y="990149"/>
            <a:ext cx="1750588" cy="603304"/>
            <a:chOff x="1115580" y="2752134"/>
            <a:chExt cx="1750588" cy="603304"/>
          </a:xfrm>
        </p:grpSpPr>
        <p:sp>
          <p:nvSpPr>
            <p:cNvPr id="15" name="Text Placeholder 3"/>
            <p:cNvSpPr txBox="1"/>
            <p:nvPr/>
          </p:nvSpPr>
          <p:spPr>
            <a:xfrm>
              <a:off x="1868715"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bg2"/>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6"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11" name="Group 16"/>
          <p:cNvGrpSpPr/>
          <p:nvPr/>
        </p:nvGrpSpPr>
        <p:grpSpPr>
          <a:xfrm>
            <a:off x="2763805" y="4071617"/>
            <a:ext cx="1750588" cy="593077"/>
            <a:chOff x="1115580" y="2762361"/>
            <a:chExt cx="1750588" cy="593077"/>
          </a:xfrm>
        </p:grpSpPr>
        <p:sp>
          <p:nvSpPr>
            <p:cNvPr id="18" name="Text Placeholder 3"/>
            <p:cNvSpPr txBox="1"/>
            <p:nvPr/>
          </p:nvSpPr>
          <p:spPr>
            <a:xfrm>
              <a:off x="1115580"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1"/>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9"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14" name="Group 19"/>
          <p:cNvGrpSpPr/>
          <p:nvPr/>
        </p:nvGrpSpPr>
        <p:grpSpPr>
          <a:xfrm>
            <a:off x="747560" y="4071617"/>
            <a:ext cx="1750588" cy="593077"/>
            <a:chOff x="1115580" y="2762361"/>
            <a:chExt cx="1750588" cy="593077"/>
          </a:xfrm>
        </p:grpSpPr>
        <p:sp>
          <p:nvSpPr>
            <p:cNvPr id="21" name="Text Placeholder 3"/>
            <p:cNvSpPr txBox="1"/>
            <p:nvPr/>
          </p:nvSpPr>
          <p:spPr>
            <a:xfrm>
              <a:off x="1115580"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22"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sp>
        <p:nvSpPr>
          <p:cNvPr id="23" name="TextBox 22"/>
          <p:cNvSpPr txBox="1"/>
          <p:nvPr/>
        </p:nvSpPr>
        <p:spPr>
          <a:xfrm>
            <a:off x="5263284" y="1036720"/>
            <a:ext cx="3168386" cy="3724096"/>
          </a:xfrm>
          <a:prstGeom prst="rect">
            <a:avLst/>
          </a:prstGeom>
          <a:noFill/>
        </p:spPr>
        <p:txBody>
          <a:bodyPr wrap="square" rtlCol="0">
            <a:spAutoFit/>
          </a:bodyPr>
          <a:lstStyle/>
          <a:p>
            <a:r>
              <a:rPr lang="en-US" sz="1600" b="1" dirty="0" smtClean="0">
                <a:solidFill>
                  <a:schemeClr val="tx1">
                    <a:lumMod val="75000"/>
                    <a:lumOff val="25000"/>
                  </a:schemeClr>
                </a:solidFill>
              </a:rPr>
              <a:t>PROJECTS DEVELOPMENT</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a:t>
            </a:r>
            <a:endParaRPr lang="en-US" sz="1000" b="1" dirty="0" smtClean="0">
              <a:solidFill>
                <a:schemeClr val="tx1">
                  <a:lumMod val="65000"/>
                  <a:lumOff val="35000"/>
                </a:schemeClr>
              </a:solidFill>
            </a:endParaRPr>
          </a:p>
        </p:txBody>
      </p:sp>
      <p:sp>
        <p:nvSpPr>
          <p:cNvPr id="24" name="Slide Number Placeholder 2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Left)">
                                      <p:cBhvr>
                                        <p:cTn id="12" dur="500"/>
                                        <p:tgtEl>
                                          <p:spTgt spid="14"/>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lide(fromRight)">
                                      <p:cBhvr>
                                        <p:cTn id="21" dur="500"/>
                                        <p:tgtEl>
                                          <p:spTgt spid="3"/>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Left)">
                                      <p:cBhvr>
                                        <p:cTn id="30" dur="500"/>
                                        <p:tgtEl>
                                          <p:spTgt spid="11"/>
                                        </p:tgtEl>
                                      </p:cBhvr>
                                    </p:animEffect>
                                  </p:childTnLst>
                                </p:cTn>
                              </p:par>
                            </p:childTnLst>
                          </p:cTn>
                        </p:par>
                        <p:par>
                          <p:cTn id="31" fill="hold">
                            <p:stCondLst>
                              <p:cond delay="30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lide(fromRight)">
                                      <p:cBhvr>
                                        <p:cTn id="39" dur="500"/>
                                        <p:tgtEl>
                                          <p:spTgt spid="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3D Boxes Infographics</a:t>
            </a:r>
            <a:endParaRPr lang="en-US" dirty="0"/>
          </a:p>
        </p:txBody>
      </p:sp>
      <p:sp>
        <p:nvSpPr>
          <p:cNvPr id="5" name="Text Placeholder 4"/>
          <p:cNvSpPr>
            <a:spLocks noGrp="1"/>
          </p:cNvSpPr>
          <p:nvPr>
            <p:ph type="body" sz="half" idx="2"/>
          </p:nvPr>
        </p:nvSpPr>
        <p:spPr/>
        <p:txBody>
          <a:bodyPr/>
          <a:lstStyle/>
          <a:p>
            <a:r>
              <a:rPr lang="en-US" dirty="0" smtClean="0"/>
              <a:t>3D Boxes Infographics</a:t>
            </a:r>
            <a:endParaRPr lang="en-US" dirty="0"/>
          </a:p>
        </p:txBody>
      </p:sp>
      <p:sp>
        <p:nvSpPr>
          <p:cNvPr id="24" name="Cube 23"/>
          <p:cNvSpPr/>
          <p:nvPr/>
        </p:nvSpPr>
        <p:spPr>
          <a:xfrm>
            <a:off x="827545" y="1880466"/>
            <a:ext cx="1785817" cy="1785817"/>
          </a:xfrm>
          <a:prstGeom prst="cube">
            <a:avLst/>
          </a:prstGeom>
          <a:solidFill>
            <a:schemeClr val="tx2">
              <a:lumMod val="75000"/>
            </a:schemeClr>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b="1" dirty="0"/>
          </a:p>
        </p:txBody>
      </p:sp>
      <p:sp>
        <p:nvSpPr>
          <p:cNvPr id="25" name="Cube 24"/>
          <p:cNvSpPr/>
          <p:nvPr/>
        </p:nvSpPr>
        <p:spPr>
          <a:xfrm>
            <a:off x="2728576" y="1880466"/>
            <a:ext cx="1785817" cy="1785817"/>
          </a:xfrm>
          <a:prstGeom prst="cube">
            <a:avLst/>
          </a:prstGeom>
          <a:solidFill>
            <a:schemeClr val="bg2"/>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latin typeface="FontAwesome" pitchFamily="2" charset="0"/>
              </a:rPr>
              <a:t></a:t>
            </a:r>
            <a:endParaRPr lang="en-US" sz="4800" dirty="0"/>
          </a:p>
        </p:txBody>
      </p:sp>
      <p:sp>
        <p:nvSpPr>
          <p:cNvPr id="26" name="Cube 25"/>
          <p:cNvSpPr/>
          <p:nvPr/>
        </p:nvSpPr>
        <p:spPr>
          <a:xfrm>
            <a:off x="4629607" y="1880466"/>
            <a:ext cx="1785817" cy="1785817"/>
          </a:xfrm>
          <a:prstGeom prst="cube">
            <a:avLst/>
          </a:prstGeom>
          <a:solidFill>
            <a:schemeClr val="accent1"/>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p>
        </p:txBody>
      </p:sp>
      <p:sp>
        <p:nvSpPr>
          <p:cNvPr id="27" name="Cube 26"/>
          <p:cNvSpPr/>
          <p:nvPr/>
        </p:nvSpPr>
        <p:spPr>
          <a:xfrm>
            <a:off x="6530639" y="1880466"/>
            <a:ext cx="1785817" cy="1785817"/>
          </a:xfrm>
          <a:prstGeom prst="cube">
            <a:avLst/>
          </a:prstGeom>
          <a:solidFill>
            <a:schemeClr val="accent3"/>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FontAwesome" pitchFamily="2" charset="0"/>
              </a:rPr>
              <a:t></a:t>
            </a:r>
            <a:endParaRPr lang="en-US" sz="4800" dirty="0"/>
          </a:p>
        </p:txBody>
      </p:sp>
      <p:sp>
        <p:nvSpPr>
          <p:cNvPr id="28" name="TextBox 2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9" name="Straight Connector 2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81778" y="1073968"/>
            <a:ext cx="1750588" cy="603304"/>
            <a:chOff x="1115580" y="2752134"/>
            <a:chExt cx="1750588" cy="603304"/>
          </a:xfrm>
        </p:grpSpPr>
        <p:sp>
          <p:nvSpPr>
            <p:cNvPr id="31" name="Text Placeholder 3"/>
            <p:cNvSpPr txBox="1"/>
            <p:nvPr/>
          </p:nvSpPr>
          <p:spPr>
            <a:xfrm>
              <a:off x="1492148"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3"/>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2"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3" name="Group 32"/>
          <p:cNvGrpSpPr/>
          <p:nvPr/>
        </p:nvGrpSpPr>
        <p:grpSpPr>
          <a:xfrm>
            <a:off x="2789099" y="1073968"/>
            <a:ext cx="1750588" cy="603304"/>
            <a:chOff x="1115580" y="2752134"/>
            <a:chExt cx="1750588" cy="603304"/>
          </a:xfrm>
        </p:grpSpPr>
        <p:sp>
          <p:nvSpPr>
            <p:cNvPr id="34" name="Text Placeholder 3"/>
            <p:cNvSpPr txBox="1"/>
            <p:nvPr/>
          </p:nvSpPr>
          <p:spPr>
            <a:xfrm>
              <a:off x="1492148"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bg2"/>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5"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6" name="Group 35"/>
          <p:cNvGrpSpPr/>
          <p:nvPr/>
        </p:nvGrpSpPr>
        <p:grpSpPr>
          <a:xfrm>
            <a:off x="4635439" y="1079082"/>
            <a:ext cx="1750588" cy="593077"/>
            <a:chOff x="1115580" y="2762361"/>
            <a:chExt cx="1750588" cy="593077"/>
          </a:xfrm>
        </p:grpSpPr>
        <p:sp>
          <p:nvSpPr>
            <p:cNvPr id="37" name="Text Placeholder 3"/>
            <p:cNvSpPr txBox="1"/>
            <p:nvPr/>
          </p:nvSpPr>
          <p:spPr>
            <a:xfrm>
              <a:off x="1492148"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1"/>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38"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9" name="Group 38"/>
          <p:cNvGrpSpPr/>
          <p:nvPr/>
        </p:nvGrpSpPr>
        <p:grpSpPr>
          <a:xfrm>
            <a:off x="942759" y="1079082"/>
            <a:ext cx="1750588" cy="593077"/>
            <a:chOff x="1115580" y="2762361"/>
            <a:chExt cx="1750588" cy="593077"/>
          </a:xfrm>
        </p:grpSpPr>
        <p:sp>
          <p:nvSpPr>
            <p:cNvPr id="40" name="Text Placeholder 3"/>
            <p:cNvSpPr txBox="1"/>
            <p:nvPr/>
          </p:nvSpPr>
          <p:spPr>
            <a:xfrm>
              <a:off x="1492148"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41"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sp>
        <p:nvSpPr>
          <p:cNvPr id="22" name="Slide Number Placeholder 2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lide(fromBottom)">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lide(fromBottom)">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lide(fromBottom)">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lide(fromBottom)">
                                      <p:cBhvr>
                                        <p:cTn id="42" dur="500"/>
                                        <p:tgtEl>
                                          <p:spTgt spid="30"/>
                                        </p:tgtEl>
                                      </p:cBhvr>
                                    </p:animEffect>
                                  </p:childTnLst>
                                </p:cTn>
                              </p:par>
                            </p:childTnLst>
                          </p:cTn>
                        </p:par>
                        <p:par>
                          <p:cTn id="43" fill="hold">
                            <p:stCondLst>
                              <p:cond delay="1000"/>
                            </p:stCondLst>
                            <p:childTnLst>
                              <p:par>
                                <p:cTn id="44" presetID="18" presetClass="entr" presetSubtype="3"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trips(upRight)">
                                      <p:cBhvr>
                                        <p:cTn id="46" dur="500"/>
                                        <p:tgtEl>
                                          <p:spTgt spid="2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3D Cans Infographics</a:t>
            </a:r>
            <a:endParaRPr lang="en-US" dirty="0"/>
          </a:p>
        </p:txBody>
      </p:sp>
      <p:sp>
        <p:nvSpPr>
          <p:cNvPr id="5" name="Text Placeholder 4"/>
          <p:cNvSpPr>
            <a:spLocks noGrp="1"/>
          </p:cNvSpPr>
          <p:nvPr>
            <p:ph type="body" sz="half" idx="2"/>
          </p:nvPr>
        </p:nvSpPr>
        <p:spPr/>
        <p:txBody>
          <a:bodyPr/>
          <a:lstStyle/>
          <a:p>
            <a:r>
              <a:rPr lang="en-US" dirty="0" smtClean="0"/>
              <a:t>3D Boxes Infographics</a:t>
            </a:r>
            <a:endParaRPr lang="en-US" dirty="0"/>
          </a:p>
        </p:txBody>
      </p:sp>
      <p:sp>
        <p:nvSpPr>
          <p:cNvPr id="7" name="Can 6"/>
          <p:cNvSpPr/>
          <p:nvPr/>
        </p:nvSpPr>
        <p:spPr>
          <a:xfrm>
            <a:off x="2715874" y="2037204"/>
            <a:ext cx="1107721" cy="1385651"/>
          </a:xfrm>
          <a:prstGeom prst="can">
            <a:avLst/>
          </a:prstGeom>
          <a:solidFill>
            <a:schemeClr val="tx2">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b="1" dirty="0"/>
          </a:p>
        </p:txBody>
      </p:sp>
      <p:sp>
        <p:nvSpPr>
          <p:cNvPr id="8" name="Can 7"/>
          <p:cNvSpPr/>
          <p:nvPr/>
        </p:nvSpPr>
        <p:spPr>
          <a:xfrm>
            <a:off x="3550553" y="1845631"/>
            <a:ext cx="1107721" cy="1684589"/>
          </a:xfrm>
          <a:prstGeom prst="can">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latin typeface="FontAwesome" pitchFamily="2" charset="0"/>
              </a:rPr>
              <a:t></a:t>
            </a:r>
            <a:endParaRPr lang="en-US" sz="4800" dirty="0"/>
          </a:p>
        </p:txBody>
      </p:sp>
      <p:sp>
        <p:nvSpPr>
          <p:cNvPr id="9" name="Can 8"/>
          <p:cNvSpPr/>
          <p:nvPr/>
        </p:nvSpPr>
        <p:spPr>
          <a:xfrm>
            <a:off x="4381250" y="1508279"/>
            <a:ext cx="1107721" cy="2118264"/>
          </a:xfrm>
          <a:prstGeom prst="can">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p>
        </p:txBody>
      </p:sp>
      <p:sp>
        <p:nvSpPr>
          <p:cNvPr id="10" name="Can 9"/>
          <p:cNvSpPr/>
          <p:nvPr/>
        </p:nvSpPr>
        <p:spPr>
          <a:xfrm>
            <a:off x="5320405" y="2037204"/>
            <a:ext cx="1107721" cy="1685663"/>
          </a:xfrm>
          <a:prstGeom prst="can">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FontAwesome" pitchFamily="2" charset="0"/>
              </a:rPr>
              <a:t></a:t>
            </a:r>
            <a:endParaRPr lang="en-US" sz="4800" dirty="0"/>
          </a:p>
        </p:txBody>
      </p:sp>
      <p:grpSp>
        <p:nvGrpSpPr>
          <p:cNvPr id="26" name="Group 16"/>
          <p:cNvGrpSpPr/>
          <p:nvPr/>
        </p:nvGrpSpPr>
        <p:grpSpPr>
          <a:xfrm>
            <a:off x="4456786" y="785933"/>
            <a:ext cx="1750588" cy="593077"/>
            <a:chOff x="1115580" y="2762361"/>
            <a:chExt cx="1750588" cy="593077"/>
          </a:xfrm>
        </p:grpSpPr>
        <p:sp>
          <p:nvSpPr>
            <p:cNvPr id="27" name="Text Placeholder 3"/>
            <p:cNvSpPr txBox="1"/>
            <p:nvPr/>
          </p:nvSpPr>
          <p:spPr>
            <a:xfrm>
              <a:off x="1115580"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1"/>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28"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29" name="Group 19"/>
          <p:cNvGrpSpPr/>
          <p:nvPr/>
        </p:nvGrpSpPr>
        <p:grpSpPr>
          <a:xfrm>
            <a:off x="6565867" y="2036280"/>
            <a:ext cx="1750588" cy="593077"/>
            <a:chOff x="1115580" y="2762361"/>
            <a:chExt cx="1750588" cy="593077"/>
          </a:xfrm>
        </p:grpSpPr>
        <p:sp>
          <p:nvSpPr>
            <p:cNvPr id="30" name="Text Placeholder 3"/>
            <p:cNvSpPr txBox="1"/>
            <p:nvPr/>
          </p:nvSpPr>
          <p:spPr>
            <a:xfrm>
              <a:off x="1115580" y="2762361"/>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accent3"/>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1"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2" name="Group 10"/>
          <p:cNvGrpSpPr/>
          <p:nvPr/>
        </p:nvGrpSpPr>
        <p:grpSpPr>
          <a:xfrm>
            <a:off x="2498148" y="1131575"/>
            <a:ext cx="1750588" cy="603304"/>
            <a:chOff x="1115580" y="2752134"/>
            <a:chExt cx="1750588" cy="603304"/>
          </a:xfrm>
        </p:grpSpPr>
        <p:sp>
          <p:nvSpPr>
            <p:cNvPr id="33" name="Text Placeholder 3"/>
            <p:cNvSpPr txBox="1"/>
            <p:nvPr/>
          </p:nvSpPr>
          <p:spPr>
            <a:xfrm>
              <a:off x="1868715"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bg2"/>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4"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35" name="Group 13"/>
          <p:cNvGrpSpPr/>
          <p:nvPr/>
        </p:nvGrpSpPr>
        <p:grpSpPr>
          <a:xfrm>
            <a:off x="827545" y="2110894"/>
            <a:ext cx="1750588" cy="603304"/>
            <a:chOff x="1115580" y="2752134"/>
            <a:chExt cx="1750588" cy="603304"/>
          </a:xfrm>
        </p:grpSpPr>
        <p:sp>
          <p:nvSpPr>
            <p:cNvPr id="36" name="Text Placeholder 3"/>
            <p:cNvSpPr txBox="1"/>
            <p:nvPr/>
          </p:nvSpPr>
          <p:spPr>
            <a:xfrm>
              <a:off x="1868715" y="2752134"/>
              <a:ext cx="99745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rPr>
                <a:t>KEYWORD</a:t>
              </a:r>
              <a:endParaRPr kumimoji="0" lang="en-US" sz="18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7"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sp>
        <p:nvSpPr>
          <p:cNvPr id="38" name="TextBox 3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39" name="Straight Connector 3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lide(fromRight)">
                                      <p:cBhvr>
                                        <p:cTn id="12" dur="500"/>
                                        <p:tgtEl>
                                          <p:spTgt spid="35"/>
                                        </p:tgtEl>
                                      </p:cBhvr>
                                    </p:animEffect>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slide(fromRight)">
                                      <p:cBhvr>
                                        <p:cTn id="21" dur="500"/>
                                        <p:tgtEl>
                                          <p:spTgt spid="32"/>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lide(fromLeft)">
                                      <p:cBhvr>
                                        <p:cTn id="30" dur="500"/>
                                        <p:tgtEl>
                                          <p:spTgt spid="26"/>
                                        </p:tgtEl>
                                      </p:cBhvr>
                                    </p:animEffect>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Left)">
                                      <p:cBhvr>
                                        <p:cTn id="39" dur="500"/>
                                        <p:tgtEl>
                                          <p:spTgt spid="2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8"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p:cNvGrpSpPr/>
          <p:nvPr/>
        </p:nvGrpSpPr>
        <p:grpSpPr>
          <a:xfrm flipV="1">
            <a:off x="1971878" y="3588739"/>
            <a:ext cx="2174452" cy="711221"/>
            <a:chOff x="2512762" y="1534824"/>
            <a:chExt cx="2174452" cy="711221"/>
          </a:xfrm>
        </p:grpSpPr>
        <p:cxnSp>
          <p:nvCxnSpPr>
            <p:cNvPr id="61" name="Straight Connector 6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2762" y="1534824"/>
              <a:ext cx="217445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3D Cans Infographics</a:t>
            </a:r>
            <a:endParaRPr lang="en-US" dirty="0"/>
          </a:p>
        </p:txBody>
      </p:sp>
      <p:sp>
        <p:nvSpPr>
          <p:cNvPr id="5" name="Text Placeholder 4"/>
          <p:cNvSpPr>
            <a:spLocks noGrp="1"/>
          </p:cNvSpPr>
          <p:nvPr>
            <p:ph type="body" sz="half" idx="2"/>
          </p:nvPr>
        </p:nvSpPr>
        <p:spPr/>
        <p:txBody>
          <a:bodyPr/>
          <a:lstStyle/>
          <a:p>
            <a:r>
              <a:rPr lang="en-US" dirty="0" smtClean="0"/>
              <a:t>3D Boxes Infographics</a:t>
            </a:r>
            <a:endParaRPr lang="en-US" dirty="0"/>
          </a:p>
        </p:txBody>
      </p:sp>
      <p:sp>
        <p:nvSpPr>
          <p:cNvPr id="46" name="Freeform 45"/>
          <p:cNvSpPr/>
          <p:nvPr/>
        </p:nvSpPr>
        <p:spPr>
          <a:xfrm>
            <a:off x="1824682" y="1362003"/>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a:scene3d>
            <a:camera prst="isometricOffAxis1Top"/>
            <a:lightRig rig="threePt" dir="t"/>
          </a:scene3d>
          <a:sp3d extrusionH="1270000">
            <a:extrusionClr>
              <a:schemeClr val="accent2"/>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7" tIns="714545" rIns="714541" bIns="199136"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47" name="Freeform 46"/>
          <p:cNvSpPr/>
          <p:nvPr/>
        </p:nvSpPr>
        <p:spPr>
          <a:xfrm>
            <a:off x="2447348" y="2399435"/>
            <a:ext cx="1425561" cy="1425562"/>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a:ln>
            <a:noFill/>
          </a:ln>
          <a:scene3d>
            <a:camera prst="isometricOffAxis1Top"/>
            <a:lightRig rig="threePt" dir="t"/>
          </a:scene3d>
          <a:sp3d extrusionH="635000">
            <a:extrusionClr>
              <a:schemeClr val="accent1"/>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99137" rIns="714545" bIns="714542"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45" name="Freeform 44"/>
          <p:cNvSpPr/>
          <p:nvPr/>
        </p:nvSpPr>
        <p:spPr>
          <a:xfrm>
            <a:off x="539510" y="2073224"/>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solidFill>
          <a:ln>
            <a:noFill/>
          </a:ln>
          <a:scene3d>
            <a:camera prst="isometricOffAxis1Top"/>
            <a:lightRig rig="threePt" dir="t"/>
          </a:scene3d>
          <a:sp3d extrusionH="762000">
            <a:extrusionClr>
              <a:schemeClr val="tx2">
                <a:lumMod val="75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5" tIns="714542" rIns="199136" bIns="199136"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48" name="Freeform 47"/>
          <p:cNvSpPr/>
          <p:nvPr/>
        </p:nvSpPr>
        <p:spPr>
          <a:xfrm>
            <a:off x="1162401" y="2836272"/>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a:scene3d>
            <a:camera prst="isometricOffAxis1Top"/>
            <a:lightRig rig="threePt" dir="t"/>
          </a:scene3d>
          <a:sp3d extrusionH="381000">
            <a:extrusionClr>
              <a:schemeClr val="accent3"/>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3" tIns="199135" rIns="199134" bIns="714546" numCol="1" spcCol="1270" anchor="ctr" anchorCtr="0">
            <a:noAutofit/>
          </a:bodyPr>
          <a:lstStyle/>
          <a:p>
            <a:pPr lvl="0" algn="ctr" defTabSz="1244600">
              <a:lnSpc>
                <a:spcPct val="90000"/>
              </a:lnSpc>
              <a:spcBef>
                <a:spcPct val="0"/>
              </a:spcBef>
              <a:spcAft>
                <a:spcPct val="35000"/>
              </a:spcAft>
            </a:pPr>
            <a:endParaRPr lang="en-US" sz="2800" kern="1200" dirty="0"/>
          </a:p>
        </p:txBody>
      </p:sp>
      <p:grpSp>
        <p:nvGrpSpPr>
          <p:cNvPr id="56" name="Group 55"/>
          <p:cNvGrpSpPr/>
          <p:nvPr/>
        </p:nvGrpSpPr>
        <p:grpSpPr>
          <a:xfrm>
            <a:off x="2447348" y="1362003"/>
            <a:ext cx="1655989" cy="711221"/>
            <a:chOff x="2512762" y="1534824"/>
            <a:chExt cx="1655989" cy="711221"/>
          </a:xfrm>
        </p:grpSpPr>
        <p:cxnSp>
          <p:nvCxnSpPr>
            <p:cNvPr id="51" name="Straight Connector 5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2762" y="1534824"/>
              <a:ext cx="1655989"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008804" y="2399435"/>
            <a:ext cx="1094533" cy="711221"/>
            <a:chOff x="2512762" y="1534824"/>
            <a:chExt cx="1094533" cy="711221"/>
          </a:xfrm>
        </p:grpSpPr>
        <p:cxnSp>
          <p:nvCxnSpPr>
            <p:cNvPr id="58" name="Straight Connector 57"/>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2762" y="1534824"/>
              <a:ext cx="109453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360122" y="1362003"/>
            <a:ext cx="0" cy="140250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Oval 84"/>
          <p:cNvSpPr>
            <a:spLocks noChangeAspect="1"/>
          </p:cNvSpPr>
          <p:nvPr/>
        </p:nvSpPr>
        <p:spPr>
          <a:xfrm>
            <a:off x="3865642" y="2110894"/>
            <a:ext cx="570468" cy="570468"/>
          </a:xfrm>
          <a:prstGeom prst="ellipse">
            <a:avLst/>
          </a:prstGeom>
          <a:solidFill>
            <a:schemeClr val="accent1"/>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50%</a:t>
            </a:r>
            <a:endParaRPr lang="en-US" sz="1400" b="1" kern="1200" dirty="0"/>
          </a:p>
        </p:txBody>
      </p:sp>
      <p:sp>
        <p:nvSpPr>
          <p:cNvPr id="86" name="Oval 85"/>
          <p:cNvSpPr>
            <a:spLocks noChangeAspect="1"/>
          </p:cNvSpPr>
          <p:nvPr/>
        </p:nvSpPr>
        <p:spPr>
          <a:xfrm>
            <a:off x="3865642" y="1073968"/>
            <a:ext cx="570468" cy="570468"/>
          </a:xfrm>
          <a:prstGeom prst="ellipse">
            <a:avLst/>
          </a:prstGeom>
          <a:solidFill>
            <a:schemeClr val="accent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100%</a:t>
            </a:r>
            <a:endParaRPr lang="en-US" sz="1400" b="1" kern="1200" dirty="0"/>
          </a:p>
        </p:txBody>
      </p:sp>
      <p:sp>
        <p:nvSpPr>
          <p:cNvPr id="87" name="Oval 86"/>
          <p:cNvSpPr>
            <a:spLocks noChangeAspect="1"/>
          </p:cNvSpPr>
          <p:nvPr/>
        </p:nvSpPr>
        <p:spPr>
          <a:xfrm>
            <a:off x="1075566" y="1124308"/>
            <a:ext cx="570468" cy="570468"/>
          </a:xfrm>
          <a:prstGeom prst="ellipse">
            <a:avLst/>
          </a:prstGeom>
          <a:solidFill>
            <a:schemeClr val="tx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200" b="1" kern="1200" dirty="0" smtClean="0"/>
              <a:t>60%</a:t>
            </a:r>
            <a:endParaRPr lang="en-US" sz="1200" b="1" kern="1200" dirty="0"/>
          </a:p>
        </p:txBody>
      </p:sp>
      <p:sp>
        <p:nvSpPr>
          <p:cNvPr id="88" name="Oval 87"/>
          <p:cNvSpPr>
            <a:spLocks noChangeAspect="1"/>
          </p:cNvSpPr>
          <p:nvPr/>
        </p:nvSpPr>
        <p:spPr>
          <a:xfrm>
            <a:off x="3865642" y="4011925"/>
            <a:ext cx="570468" cy="570468"/>
          </a:xfrm>
          <a:prstGeom prst="ellipse">
            <a:avLst/>
          </a:prstGeom>
          <a:solidFill>
            <a:schemeClr val="accent3"/>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30%</a:t>
            </a:r>
            <a:endParaRPr lang="en-US" sz="1400" b="1" kern="1200" dirty="0"/>
          </a:p>
        </p:txBody>
      </p:sp>
      <p:grpSp>
        <p:nvGrpSpPr>
          <p:cNvPr id="89" name="Group 88"/>
          <p:cNvGrpSpPr/>
          <p:nvPr/>
        </p:nvGrpSpPr>
        <p:grpSpPr>
          <a:xfrm>
            <a:off x="4672683" y="3743222"/>
            <a:ext cx="3738310" cy="666350"/>
            <a:chOff x="4033795" y="1000568"/>
            <a:chExt cx="3738310" cy="666350"/>
          </a:xfrm>
        </p:grpSpPr>
        <p:grpSp>
          <p:nvGrpSpPr>
            <p:cNvPr id="90" name="Group 29"/>
            <p:cNvGrpSpPr/>
            <p:nvPr/>
          </p:nvGrpSpPr>
          <p:grpSpPr>
            <a:xfrm>
              <a:off x="4399178" y="1000568"/>
              <a:ext cx="3372927" cy="646331"/>
              <a:chOff x="798970" y="1689403"/>
              <a:chExt cx="1860430" cy="646331"/>
            </a:xfrm>
          </p:grpSpPr>
          <p:sp>
            <p:nvSpPr>
              <p:cNvPr id="92" name="Text Placeholder 3"/>
              <p:cNvSpPr txBox="1"/>
              <p:nvPr/>
            </p:nvSpPr>
            <p:spPr>
              <a:xfrm>
                <a:off x="798970" y="168940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93"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91" name="Rectangle 90"/>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94" name="Group 93"/>
          <p:cNvGrpSpPr/>
          <p:nvPr/>
        </p:nvGrpSpPr>
        <p:grpSpPr>
          <a:xfrm>
            <a:off x="4672683" y="1172930"/>
            <a:ext cx="3738310" cy="666350"/>
            <a:chOff x="4033795" y="1000568"/>
            <a:chExt cx="3738310" cy="666350"/>
          </a:xfrm>
        </p:grpSpPr>
        <p:grpSp>
          <p:nvGrpSpPr>
            <p:cNvPr id="95" name="Group 29"/>
            <p:cNvGrpSpPr/>
            <p:nvPr/>
          </p:nvGrpSpPr>
          <p:grpSpPr>
            <a:xfrm>
              <a:off x="4399178" y="1000568"/>
              <a:ext cx="3372927" cy="646331"/>
              <a:chOff x="798970" y="1689403"/>
              <a:chExt cx="1860430" cy="646331"/>
            </a:xfrm>
          </p:grpSpPr>
          <p:sp>
            <p:nvSpPr>
              <p:cNvPr id="97"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98"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96" name="Rectangle 95"/>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99" name="Group 98"/>
          <p:cNvGrpSpPr/>
          <p:nvPr/>
        </p:nvGrpSpPr>
        <p:grpSpPr>
          <a:xfrm>
            <a:off x="4672683" y="2029694"/>
            <a:ext cx="3738310" cy="666350"/>
            <a:chOff x="4033795" y="1822859"/>
            <a:chExt cx="3738310" cy="666350"/>
          </a:xfrm>
        </p:grpSpPr>
        <p:grpSp>
          <p:nvGrpSpPr>
            <p:cNvPr id="100" name="Group 29"/>
            <p:cNvGrpSpPr/>
            <p:nvPr/>
          </p:nvGrpSpPr>
          <p:grpSpPr>
            <a:xfrm>
              <a:off x="4399178" y="1822859"/>
              <a:ext cx="3372927" cy="646330"/>
              <a:chOff x="798970" y="1689403"/>
              <a:chExt cx="1860430" cy="646330"/>
            </a:xfrm>
          </p:grpSpPr>
          <p:sp>
            <p:nvSpPr>
              <p:cNvPr id="102"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0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01" name="Rectangle 100"/>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104" name="Group 103"/>
          <p:cNvGrpSpPr/>
          <p:nvPr/>
        </p:nvGrpSpPr>
        <p:grpSpPr>
          <a:xfrm>
            <a:off x="4672683" y="2886458"/>
            <a:ext cx="3738309" cy="666350"/>
            <a:chOff x="4033795" y="1822859"/>
            <a:chExt cx="3738309" cy="666350"/>
          </a:xfrm>
        </p:grpSpPr>
        <p:grpSp>
          <p:nvGrpSpPr>
            <p:cNvPr id="105" name="Group 29"/>
            <p:cNvGrpSpPr/>
            <p:nvPr/>
          </p:nvGrpSpPr>
          <p:grpSpPr>
            <a:xfrm>
              <a:off x="4399178" y="1822859"/>
              <a:ext cx="3372926" cy="646330"/>
              <a:chOff x="798970" y="1689403"/>
              <a:chExt cx="1860430" cy="646330"/>
            </a:xfrm>
          </p:grpSpPr>
          <p:sp>
            <p:nvSpPr>
              <p:cNvPr id="107"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10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106" name="Rectangle 105"/>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grpSp>
      <p:sp>
        <p:nvSpPr>
          <p:cNvPr id="42" name="Slide Number Placeholder 4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upRight)">
                                      <p:cBhvr>
                                        <p:cTn id="12" dur="500"/>
                                        <p:tgtEl>
                                          <p:spTgt spid="56"/>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upRight)">
                                      <p:cBhvr>
                                        <p:cTn id="26" dur="500"/>
                                        <p:tgtEl>
                                          <p:spTgt spid="6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fill="hold"/>
                                        <p:tgtEl>
                                          <p:spTgt spid="87"/>
                                        </p:tgtEl>
                                        <p:attrNameLst>
                                          <p:attrName>ppt_x</p:attrName>
                                        </p:attrNameLst>
                                      </p:cBhvr>
                                      <p:tavLst>
                                        <p:tav tm="0">
                                          <p:val>
                                            <p:strVal val="0-#ppt_w/2"/>
                                          </p:val>
                                        </p:tav>
                                        <p:tav tm="100000">
                                          <p:val>
                                            <p:strVal val="#ppt_x"/>
                                          </p:val>
                                        </p:tav>
                                      </p:tavLst>
                                    </p:anim>
                                    <p:anim calcmode="lin" valueType="num">
                                      <p:cBhvr additive="base">
                                        <p:cTn id="31" dur="500" fill="hold"/>
                                        <p:tgtEl>
                                          <p:spTgt spid="8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strips(upRight)">
                                      <p:cBhvr>
                                        <p:cTn id="54" dur="500"/>
                                        <p:tgtEl>
                                          <p:spTgt spid="60"/>
                                        </p:tgtEl>
                                      </p:cBhvr>
                                    </p:animEffect>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0-#ppt_w/2"/>
                                          </p:val>
                                        </p:tav>
                                        <p:tav tm="100000">
                                          <p:val>
                                            <p:strVal val="#ppt_x"/>
                                          </p:val>
                                        </p:tav>
                                      </p:tavLst>
                                    </p:anim>
                                    <p:anim calcmode="lin" valueType="num">
                                      <p:cBhvr additive="base">
                                        <p:cTn id="59" dur="500" fill="hold"/>
                                        <p:tgtEl>
                                          <p:spTgt spid="8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accel="50000" decel="5000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1+#ppt_w/2"/>
                                          </p:val>
                                        </p:tav>
                                        <p:tav tm="100000">
                                          <p:val>
                                            <p:strVal val="#ppt_x"/>
                                          </p:val>
                                        </p:tav>
                                      </p:tavLst>
                                    </p:anim>
                                    <p:anim calcmode="lin" valueType="num">
                                      <p:cBhvr additive="base">
                                        <p:cTn id="64" dur="500" fill="hold"/>
                                        <p:tgtEl>
                                          <p:spTgt spid="94"/>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accel="50000" decel="50000" fill="hold"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2" accel="50000" decel="50000" fill="hold" nodeType="after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additive="base">
                                        <p:cTn id="73" dur="500" fill="hold"/>
                                        <p:tgtEl>
                                          <p:spTgt spid="104"/>
                                        </p:tgtEl>
                                        <p:attrNameLst>
                                          <p:attrName>ppt_x</p:attrName>
                                        </p:attrNameLst>
                                      </p:cBhvr>
                                      <p:tavLst>
                                        <p:tav tm="0">
                                          <p:val>
                                            <p:strVal val="1+#ppt_w/2"/>
                                          </p:val>
                                        </p:tav>
                                        <p:tav tm="100000">
                                          <p:val>
                                            <p:strVal val="#ppt_x"/>
                                          </p:val>
                                        </p:tav>
                                      </p:tavLst>
                                    </p:anim>
                                    <p:anim calcmode="lin" valueType="num">
                                      <p:cBhvr additive="base">
                                        <p:cTn id="74" dur="500" fill="hold"/>
                                        <p:tgtEl>
                                          <p:spTgt spid="104"/>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2" accel="50000" decel="50000" fill="hold" nodeType="afterEffect">
                                  <p:stCondLst>
                                    <p:cond delay="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1+#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5" grpId="0" animBg="1"/>
      <p:bldP spid="48" grpId="0" animBg="1"/>
      <p:bldP spid="85" grpId="0" animBg="1"/>
      <p:bldP spid="86" grpId="0" animBg="1"/>
      <p:bldP spid="87" grpId="0" animBg="1"/>
      <p:bldP spid="8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Boxes Object</a:t>
            </a:r>
            <a:endParaRPr lang="en-US" dirty="0"/>
          </a:p>
        </p:txBody>
      </p:sp>
      <p:sp>
        <p:nvSpPr>
          <p:cNvPr id="4" name="Text Placeholder 3"/>
          <p:cNvSpPr>
            <a:spLocks noGrp="1"/>
          </p:cNvSpPr>
          <p:nvPr>
            <p:ph type="body" sz="half" idx="2"/>
          </p:nvPr>
        </p:nvSpPr>
        <p:spPr/>
        <p:txBody>
          <a:bodyPr/>
          <a:lstStyle/>
          <a:p>
            <a:r>
              <a:rPr lang="en-US" dirty="0" smtClean="0"/>
              <a:t>3D Boxes Object</a:t>
            </a:r>
            <a:endParaRPr lang="en-US" dirty="0"/>
          </a:p>
        </p:txBody>
      </p:sp>
      <p:grpSp>
        <p:nvGrpSpPr>
          <p:cNvPr id="74" name="Group 73"/>
          <p:cNvGrpSpPr/>
          <p:nvPr/>
        </p:nvGrpSpPr>
        <p:grpSpPr>
          <a:xfrm>
            <a:off x="741135" y="901147"/>
            <a:ext cx="7661731" cy="833976"/>
            <a:chOff x="769938" y="958754"/>
            <a:chExt cx="7661731" cy="833976"/>
          </a:xfrm>
        </p:grpSpPr>
        <p:sp>
          <p:nvSpPr>
            <p:cNvPr id="36" name="Flowchart: Data 35"/>
            <p:cNvSpPr/>
            <p:nvPr/>
          </p:nvSpPr>
          <p:spPr>
            <a:xfrm rot="5400000" flipH="1">
              <a:off x="2575938" y="1158558"/>
              <a:ext cx="833975" cy="434368"/>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Rectangle 39"/>
            <p:cNvSpPr/>
            <p:nvPr/>
          </p:nvSpPr>
          <p:spPr>
            <a:xfrm>
              <a:off x="3213946" y="960137"/>
              <a:ext cx="5217723" cy="668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49" name="Rectangle 48"/>
            <p:cNvSpPr/>
            <p:nvPr/>
          </p:nvSpPr>
          <p:spPr>
            <a:xfrm>
              <a:off x="769938" y="1124038"/>
              <a:ext cx="2005803" cy="668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51" name="Rounded Rectangle 50"/>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KEWYWORD</a:t>
              </a:r>
              <a:endParaRPr lang="en-US" sz="1600" b="1" dirty="0">
                <a:solidFill>
                  <a:schemeClr val="tx1">
                    <a:lumMod val="65000"/>
                    <a:lumOff val="35000"/>
                  </a:schemeClr>
                </a:solidFill>
              </a:endParaRPr>
            </a:p>
          </p:txBody>
        </p:sp>
        <p:sp>
          <p:nvSpPr>
            <p:cNvPr id="56" name="Text Placeholder 3"/>
            <p:cNvSpPr txBox="1"/>
            <p:nvPr/>
          </p:nvSpPr>
          <p:spPr>
            <a:xfrm>
              <a:off x="3848995" y="1125206"/>
              <a:ext cx="337292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sp>
          <p:nvSpPr>
            <p:cNvPr id="58" name="Rectangle 57"/>
            <p:cNvSpPr/>
            <p:nvPr/>
          </p:nvSpPr>
          <p:spPr>
            <a:xfrm>
              <a:off x="3483612" y="1071489"/>
              <a:ext cx="307777" cy="445989"/>
            </a:xfrm>
            <a:prstGeom prst="rect">
              <a:avLst/>
            </a:prstGeom>
          </p:spPr>
          <p:txBody>
            <a:bodyPr wrap="squar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60" name="TextBox 59"/>
            <p:cNvSpPr txBox="1"/>
            <p:nvPr/>
          </p:nvSpPr>
          <p:spPr>
            <a:xfrm>
              <a:off x="7682778" y="958755"/>
              <a:ext cx="652743" cy="646331"/>
            </a:xfrm>
            <a:prstGeom prst="rect">
              <a:avLst/>
            </a:prstGeom>
            <a:noFill/>
          </p:spPr>
          <p:txBody>
            <a:bodyPr wrap="none" rtlCol="0">
              <a:spAutoFit/>
            </a:bodyPr>
            <a:lstStyle/>
            <a:p>
              <a:r>
                <a:rPr lang="en-US" sz="3600" b="1" dirty="0" smtClean="0">
                  <a:solidFill>
                    <a:schemeClr val="bg1"/>
                  </a:solidFill>
                </a:rPr>
                <a:t>01</a:t>
              </a:r>
              <a:endParaRPr lang="en-US" sz="3600" b="1" dirty="0">
                <a:solidFill>
                  <a:schemeClr val="bg1"/>
                </a:solidFill>
              </a:endParaRPr>
            </a:p>
          </p:txBody>
        </p:sp>
      </p:grpSp>
      <p:grpSp>
        <p:nvGrpSpPr>
          <p:cNvPr id="85" name="Group 84"/>
          <p:cNvGrpSpPr/>
          <p:nvPr/>
        </p:nvGrpSpPr>
        <p:grpSpPr>
          <a:xfrm flipH="1">
            <a:off x="741135" y="1918871"/>
            <a:ext cx="7661731" cy="833976"/>
            <a:chOff x="769938" y="958754"/>
            <a:chExt cx="7661731" cy="833976"/>
          </a:xfrm>
        </p:grpSpPr>
        <p:sp>
          <p:nvSpPr>
            <p:cNvPr id="86" name="Flowchart: Data 85"/>
            <p:cNvSpPr/>
            <p:nvPr/>
          </p:nvSpPr>
          <p:spPr>
            <a:xfrm rot="5400000" flipH="1">
              <a:off x="2575938" y="1158558"/>
              <a:ext cx="833975" cy="434368"/>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7" name="Rectangle 86"/>
            <p:cNvSpPr/>
            <p:nvPr/>
          </p:nvSpPr>
          <p:spPr>
            <a:xfrm>
              <a:off x="3213946" y="960137"/>
              <a:ext cx="5217723" cy="668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90" name="Rectangle 89"/>
            <p:cNvSpPr/>
            <p:nvPr/>
          </p:nvSpPr>
          <p:spPr>
            <a:xfrm>
              <a:off x="769938" y="1124038"/>
              <a:ext cx="2005803" cy="668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91" name="Rounded Rectangle 90"/>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KEWYWORD</a:t>
              </a:r>
              <a:endParaRPr lang="en-US" sz="1600" b="1" dirty="0">
                <a:solidFill>
                  <a:schemeClr val="tx1">
                    <a:lumMod val="65000"/>
                    <a:lumOff val="35000"/>
                  </a:schemeClr>
                </a:solidFill>
              </a:endParaRPr>
            </a:p>
          </p:txBody>
        </p:sp>
        <p:sp>
          <p:nvSpPr>
            <p:cNvPr id="92" name="Text Placeholder 3"/>
            <p:cNvSpPr txBox="1"/>
            <p:nvPr/>
          </p:nvSpPr>
          <p:spPr>
            <a:xfrm>
              <a:off x="3848995" y="1125206"/>
              <a:ext cx="337292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sp>
          <p:nvSpPr>
            <p:cNvPr id="93" name="Rectangle 92"/>
            <p:cNvSpPr/>
            <p:nvPr/>
          </p:nvSpPr>
          <p:spPr>
            <a:xfrm>
              <a:off x="3483612" y="1071489"/>
              <a:ext cx="307777" cy="445989"/>
            </a:xfrm>
            <a:prstGeom prst="rect">
              <a:avLst/>
            </a:prstGeom>
          </p:spPr>
          <p:txBody>
            <a:bodyPr wrap="squar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94" name="TextBox 93"/>
            <p:cNvSpPr txBox="1"/>
            <p:nvPr/>
          </p:nvSpPr>
          <p:spPr>
            <a:xfrm>
              <a:off x="7682778" y="958755"/>
              <a:ext cx="652743" cy="646331"/>
            </a:xfrm>
            <a:prstGeom prst="rect">
              <a:avLst/>
            </a:prstGeom>
            <a:noFill/>
          </p:spPr>
          <p:txBody>
            <a:bodyPr wrap="none" rtlCol="0">
              <a:spAutoFit/>
            </a:bodyPr>
            <a:lstStyle/>
            <a:p>
              <a:r>
                <a:rPr lang="en-US" sz="3600" b="1" dirty="0" smtClean="0">
                  <a:solidFill>
                    <a:schemeClr val="bg1"/>
                  </a:solidFill>
                </a:rPr>
                <a:t>02</a:t>
              </a:r>
              <a:endParaRPr lang="en-US" sz="3600" b="1" dirty="0">
                <a:solidFill>
                  <a:schemeClr val="bg1"/>
                </a:solidFill>
              </a:endParaRPr>
            </a:p>
          </p:txBody>
        </p:sp>
      </p:grpSp>
      <p:grpSp>
        <p:nvGrpSpPr>
          <p:cNvPr id="95" name="Group 94"/>
          <p:cNvGrpSpPr/>
          <p:nvPr/>
        </p:nvGrpSpPr>
        <p:grpSpPr>
          <a:xfrm>
            <a:off x="741135" y="2936595"/>
            <a:ext cx="7661731" cy="833976"/>
            <a:chOff x="769938" y="958754"/>
            <a:chExt cx="7661731" cy="833976"/>
          </a:xfrm>
        </p:grpSpPr>
        <p:sp>
          <p:nvSpPr>
            <p:cNvPr id="96" name="Flowchart: Data 95"/>
            <p:cNvSpPr/>
            <p:nvPr/>
          </p:nvSpPr>
          <p:spPr>
            <a:xfrm rot="5400000" flipH="1">
              <a:off x="2575938" y="1158558"/>
              <a:ext cx="833975" cy="434368"/>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7" name="Rectangle 96"/>
            <p:cNvSpPr/>
            <p:nvPr/>
          </p:nvSpPr>
          <p:spPr>
            <a:xfrm>
              <a:off x="3213946" y="960137"/>
              <a:ext cx="5217723" cy="668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98" name="Rectangle 97"/>
            <p:cNvSpPr/>
            <p:nvPr/>
          </p:nvSpPr>
          <p:spPr>
            <a:xfrm>
              <a:off x="769938" y="1124038"/>
              <a:ext cx="2005803" cy="668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99" name="Rounded Rectangle 98"/>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KEWYWORD</a:t>
              </a:r>
              <a:endParaRPr lang="en-US" sz="1600" b="1" dirty="0">
                <a:solidFill>
                  <a:schemeClr val="tx1">
                    <a:lumMod val="65000"/>
                    <a:lumOff val="35000"/>
                  </a:schemeClr>
                </a:solidFill>
              </a:endParaRPr>
            </a:p>
          </p:txBody>
        </p:sp>
        <p:sp>
          <p:nvSpPr>
            <p:cNvPr id="100" name="Text Placeholder 3"/>
            <p:cNvSpPr txBox="1"/>
            <p:nvPr/>
          </p:nvSpPr>
          <p:spPr>
            <a:xfrm>
              <a:off x="3848995" y="1125206"/>
              <a:ext cx="337292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sp>
          <p:nvSpPr>
            <p:cNvPr id="101" name="Rectangle 100"/>
            <p:cNvSpPr/>
            <p:nvPr/>
          </p:nvSpPr>
          <p:spPr>
            <a:xfrm>
              <a:off x="3483612" y="1071489"/>
              <a:ext cx="307777" cy="445989"/>
            </a:xfrm>
            <a:prstGeom prst="rect">
              <a:avLst/>
            </a:prstGeom>
          </p:spPr>
          <p:txBody>
            <a:bodyPr wrap="squar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102" name="TextBox 101"/>
            <p:cNvSpPr txBox="1"/>
            <p:nvPr/>
          </p:nvSpPr>
          <p:spPr>
            <a:xfrm>
              <a:off x="7682778" y="958755"/>
              <a:ext cx="652743" cy="646331"/>
            </a:xfrm>
            <a:prstGeom prst="rect">
              <a:avLst/>
            </a:prstGeom>
            <a:noFill/>
          </p:spPr>
          <p:txBody>
            <a:bodyPr wrap="none" rtlCol="0">
              <a:spAutoFit/>
            </a:bodyPr>
            <a:lstStyle/>
            <a:p>
              <a:r>
                <a:rPr lang="en-US" sz="3600" b="1" dirty="0" smtClean="0">
                  <a:solidFill>
                    <a:schemeClr val="bg1"/>
                  </a:solidFill>
                </a:rPr>
                <a:t>03</a:t>
              </a:r>
              <a:endParaRPr lang="en-US" sz="3600" b="1" dirty="0">
                <a:solidFill>
                  <a:schemeClr val="bg1"/>
                </a:solidFill>
              </a:endParaRPr>
            </a:p>
          </p:txBody>
        </p:sp>
      </p:grpSp>
      <p:grpSp>
        <p:nvGrpSpPr>
          <p:cNvPr id="103" name="Group 102"/>
          <p:cNvGrpSpPr/>
          <p:nvPr/>
        </p:nvGrpSpPr>
        <p:grpSpPr>
          <a:xfrm flipH="1">
            <a:off x="741135" y="3954318"/>
            <a:ext cx="7661731" cy="833976"/>
            <a:chOff x="769938" y="958754"/>
            <a:chExt cx="7661731" cy="833976"/>
          </a:xfrm>
        </p:grpSpPr>
        <p:sp>
          <p:nvSpPr>
            <p:cNvPr id="104" name="Flowchart: Data 103"/>
            <p:cNvSpPr/>
            <p:nvPr/>
          </p:nvSpPr>
          <p:spPr>
            <a:xfrm rot="5400000" flipH="1">
              <a:off x="2575938" y="1158558"/>
              <a:ext cx="833975" cy="434368"/>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5" name="Rectangle 104"/>
            <p:cNvSpPr/>
            <p:nvPr/>
          </p:nvSpPr>
          <p:spPr>
            <a:xfrm>
              <a:off x="3213946" y="960137"/>
              <a:ext cx="5217723" cy="668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06" name="Rectangle 105"/>
            <p:cNvSpPr/>
            <p:nvPr/>
          </p:nvSpPr>
          <p:spPr>
            <a:xfrm>
              <a:off x="769938" y="1124038"/>
              <a:ext cx="2005803" cy="668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07" name="Rounded Rectangle 106"/>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KEWYWORD</a:t>
              </a:r>
              <a:endParaRPr lang="en-US" sz="1600" b="1" dirty="0">
                <a:solidFill>
                  <a:schemeClr val="tx1">
                    <a:lumMod val="65000"/>
                    <a:lumOff val="35000"/>
                  </a:schemeClr>
                </a:solidFill>
              </a:endParaRPr>
            </a:p>
          </p:txBody>
        </p:sp>
        <p:sp>
          <p:nvSpPr>
            <p:cNvPr id="108" name="Text Placeholder 3"/>
            <p:cNvSpPr txBox="1"/>
            <p:nvPr/>
          </p:nvSpPr>
          <p:spPr>
            <a:xfrm>
              <a:off x="3848995" y="1125206"/>
              <a:ext cx="337292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sp>
          <p:nvSpPr>
            <p:cNvPr id="109" name="Rectangle 108"/>
            <p:cNvSpPr/>
            <p:nvPr/>
          </p:nvSpPr>
          <p:spPr>
            <a:xfrm>
              <a:off x="3483612" y="1071489"/>
              <a:ext cx="307777" cy="445989"/>
            </a:xfrm>
            <a:prstGeom prst="rect">
              <a:avLst/>
            </a:prstGeom>
          </p:spPr>
          <p:txBody>
            <a:bodyPr wrap="squar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110" name="TextBox 109"/>
            <p:cNvSpPr txBox="1"/>
            <p:nvPr/>
          </p:nvSpPr>
          <p:spPr>
            <a:xfrm>
              <a:off x="7682778" y="958755"/>
              <a:ext cx="652743" cy="646331"/>
            </a:xfrm>
            <a:prstGeom prst="rect">
              <a:avLst/>
            </a:prstGeom>
            <a:noFill/>
          </p:spPr>
          <p:txBody>
            <a:bodyPr wrap="none" rtlCol="0">
              <a:spAutoFit/>
            </a:bodyPr>
            <a:lstStyle/>
            <a:p>
              <a:r>
                <a:rPr lang="en-US" sz="3600" b="1" dirty="0" smtClean="0">
                  <a:solidFill>
                    <a:schemeClr val="bg1"/>
                  </a:solidFill>
                </a:rPr>
                <a:t>04</a:t>
              </a:r>
              <a:endParaRPr lang="en-US" sz="3600" b="1" dirty="0">
                <a:solidFill>
                  <a:schemeClr val="bg1"/>
                </a:solidFill>
              </a:endParaRPr>
            </a:p>
          </p:txBody>
        </p:sp>
      </p:grpSp>
      <p:sp>
        <p:nvSpPr>
          <p:cNvPr id="111" name="Slide Number Placeholder 11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1+#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0-#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additive="base">
                                        <p:cTn id="22" dur="500" fill="hold"/>
                                        <p:tgtEl>
                                          <p:spTgt spid="103"/>
                                        </p:tgtEl>
                                        <p:attrNameLst>
                                          <p:attrName>ppt_x</p:attrName>
                                        </p:attrNameLst>
                                      </p:cBhvr>
                                      <p:tavLst>
                                        <p:tav tm="0">
                                          <p:val>
                                            <p:strVal val="1+#ppt_w/2"/>
                                          </p:val>
                                        </p:tav>
                                        <p:tav tm="100000">
                                          <p:val>
                                            <p:strVal val="#ppt_x"/>
                                          </p:val>
                                        </p:tav>
                                      </p:tavLst>
                                    </p:anim>
                                    <p:anim calcmode="lin" valueType="num">
                                      <p:cBhvr additive="base">
                                        <p:cTn id="23"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1">
              <a:lumMod val="75000"/>
            </a:schemeClr>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2882905" cy="307777"/>
          </a:xfrm>
          <a:prstGeom prst="rect">
            <a:avLst/>
          </a:prstGeom>
          <a:noFill/>
        </p:spPr>
        <p:txBody>
          <a:bodyPr wrap="none" lIns="0" tIns="0" rIns="0" bIns="0" rtlCol="0">
            <a:spAutoFit/>
          </a:bodyPr>
          <a:lstStyle/>
          <a:p>
            <a:r>
              <a:rPr lang="en-US" b="1" dirty="0" smtClean="0">
                <a:solidFill>
                  <a:schemeClr val="accent1">
                    <a:lumMod val="75000"/>
                  </a:schemeClr>
                </a:solidFill>
              </a:rPr>
              <a:t>DATA CHART INFOGRAPHIC</a:t>
            </a:r>
            <a:endParaRPr lang="en-US" b="1" dirty="0" smtClean="0">
              <a:solidFill>
                <a:schemeClr val="accent1">
                  <a:lumMod val="75000"/>
                </a:schemeClr>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1">
                    <a:lumMod val="75000"/>
                  </a:schemeClr>
                </a:solidFill>
                <a:latin typeface="FontAwesome" pitchFamily="2" charset="0"/>
              </a:rPr>
              <a:t></a:t>
            </a:r>
            <a:endParaRPr lang="en-US" sz="4000" dirty="0">
              <a:solidFill>
                <a:schemeClr val="accent1">
                  <a:lumMod val="75000"/>
                </a:schemeClr>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Yearly Timeline</a:t>
            </a:r>
            <a:endParaRPr lang="en-US" dirty="0"/>
          </a:p>
        </p:txBody>
      </p:sp>
      <p:sp>
        <p:nvSpPr>
          <p:cNvPr id="4" name="Text Placeholder 3"/>
          <p:cNvSpPr>
            <a:spLocks noGrp="1"/>
          </p:cNvSpPr>
          <p:nvPr>
            <p:ph type="body" sz="half" idx="2"/>
          </p:nvPr>
        </p:nvSpPr>
        <p:spPr/>
        <p:txBody>
          <a:bodyPr/>
          <a:lstStyle/>
          <a:p>
            <a:r>
              <a:rPr lang="en-US" dirty="0" smtClean="0"/>
              <a:t>Project Yearly Timeline</a:t>
            </a:r>
            <a:endParaRPr lang="en-US" dirty="0"/>
          </a:p>
        </p:txBody>
      </p:sp>
      <p:grpSp>
        <p:nvGrpSpPr>
          <p:cNvPr id="5" name="Group 47"/>
          <p:cNvGrpSpPr/>
          <p:nvPr/>
        </p:nvGrpSpPr>
        <p:grpSpPr>
          <a:xfrm>
            <a:off x="1975546" y="3353815"/>
            <a:ext cx="5192908" cy="197254"/>
            <a:chOff x="2221306" y="3931835"/>
            <a:chExt cx="5192908" cy="197254"/>
          </a:xfrm>
        </p:grpSpPr>
        <p:grpSp>
          <p:nvGrpSpPr>
            <p:cNvPr id="6" name="Group 50"/>
            <p:cNvGrpSpPr/>
            <p:nvPr/>
          </p:nvGrpSpPr>
          <p:grpSpPr>
            <a:xfrm>
              <a:off x="2221306" y="3931835"/>
              <a:ext cx="1181084" cy="194452"/>
              <a:chOff x="2221306" y="3914656"/>
              <a:chExt cx="1181084" cy="194452"/>
            </a:xfrm>
          </p:grpSpPr>
          <p:sp>
            <p:nvSpPr>
              <p:cNvPr id="87" name="TextBox 86"/>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45"/>
            <p:cNvGrpSpPr/>
            <p:nvPr/>
          </p:nvGrpSpPr>
          <p:grpSpPr>
            <a:xfrm>
              <a:off x="3599144" y="3931835"/>
              <a:ext cx="812241" cy="194452"/>
              <a:chOff x="3776442" y="3947915"/>
              <a:chExt cx="812241" cy="194452"/>
            </a:xfrm>
          </p:grpSpPr>
          <p:sp>
            <p:nvSpPr>
              <p:cNvPr id="85" name="TextBox 84"/>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86"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37"/>
            <p:cNvGrpSpPr/>
            <p:nvPr/>
          </p:nvGrpSpPr>
          <p:grpSpPr>
            <a:xfrm>
              <a:off x="4664700" y="3931835"/>
              <a:ext cx="1156802" cy="194452"/>
              <a:chOff x="4725932" y="3949014"/>
              <a:chExt cx="1156802" cy="194452"/>
            </a:xfrm>
          </p:grpSpPr>
          <p:sp>
            <p:nvSpPr>
              <p:cNvPr id="83" name="TextBox 82"/>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41"/>
            <p:cNvGrpSpPr/>
            <p:nvPr/>
          </p:nvGrpSpPr>
          <p:grpSpPr>
            <a:xfrm>
              <a:off x="6077268" y="3931835"/>
              <a:ext cx="1336946" cy="197254"/>
              <a:chOff x="6077268" y="3949014"/>
              <a:chExt cx="1336946" cy="197254"/>
            </a:xfrm>
          </p:grpSpPr>
          <p:sp>
            <p:nvSpPr>
              <p:cNvPr id="81" name="TextBox 80"/>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 name="Group 33"/>
          <p:cNvGrpSpPr/>
          <p:nvPr/>
        </p:nvGrpSpPr>
        <p:grpSpPr>
          <a:xfrm>
            <a:off x="1263334" y="1299627"/>
            <a:ext cx="1555283" cy="1646138"/>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1"/>
            </a:graphicData>
          </a:graphic>
        </p:graphicFrame>
        <p:sp>
          <p:nvSpPr>
            <p:cNvPr id="68" name="TextBox 67"/>
            <p:cNvSpPr txBox="1"/>
            <p:nvPr/>
          </p:nvSpPr>
          <p:spPr>
            <a:xfrm>
              <a:off x="1775024" y="2105817"/>
              <a:ext cx="531902" cy="307777"/>
            </a:xfrm>
            <a:prstGeom prst="rect">
              <a:avLst/>
            </a:prstGeom>
            <a:noFill/>
          </p:spPr>
          <p:txBody>
            <a:bodyPr wrap="square" rtlCol="0">
              <a:spAutoFit/>
            </a:bodyPr>
            <a:lstStyle/>
            <a:p>
              <a:pPr algn="ctr"/>
              <a:r>
                <a:rPr lang="en-US" sz="1400" b="1" dirty="0" smtClean="0">
                  <a:solidFill>
                    <a:schemeClr val="tx2"/>
                  </a:solidFill>
                </a:rPr>
                <a:t>30%</a:t>
              </a:r>
              <a:endParaRPr lang="en-US" sz="1400" b="1" dirty="0">
                <a:solidFill>
                  <a:schemeClr val="tx2"/>
                </a:solidFill>
              </a:endParaRPr>
            </a:p>
          </p:txBody>
        </p:sp>
      </p:grpSp>
      <p:grpSp>
        <p:nvGrpSpPr>
          <p:cNvPr id="35" name="Group 34"/>
          <p:cNvGrpSpPr/>
          <p:nvPr/>
        </p:nvGrpSpPr>
        <p:grpSpPr>
          <a:xfrm>
            <a:off x="2992668" y="1299627"/>
            <a:ext cx="1555283" cy="1646138"/>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69" name="TextBox 68"/>
            <p:cNvSpPr txBox="1"/>
            <p:nvPr/>
          </p:nvSpPr>
          <p:spPr>
            <a:xfrm>
              <a:off x="3504358" y="2105817"/>
              <a:ext cx="531902" cy="307777"/>
            </a:xfrm>
            <a:prstGeom prst="rect">
              <a:avLst/>
            </a:prstGeom>
            <a:noFill/>
          </p:spPr>
          <p:txBody>
            <a:bodyPr wrap="square" rtlCol="0">
              <a:spAutoFit/>
            </a:bodyPr>
            <a:lstStyle/>
            <a:p>
              <a:pPr algn="ctr"/>
              <a:r>
                <a:rPr lang="en-US" sz="1400" b="1" dirty="0" smtClean="0">
                  <a:solidFill>
                    <a:schemeClr val="bg2"/>
                  </a:solidFill>
                </a:rPr>
                <a:t>50%</a:t>
              </a:r>
              <a:endParaRPr lang="en-US" sz="1400" b="1" dirty="0">
                <a:solidFill>
                  <a:schemeClr val="bg2"/>
                </a:solidFill>
              </a:endParaRPr>
            </a:p>
          </p:txBody>
        </p:sp>
      </p:grpSp>
      <p:grpSp>
        <p:nvGrpSpPr>
          <p:cNvPr id="36" name="Group 35"/>
          <p:cNvGrpSpPr/>
          <p:nvPr/>
        </p:nvGrpSpPr>
        <p:grpSpPr>
          <a:xfrm>
            <a:off x="4659025" y="1299627"/>
            <a:ext cx="1555283" cy="1646138"/>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p:cNvSpPr txBox="1"/>
            <p:nvPr/>
          </p:nvSpPr>
          <p:spPr>
            <a:xfrm>
              <a:off x="5170715" y="2105817"/>
              <a:ext cx="531902" cy="307777"/>
            </a:xfrm>
            <a:prstGeom prst="rect">
              <a:avLst/>
            </a:prstGeom>
            <a:noFill/>
          </p:spPr>
          <p:txBody>
            <a:bodyPr wrap="square" rtlCol="0">
              <a:spAutoFit/>
            </a:bodyPr>
            <a:lstStyle/>
            <a:p>
              <a:pPr algn="ctr"/>
              <a:r>
                <a:rPr lang="en-US" sz="1400" b="1" dirty="0" smtClean="0">
                  <a:solidFill>
                    <a:schemeClr val="accent1"/>
                  </a:solidFill>
                </a:rPr>
                <a:t>90%</a:t>
              </a:r>
              <a:endParaRPr lang="en-US" sz="1400" b="1" dirty="0">
                <a:solidFill>
                  <a:schemeClr val="accent1"/>
                </a:solidFill>
              </a:endParaRPr>
            </a:p>
          </p:txBody>
        </p:sp>
      </p:grpSp>
      <p:grpSp>
        <p:nvGrpSpPr>
          <p:cNvPr id="37" name="Group 36"/>
          <p:cNvGrpSpPr/>
          <p:nvPr/>
        </p:nvGrpSpPr>
        <p:grpSpPr>
          <a:xfrm>
            <a:off x="6325383" y="1299627"/>
            <a:ext cx="1555283" cy="1646138"/>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71" name="TextBox 70"/>
            <p:cNvSpPr txBox="1"/>
            <p:nvPr/>
          </p:nvSpPr>
          <p:spPr>
            <a:xfrm>
              <a:off x="6769752" y="2123844"/>
              <a:ext cx="666544" cy="307777"/>
            </a:xfrm>
            <a:prstGeom prst="rect">
              <a:avLst/>
            </a:prstGeom>
            <a:noFill/>
          </p:spPr>
          <p:txBody>
            <a:bodyPr wrap="square" rtlCol="0">
              <a:spAutoFit/>
            </a:bodyPr>
            <a:lstStyle/>
            <a:p>
              <a:pPr algn="ctr"/>
              <a:r>
                <a:rPr lang="en-US" sz="1400" b="1" dirty="0" smtClean="0">
                  <a:solidFill>
                    <a:schemeClr val="accent3"/>
                  </a:solidFill>
                </a:rPr>
                <a:t>100%</a:t>
              </a:r>
              <a:endParaRPr lang="en-US" sz="1400" b="1" dirty="0">
                <a:solidFill>
                  <a:schemeClr val="accent3"/>
                </a:solidFill>
              </a:endParaRPr>
            </a:p>
          </p:txBody>
        </p:sp>
      </p:grpSp>
      <p:sp>
        <p:nvSpPr>
          <p:cNvPr id="92" name="TextBox 91"/>
          <p:cNvSpPr txBox="1"/>
          <p:nvPr/>
        </p:nvSpPr>
        <p:spPr>
          <a:xfrm>
            <a:off x="1883881" y="2912623"/>
            <a:ext cx="314189" cy="184666"/>
          </a:xfrm>
          <a:prstGeom prst="rect">
            <a:avLst/>
          </a:prstGeom>
          <a:noFill/>
        </p:spPr>
        <p:txBody>
          <a:bodyPr wrap="none" lIns="0" tIns="0" rIns="0" bIns="0" rtlCol="0">
            <a:spAutoFit/>
          </a:bodyPr>
          <a:lstStyle/>
          <a:p>
            <a:pPr algn="ctr"/>
            <a:r>
              <a:rPr lang="en-US" sz="1200" b="1" dirty="0" smtClean="0"/>
              <a:t>2001</a:t>
            </a:r>
            <a:endParaRPr lang="en-US" sz="1200" b="1" dirty="0"/>
          </a:p>
        </p:txBody>
      </p:sp>
      <p:sp>
        <p:nvSpPr>
          <p:cNvPr id="93" name="TextBox 92"/>
          <p:cNvSpPr txBox="1"/>
          <p:nvPr/>
        </p:nvSpPr>
        <p:spPr>
          <a:xfrm>
            <a:off x="3613215" y="2912623"/>
            <a:ext cx="314189" cy="184666"/>
          </a:xfrm>
          <a:prstGeom prst="rect">
            <a:avLst/>
          </a:prstGeom>
          <a:noFill/>
        </p:spPr>
        <p:txBody>
          <a:bodyPr wrap="none" lIns="0" tIns="0" rIns="0" bIns="0" rtlCol="0">
            <a:spAutoFit/>
          </a:bodyPr>
          <a:lstStyle/>
          <a:p>
            <a:pPr algn="ctr"/>
            <a:r>
              <a:rPr lang="en-US" sz="1200" b="1" dirty="0" smtClean="0"/>
              <a:t>2005</a:t>
            </a:r>
            <a:endParaRPr lang="en-US" sz="1200" b="1" dirty="0"/>
          </a:p>
        </p:txBody>
      </p:sp>
      <p:sp>
        <p:nvSpPr>
          <p:cNvPr id="95" name="TextBox 94"/>
          <p:cNvSpPr txBox="1"/>
          <p:nvPr/>
        </p:nvSpPr>
        <p:spPr>
          <a:xfrm>
            <a:off x="5279572" y="2912623"/>
            <a:ext cx="314189" cy="184666"/>
          </a:xfrm>
          <a:prstGeom prst="rect">
            <a:avLst/>
          </a:prstGeom>
          <a:noFill/>
        </p:spPr>
        <p:txBody>
          <a:bodyPr wrap="none" lIns="0" tIns="0" rIns="0" bIns="0" rtlCol="0">
            <a:spAutoFit/>
          </a:bodyPr>
          <a:lstStyle/>
          <a:p>
            <a:pPr algn="ctr"/>
            <a:r>
              <a:rPr lang="en-US" sz="1200" b="1" dirty="0" smtClean="0"/>
              <a:t>2007</a:t>
            </a:r>
            <a:endParaRPr lang="en-US" sz="1200" b="1" dirty="0"/>
          </a:p>
        </p:txBody>
      </p:sp>
      <p:sp>
        <p:nvSpPr>
          <p:cNvPr id="96" name="TextBox 95"/>
          <p:cNvSpPr txBox="1"/>
          <p:nvPr/>
        </p:nvSpPr>
        <p:spPr>
          <a:xfrm>
            <a:off x="6945930" y="2912623"/>
            <a:ext cx="314189" cy="184666"/>
          </a:xfrm>
          <a:prstGeom prst="rect">
            <a:avLst/>
          </a:prstGeom>
          <a:noFill/>
        </p:spPr>
        <p:txBody>
          <a:bodyPr wrap="none" lIns="0" tIns="0" rIns="0" bIns="0" rtlCol="0">
            <a:spAutoFit/>
          </a:bodyPr>
          <a:lstStyle/>
          <a:p>
            <a:pPr algn="ctr"/>
            <a:r>
              <a:rPr lang="en-US" sz="1200" b="1" dirty="0" smtClean="0"/>
              <a:t>2014</a:t>
            </a:r>
            <a:endParaRPr lang="en-US" sz="1200" b="1" dirty="0"/>
          </a:p>
        </p:txBody>
      </p:sp>
      <p:sp>
        <p:nvSpPr>
          <p:cNvPr id="38" name="TextBox 3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39" name="Straight Connector 3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Bottom)">
                                      <p:cBhvr>
                                        <p:cTn id="11" dur="500"/>
                                        <p:tgtEl>
                                          <p:spTgt spid="92"/>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edge">
                                      <p:cBhvr>
                                        <p:cTn id="15" dur="1000"/>
                                        <p:tgtEl>
                                          <p:spTgt spid="35"/>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slide(fromBottom)">
                                      <p:cBhvr>
                                        <p:cTn id="19" dur="500"/>
                                        <p:tgtEl>
                                          <p:spTgt spid="93"/>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edge">
                                      <p:cBhvr>
                                        <p:cTn id="23" dur="1000"/>
                                        <p:tgtEl>
                                          <p:spTgt spid="36"/>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slide(fromBottom)">
                                      <p:cBhvr>
                                        <p:cTn id="27" dur="500"/>
                                        <p:tgtEl>
                                          <p:spTgt spid="95"/>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1000"/>
                                        <p:tgtEl>
                                          <p:spTgt spid="37"/>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slide(fromBottom)">
                                      <p:cBhvr>
                                        <p:cTn id="35" dur="500"/>
                                        <p:tgtEl>
                                          <p:spTgt spid="96"/>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5" grpId="0"/>
      <p:bldP spid="96" grpId="0"/>
      <p:bldP spid="38"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Yearly Timeline</a:t>
            </a:r>
            <a:endParaRPr lang="en-US" dirty="0"/>
          </a:p>
        </p:txBody>
      </p:sp>
      <p:sp>
        <p:nvSpPr>
          <p:cNvPr id="4" name="Text Placeholder 3"/>
          <p:cNvSpPr>
            <a:spLocks noGrp="1"/>
          </p:cNvSpPr>
          <p:nvPr>
            <p:ph type="body" sz="half" idx="2"/>
          </p:nvPr>
        </p:nvSpPr>
        <p:spPr/>
        <p:txBody>
          <a:bodyPr/>
          <a:lstStyle/>
          <a:p>
            <a:r>
              <a:rPr lang="en-US" dirty="0" smtClean="0"/>
              <a:t>Project Yearly Timeline</a:t>
            </a:r>
            <a:endParaRPr lang="en-US" dirty="0"/>
          </a:p>
        </p:txBody>
      </p:sp>
      <p:grpSp>
        <p:nvGrpSpPr>
          <p:cNvPr id="3" name="Group 47"/>
          <p:cNvGrpSpPr/>
          <p:nvPr/>
        </p:nvGrpSpPr>
        <p:grpSpPr>
          <a:xfrm>
            <a:off x="1975546" y="4045099"/>
            <a:ext cx="5192908" cy="197254"/>
            <a:chOff x="2221306" y="3931835"/>
            <a:chExt cx="5192908" cy="197254"/>
          </a:xfrm>
        </p:grpSpPr>
        <p:grpSp>
          <p:nvGrpSpPr>
            <p:cNvPr id="5" name="Group 50"/>
            <p:cNvGrpSpPr/>
            <p:nvPr/>
          </p:nvGrpSpPr>
          <p:grpSpPr>
            <a:xfrm>
              <a:off x="2221306" y="3931835"/>
              <a:ext cx="1181084" cy="194452"/>
              <a:chOff x="2221306" y="3914656"/>
              <a:chExt cx="1181084" cy="194452"/>
            </a:xfrm>
          </p:grpSpPr>
          <p:sp>
            <p:nvSpPr>
              <p:cNvPr id="87" name="TextBox 86"/>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45"/>
            <p:cNvGrpSpPr/>
            <p:nvPr/>
          </p:nvGrpSpPr>
          <p:grpSpPr>
            <a:xfrm>
              <a:off x="3599144" y="3931835"/>
              <a:ext cx="812241" cy="194452"/>
              <a:chOff x="3776442" y="3947915"/>
              <a:chExt cx="812241" cy="194452"/>
            </a:xfrm>
          </p:grpSpPr>
          <p:sp>
            <p:nvSpPr>
              <p:cNvPr id="85" name="TextBox 84"/>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86"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grpSp>
          <p:nvGrpSpPr>
            <p:cNvPr id="7" name="Group 37"/>
            <p:cNvGrpSpPr/>
            <p:nvPr/>
          </p:nvGrpSpPr>
          <p:grpSpPr>
            <a:xfrm>
              <a:off x="4664700" y="3931835"/>
              <a:ext cx="1156802" cy="194452"/>
              <a:chOff x="4725932" y="3949014"/>
              <a:chExt cx="1156802" cy="194452"/>
            </a:xfrm>
          </p:grpSpPr>
          <p:sp>
            <p:nvSpPr>
              <p:cNvPr id="83" name="TextBox 82"/>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41"/>
            <p:cNvGrpSpPr/>
            <p:nvPr/>
          </p:nvGrpSpPr>
          <p:grpSpPr>
            <a:xfrm>
              <a:off x="6077268" y="3931835"/>
              <a:ext cx="1336946" cy="197254"/>
              <a:chOff x="6077268" y="3949014"/>
              <a:chExt cx="1336946" cy="197254"/>
            </a:xfrm>
          </p:grpSpPr>
          <p:sp>
            <p:nvSpPr>
              <p:cNvPr id="81" name="TextBox 80"/>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33"/>
          <p:cNvGrpSpPr/>
          <p:nvPr/>
        </p:nvGrpSpPr>
        <p:grpSpPr>
          <a:xfrm>
            <a:off x="1052527" y="1217587"/>
            <a:ext cx="1555283" cy="1646138"/>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1"/>
            </a:graphicData>
          </a:graphic>
        </p:graphicFrame>
        <p:sp>
          <p:nvSpPr>
            <p:cNvPr id="68" name="TextBox 67"/>
            <p:cNvSpPr txBox="1"/>
            <p:nvPr/>
          </p:nvSpPr>
          <p:spPr>
            <a:xfrm>
              <a:off x="1775024" y="2044546"/>
              <a:ext cx="531902" cy="461665"/>
            </a:xfrm>
            <a:prstGeom prst="rect">
              <a:avLst/>
            </a:prstGeom>
            <a:noFill/>
          </p:spPr>
          <p:txBody>
            <a:bodyPr wrap="square" rtlCol="0">
              <a:spAutoFit/>
            </a:bodyPr>
            <a:lstStyle/>
            <a:p>
              <a:pPr algn="ctr"/>
              <a:r>
                <a:rPr lang="en-US" sz="2400" dirty="0" smtClean="0">
                  <a:solidFill>
                    <a:schemeClr val="tx2"/>
                  </a:solidFill>
                  <a:latin typeface="FontAwesome" pitchFamily="2" charset="0"/>
                </a:rPr>
                <a:t></a:t>
              </a:r>
              <a:endParaRPr lang="en-US" sz="2400" b="1" dirty="0">
                <a:solidFill>
                  <a:schemeClr val="tx2"/>
                </a:solidFill>
              </a:endParaRPr>
            </a:p>
          </p:txBody>
        </p:sp>
      </p:grpSp>
      <p:grpSp>
        <p:nvGrpSpPr>
          <p:cNvPr id="10" name="Group 34"/>
          <p:cNvGrpSpPr/>
          <p:nvPr/>
        </p:nvGrpSpPr>
        <p:grpSpPr>
          <a:xfrm>
            <a:off x="2938040" y="1217587"/>
            <a:ext cx="1555283" cy="1646138"/>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69" name="TextBox 68"/>
            <p:cNvSpPr txBox="1"/>
            <p:nvPr/>
          </p:nvSpPr>
          <p:spPr>
            <a:xfrm>
              <a:off x="3504358" y="1902205"/>
              <a:ext cx="531902" cy="707886"/>
            </a:xfrm>
            <a:prstGeom prst="rect">
              <a:avLst/>
            </a:prstGeom>
            <a:noFill/>
          </p:spPr>
          <p:txBody>
            <a:bodyPr wrap="square" rtlCol="0">
              <a:spAutoFit/>
            </a:bodyPr>
            <a:lstStyle/>
            <a:p>
              <a:pPr algn="ctr"/>
              <a:r>
                <a:rPr lang="en-US" sz="4000" dirty="0" smtClean="0">
                  <a:solidFill>
                    <a:schemeClr val="bg2"/>
                  </a:solidFill>
                  <a:latin typeface="FontAwesome" pitchFamily="2" charset="0"/>
                </a:rPr>
                <a:t></a:t>
              </a:r>
              <a:endParaRPr lang="en-US" sz="4000" b="1" dirty="0">
                <a:solidFill>
                  <a:schemeClr val="bg2"/>
                </a:solidFill>
              </a:endParaRPr>
            </a:p>
          </p:txBody>
        </p:sp>
      </p:grpSp>
      <p:grpSp>
        <p:nvGrpSpPr>
          <p:cNvPr id="11" name="Group 35"/>
          <p:cNvGrpSpPr/>
          <p:nvPr/>
        </p:nvGrpSpPr>
        <p:grpSpPr>
          <a:xfrm>
            <a:off x="4706487" y="1217587"/>
            <a:ext cx="1555283" cy="1646138"/>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p:cNvSpPr txBox="1"/>
            <p:nvPr/>
          </p:nvSpPr>
          <p:spPr>
            <a:xfrm>
              <a:off x="5170715" y="2017419"/>
              <a:ext cx="531902" cy="523220"/>
            </a:xfrm>
            <a:prstGeom prst="rect">
              <a:avLst/>
            </a:prstGeom>
            <a:noFill/>
          </p:spPr>
          <p:txBody>
            <a:bodyPr wrap="square" rtlCol="0">
              <a:spAutoFit/>
            </a:bodyPr>
            <a:lstStyle/>
            <a:p>
              <a:pPr algn="ctr"/>
              <a:r>
                <a:rPr lang="en-US" sz="2800" dirty="0" smtClean="0">
                  <a:solidFill>
                    <a:schemeClr val="accent1"/>
                  </a:solidFill>
                  <a:latin typeface="FontAwesome" pitchFamily="2" charset="0"/>
                </a:rPr>
                <a:t></a:t>
              </a:r>
              <a:endParaRPr lang="en-US" sz="2800" b="1" dirty="0">
                <a:solidFill>
                  <a:schemeClr val="accent1"/>
                </a:solidFill>
              </a:endParaRPr>
            </a:p>
          </p:txBody>
        </p:sp>
      </p:grpSp>
      <p:grpSp>
        <p:nvGrpSpPr>
          <p:cNvPr id="12" name="Group 36"/>
          <p:cNvGrpSpPr/>
          <p:nvPr/>
        </p:nvGrpSpPr>
        <p:grpSpPr>
          <a:xfrm>
            <a:off x="6582799" y="1217587"/>
            <a:ext cx="1555283" cy="1646138"/>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71" name="TextBox 70"/>
            <p:cNvSpPr txBox="1"/>
            <p:nvPr/>
          </p:nvSpPr>
          <p:spPr>
            <a:xfrm>
              <a:off x="6779912" y="2017419"/>
              <a:ext cx="666544" cy="523220"/>
            </a:xfrm>
            <a:prstGeom prst="rect">
              <a:avLst/>
            </a:prstGeom>
            <a:noFill/>
          </p:spPr>
          <p:txBody>
            <a:bodyPr wrap="square" rtlCol="0">
              <a:spAutoFit/>
            </a:bodyPr>
            <a:lstStyle/>
            <a:p>
              <a:pPr algn="ctr"/>
              <a:r>
                <a:rPr lang="en-US" sz="2800" dirty="0" smtClean="0">
                  <a:solidFill>
                    <a:schemeClr val="accent3"/>
                  </a:solidFill>
                  <a:latin typeface="FontAwesome" pitchFamily="2" charset="0"/>
                </a:rPr>
                <a:t></a:t>
              </a:r>
              <a:endParaRPr lang="en-US" sz="2800" b="1" dirty="0">
                <a:solidFill>
                  <a:schemeClr val="accent3"/>
                </a:solidFill>
              </a:endParaRPr>
            </a:p>
          </p:txBody>
        </p:sp>
      </p:grpSp>
      <p:grpSp>
        <p:nvGrpSpPr>
          <p:cNvPr id="35" name="Group 66"/>
          <p:cNvGrpSpPr/>
          <p:nvPr/>
        </p:nvGrpSpPr>
        <p:grpSpPr>
          <a:xfrm>
            <a:off x="1000366" y="2892959"/>
            <a:ext cx="1659605" cy="857029"/>
            <a:chOff x="5603652" y="1634773"/>
            <a:chExt cx="1659605" cy="857029"/>
          </a:xfrm>
        </p:grpSpPr>
        <p:sp>
          <p:nvSpPr>
            <p:cNvPr id="36" name="Text Placeholder 3"/>
            <p:cNvSpPr txBox="1"/>
            <p:nvPr/>
          </p:nvSpPr>
          <p:spPr>
            <a:xfrm>
              <a:off x="6024977"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7" name="Text Placeholder 3"/>
            <p:cNvSpPr txBox="1"/>
            <p:nvPr/>
          </p:nvSpPr>
          <p:spPr>
            <a:xfrm>
              <a:off x="5603652" y="1845471"/>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slightly believable</a:t>
              </a:r>
              <a:endParaRPr lang="en-US" sz="1000" b="1" dirty="0" smtClean="0">
                <a:solidFill>
                  <a:schemeClr val="tx1">
                    <a:lumMod val="50000"/>
                    <a:lumOff val="50000"/>
                  </a:schemeClr>
                </a:solidFill>
              </a:endParaRPr>
            </a:p>
          </p:txBody>
        </p:sp>
      </p:grpSp>
      <p:grpSp>
        <p:nvGrpSpPr>
          <p:cNvPr id="40" name="Group 66"/>
          <p:cNvGrpSpPr/>
          <p:nvPr/>
        </p:nvGrpSpPr>
        <p:grpSpPr>
          <a:xfrm>
            <a:off x="2885879" y="2892959"/>
            <a:ext cx="1659605" cy="857029"/>
            <a:chOff x="5603652" y="1634773"/>
            <a:chExt cx="1659605" cy="857029"/>
          </a:xfrm>
        </p:grpSpPr>
        <p:sp>
          <p:nvSpPr>
            <p:cNvPr id="41" name="Text Placeholder 3"/>
            <p:cNvSpPr txBox="1"/>
            <p:nvPr/>
          </p:nvSpPr>
          <p:spPr>
            <a:xfrm>
              <a:off x="6024977"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42" name="Text Placeholder 3"/>
            <p:cNvSpPr txBox="1"/>
            <p:nvPr/>
          </p:nvSpPr>
          <p:spPr>
            <a:xfrm>
              <a:off x="5603652" y="1845471"/>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slightly believable</a:t>
              </a:r>
              <a:endParaRPr lang="en-US" sz="1000" b="1" dirty="0" smtClean="0">
                <a:solidFill>
                  <a:schemeClr val="tx1">
                    <a:lumMod val="50000"/>
                    <a:lumOff val="50000"/>
                  </a:schemeClr>
                </a:solidFill>
              </a:endParaRPr>
            </a:p>
          </p:txBody>
        </p:sp>
      </p:grpSp>
      <p:grpSp>
        <p:nvGrpSpPr>
          <p:cNvPr id="43" name="Group 66"/>
          <p:cNvGrpSpPr/>
          <p:nvPr/>
        </p:nvGrpSpPr>
        <p:grpSpPr>
          <a:xfrm>
            <a:off x="4710083" y="2892959"/>
            <a:ext cx="1659605" cy="857029"/>
            <a:chOff x="5603652" y="1634773"/>
            <a:chExt cx="1659605" cy="857029"/>
          </a:xfrm>
        </p:grpSpPr>
        <p:sp>
          <p:nvSpPr>
            <p:cNvPr id="44" name="Text Placeholder 3"/>
            <p:cNvSpPr txBox="1"/>
            <p:nvPr/>
          </p:nvSpPr>
          <p:spPr>
            <a:xfrm>
              <a:off x="6024977"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5" name="Text Placeholder 3"/>
            <p:cNvSpPr txBox="1"/>
            <p:nvPr/>
          </p:nvSpPr>
          <p:spPr>
            <a:xfrm>
              <a:off x="5603652" y="1845471"/>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slightly believable</a:t>
              </a:r>
              <a:endParaRPr lang="en-US" sz="1000" b="1" dirty="0" smtClean="0">
                <a:solidFill>
                  <a:schemeClr val="tx1">
                    <a:lumMod val="50000"/>
                    <a:lumOff val="50000"/>
                  </a:schemeClr>
                </a:solidFill>
              </a:endParaRPr>
            </a:p>
          </p:txBody>
        </p:sp>
      </p:grpSp>
      <p:grpSp>
        <p:nvGrpSpPr>
          <p:cNvPr id="46" name="Group 66"/>
          <p:cNvGrpSpPr/>
          <p:nvPr/>
        </p:nvGrpSpPr>
        <p:grpSpPr>
          <a:xfrm>
            <a:off x="6530638" y="2892959"/>
            <a:ext cx="1659605" cy="857029"/>
            <a:chOff x="5603652" y="1634773"/>
            <a:chExt cx="1659605" cy="857029"/>
          </a:xfrm>
        </p:grpSpPr>
        <p:sp>
          <p:nvSpPr>
            <p:cNvPr id="47" name="Text Placeholder 3"/>
            <p:cNvSpPr txBox="1"/>
            <p:nvPr/>
          </p:nvSpPr>
          <p:spPr>
            <a:xfrm>
              <a:off x="6024977"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8" name="Text Placeholder 3"/>
            <p:cNvSpPr txBox="1"/>
            <p:nvPr/>
          </p:nvSpPr>
          <p:spPr>
            <a:xfrm>
              <a:off x="5603652" y="1845471"/>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slightly believable</a:t>
              </a:r>
              <a:endParaRPr lang="en-US" sz="1000" b="1" dirty="0" smtClean="0">
                <a:solidFill>
                  <a:schemeClr val="tx1">
                    <a:lumMod val="50000"/>
                    <a:lumOff val="50000"/>
                  </a:schemeClr>
                </a:solidFill>
              </a:endParaRPr>
            </a:p>
          </p:txBody>
        </p:sp>
      </p:grpSp>
      <p:sp>
        <p:nvSpPr>
          <p:cNvPr id="49" name="Slide Number Placeholder 4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1000"/>
                                        <p:tgtEl>
                                          <p:spTgt spid="10"/>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1000"/>
                                        <p:tgtEl>
                                          <p:spTgt spid="11"/>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1000"/>
                                        <p:tgtEl>
                                          <p:spTgt spid="12"/>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lide(fromBottom)">
                                      <p:cBhvr>
                                        <p:cTn id="23" dur="500"/>
                                        <p:tgtEl>
                                          <p:spTgt spid="35"/>
                                        </p:tgtEl>
                                      </p:cBhvr>
                                    </p:animEffect>
                                  </p:childTnLst>
                                </p:cTn>
                              </p:par>
                            </p:childTnLst>
                          </p:cTn>
                        </p:par>
                        <p:par>
                          <p:cTn id="24" fill="hold">
                            <p:stCondLst>
                              <p:cond delay="4500"/>
                            </p:stCondLst>
                            <p:childTnLst>
                              <p:par>
                                <p:cTn id="25" presetID="1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Bottom)">
                                      <p:cBhvr>
                                        <p:cTn id="27" dur="500"/>
                                        <p:tgtEl>
                                          <p:spTgt spid="40"/>
                                        </p:tgtEl>
                                      </p:cBhvr>
                                    </p:animEffect>
                                  </p:childTnLst>
                                </p:cTn>
                              </p:par>
                            </p:childTnLst>
                          </p:cTn>
                        </p:par>
                        <p:par>
                          <p:cTn id="28" fill="hold">
                            <p:stCondLst>
                              <p:cond delay="5000"/>
                            </p:stCondLst>
                            <p:childTnLst>
                              <p:par>
                                <p:cTn id="29" presetID="12" presetClass="entr" presetSubtype="4"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lide(fromBottom)">
                                      <p:cBhvr>
                                        <p:cTn id="31" dur="500"/>
                                        <p:tgtEl>
                                          <p:spTgt spid="43"/>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slide(fromBottom)">
                                      <p:cBhvr>
                                        <p:cTn id="35" dur="500"/>
                                        <p:tgtEl>
                                          <p:spTgt spid="46"/>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slide(fromBottom)">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23"/>
          <p:cNvGrpSpPr/>
          <p:nvPr/>
        </p:nvGrpSpPr>
        <p:grpSpPr>
          <a:xfrm>
            <a:off x="251475" y="3378248"/>
            <a:ext cx="2007972" cy="1765251"/>
            <a:chOff x="251475" y="3378248"/>
            <a:chExt cx="2007972" cy="1765251"/>
          </a:xfrm>
        </p:grpSpPr>
        <p:sp>
          <p:nvSpPr>
            <p:cNvPr id="19" name="Rectangle 18"/>
            <p:cNvSpPr/>
            <p:nvPr/>
          </p:nvSpPr>
          <p:spPr>
            <a:xfrm>
              <a:off x="251475" y="3378248"/>
              <a:ext cx="2007972" cy="1765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8"/>
            <p:cNvGrpSpPr/>
            <p:nvPr/>
          </p:nvGrpSpPr>
          <p:grpSpPr>
            <a:xfrm>
              <a:off x="396008" y="3887934"/>
              <a:ext cx="1767021" cy="872882"/>
              <a:chOff x="805797" y="661615"/>
              <a:chExt cx="1298661" cy="474378"/>
            </a:xfrm>
          </p:grpSpPr>
          <p:sp>
            <p:nvSpPr>
              <p:cNvPr id="8" name="TextBox 7"/>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lumMod val="95000"/>
                      </a:schemeClr>
                    </a:solidFill>
                  </a:rPr>
                  <a:t>KEYWORD</a:t>
                </a:r>
                <a:endParaRPr lang="en-US" sz="1400" b="1" dirty="0">
                  <a:solidFill>
                    <a:schemeClr val="bg1">
                      <a:lumMod val="95000"/>
                    </a:schemeClr>
                  </a:solidFill>
                </a:endParaRPr>
              </a:p>
            </p:txBody>
          </p:sp>
          <p:sp>
            <p:nvSpPr>
              <p:cNvPr id="9" name="TextBox 8"/>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lumMod val="95000"/>
                      </a:schemeClr>
                    </a:solidFill>
                  </a:rPr>
                  <a:t>There are many variations of passages but the majority have</a:t>
                </a:r>
                <a:endParaRPr lang="en-US" sz="1000" b="1" dirty="0" smtClean="0">
                  <a:solidFill>
                    <a:schemeClr val="bg1">
                      <a:lumMod val="95000"/>
                    </a:schemeClr>
                  </a:solidFill>
                </a:endParaRPr>
              </a:p>
              <a:p>
                <a:pPr lvl="0" algn="ctr" defTabSz="914400">
                  <a:spcBef>
                    <a:spcPct val="20000"/>
                  </a:spcBef>
                  <a:defRPr/>
                </a:pPr>
                <a:r>
                  <a:rPr lang="en-US" sz="1000" b="1" dirty="0" smtClean="0">
                    <a:solidFill>
                      <a:schemeClr val="bg1">
                        <a:lumMod val="95000"/>
                      </a:schemeClr>
                    </a:solidFill>
                  </a:rPr>
                  <a:t> suffered alteration in some form, by injected</a:t>
                </a:r>
                <a:endParaRPr lang="en-US" sz="1000" dirty="0">
                  <a:solidFill>
                    <a:schemeClr val="bg1">
                      <a:lumMod val="95000"/>
                    </a:schemeClr>
                  </a:solidFill>
                </a:endParaRPr>
              </a:p>
            </p:txBody>
          </p:sp>
        </p:grpSp>
      </p:grpSp>
      <p:grpSp>
        <p:nvGrpSpPr>
          <p:cNvPr id="10" name="Group 24"/>
          <p:cNvGrpSpPr/>
          <p:nvPr/>
        </p:nvGrpSpPr>
        <p:grpSpPr>
          <a:xfrm>
            <a:off x="2443299" y="3378248"/>
            <a:ext cx="2007972" cy="1765251"/>
            <a:chOff x="2443299" y="3378248"/>
            <a:chExt cx="2007972" cy="1765251"/>
          </a:xfrm>
        </p:grpSpPr>
        <p:sp>
          <p:nvSpPr>
            <p:cNvPr id="21" name="Rectangle 20"/>
            <p:cNvSpPr/>
            <p:nvPr/>
          </p:nvSpPr>
          <p:spPr>
            <a:xfrm>
              <a:off x="2443299" y="3378248"/>
              <a:ext cx="2007972" cy="176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88"/>
            <p:cNvGrpSpPr/>
            <p:nvPr/>
          </p:nvGrpSpPr>
          <p:grpSpPr>
            <a:xfrm>
              <a:off x="2579813" y="3887934"/>
              <a:ext cx="1767021" cy="872882"/>
              <a:chOff x="805797" y="661615"/>
              <a:chExt cx="1298661" cy="474378"/>
            </a:xfrm>
          </p:grpSpPr>
          <p:sp>
            <p:nvSpPr>
              <p:cNvPr id="11" name="TextBox 10"/>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lumMod val="95000"/>
                      </a:schemeClr>
                    </a:solidFill>
                  </a:rPr>
                  <a:t>KEYWORD</a:t>
                </a:r>
                <a:endParaRPr lang="en-US" sz="1400" b="1" dirty="0">
                  <a:solidFill>
                    <a:schemeClr val="bg1">
                      <a:lumMod val="95000"/>
                    </a:schemeClr>
                  </a:solidFill>
                </a:endParaRPr>
              </a:p>
            </p:txBody>
          </p:sp>
          <p:sp>
            <p:nvSpPr>
              <p:cNvPr id="12" name="TextBox 11"/>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lumMod val="95000"/>
                      </a:schemeClr>
                    </a:solidFill>
                  </a:rPr>
                  <a:t>There are many variations of passages but the majority have</a:t>
                </a:r>
                <a:endParaRPr lang="en-US" sz="1000" b="1" dirty="0" smtClean="0">
                  <a:solidFill>
                    <a:schemeClr val="bg1">
                      <a:lumMod val="95000"/>
                    </a:schemeClr>
                  </a:solidFill>
                </a:endParaRPr>
              </a:p>
              <a:p>
                <a:pPr lvl="0" algn="ctr" defTabSz="914400">
                  <a:spcBef>
                    <a:spcPct val="20000"/>
                  </a:spcBef>
                  <a:defRPr/>
                </a:pPr>
                <a:r>
                  <a:rPr lang="en-US" sz="1000" b="1" dirty="0" smtClean="0">
                    <a:solidFill>
                      <a:schemeClr val="bg1">
                        <a:lumMod val="95000"/>
                      </a:schemeClr>
                    </a:solidFill>
                  </a:rPr>
                  <a:t> suffered alteration in some form, by injected</a:t>
                </a:r>
                <a:endParaRPr lang="en-US" sz="1000" dirty="0">
                  <a:solidFill>
                    <a:schemeClr val="bg1">
                      <a:lumMod val="95000"/>
                    </a:schemeClr>
                  </a:solidFill>
                </a:endParaRPr>
              </a:p>
            </p:txBody>
          </p:sp>
        </p:grpSp>
      </p:grpSp>
      <p:sp>
        <p:nvSpPr>
          <p:cNvPr id="2" name="Down Arrow Callout 1"/>
          <p:cNvSpPr/>
          <p:nvPr/>
        </p:nvSpPr>
        <p:spPr>
          <a:xfrm>
            <a:off x="251475" y="0"/>
            <a:ext cx="2007972" cy="3608675"/>
          </a:xfrm>
          <a:prstGeom prst="downArrowCallout">
            <a:avLst>
              <a:gd name="adj1" fmla="val 23554"/>
              <a:gd name="adj2" fmla="val 10346"/>
              <a:gd name="adj3" fmla="val 10003"/>
              <a:gd name="adj4" fmla="val 94434"/>
            </a:avLst>
          </a:prstGeom>
          <a:blipFill dpi="0" rotWithShape="1">
            <a:blip r:embed="rId1" cstate="print"/>
            <a:srcRec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
        <p:nvSpPr>
          <p:cNvPr id="3" name="Down Arrow Callout 2"/>
          <p:cNvSpPr/>
          <p:nvPr/>
        </p:nvSpPr>
        <p:spPr>
          <a:xfrm>
            <a:off x="2443299" y="0"/>
            <a:ext cx="2007972" cy="3608675"/>
          </a:xfrm>
          <a:prstGeom prst="downArrowCallout">
            <a:avLst>
              <a:gd name="adj1" fmla="val 23554"/>
              <a:gd name="adj2" fmla="val 10346"/>
              <a:gd name="adj3" fmla="val 10003"/>
              <a:gd name="adj4" fmla="val 94434"/>
            </a:avLst>
          </a:prstGeom>
          <a:blipFill>
            <a:blip r:embed="rId1" cstate="prin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
        <p:nvSpPr>
          <p:cNvPr id="26" name="TextBox 25"/>
          <p:cNvSpPr txBox="1"/>
          <p:nvPr/>
        </p:nvSpPr>
        <p:spPr>
          <a:xfrm>
            <a:off x="4658944" y="1073968"/>
            <a:ext cx="3830332" cy="923330"/>
          </a:xfrm>
          <a:prstGeom prst="rect">
            <a:avLst/>
          </a:prstGeom>
          <a:noFill/>
        </p:spPr>
        <p:txBody>
          <a:bodyPr wrap="square" lIns="0" tIns="0" rIns="0" bIns="0" rtlCol="0">
            <a:spAutoFit/>
          </a:bodyPr>
          <a:lstStyle/>
          <a:p>
            <a:pPr algn="just"/>
            <a:r>
              <a:rPr lang="en-US" sz="1200" b="1" dirty="0" smtClean="0">
                <a:solidFill>
                  <a:schemeClr val="tx1">
                    <a:lumMod val="65000"/>
                    <a:lumOff val="35000"/>
                  </a:schemeClr>
                </a:solidFill>
              </a:rPr>
              <a:t>There are many variations of passages of lorem ipsum available the majority have suffered alteration in some form, by injected humour, or randomized words which look even slightly believable. If you are going to use A passage of lorem ipsum..</a:t>
            </a:r>
            <a:endParaRPr lang="en-US" sz="1200" b="1" dirty="0">
              <a:solidFill>
                <a:schemeClr val="tx1">
                  <a:lumMod val="65000"/>
                  <a:lumOff val="35000"/>
                </a:schemeClr>
              </a:solidFill>
            </a:endParaRPr>
          </a:p>
        </p:txBody>
      </p:sp>
      <p:sp>
        <p:nvSpPr>
          <p:cNvPr id="27" name="Rectangle 26"/>
          <p:cNvSpPr/>
          <p:nvPr/>
        </p:nvSpPr>
        <p:spPr>
          <a:xfrm>
            <a:off x="4658944" y="497898"/>
            <a:ext cx="2821863" cy="400110"/>
          </a:xfrm>
          <a:prstGeom prst="rect">
            <a:avLst/>
          </a:prstGeom>
        </p:spPr>
        <p:txBody>
          <a:bodyPr wrap="none">
            <a:spAutoFit/>
          </a:bodyPr>
          <a:lstStyle/>
          <a:p>
            <a:r>
              <a:rPr lang="en-US" b="1" dirty="0" smtClean="0">
                <a:solidFill>
                  <a:schemeClr val="tx1">
                    <a:lumMod val="65000"/>
                    <a:lumOff val="35000"/>
                  </a:schemeClr>
                </a:solidFill>
              </a:rPr>
              <a:t>THE KEY IS ALWAYS YOU!</a:t>
            </a:r>
            <a:endParaRPr lang="en-US" b="1" dirty="0" smtClean="0">
              <a:solidFill>
                <a:schemeClr val="tx1">
                  <a:lumMod val="65000"/>
                  <a:lumOff val="35000"/>
                </a:schemeClr>
              </a:solidFill>
            </a:endParaRPr>
          </a:p>
        </p:txBody>
      </p:sp>
      <p:cxnSp>
        <p:nvCxnSpPr>
          <p:cNvPr id="28" name="Straight Connector 27"/>
          <p:cNvCxnSpPr/>
          <p:nvPr/>
        </p:nvCxnSpPr>
        <p:spPr>
          <a:xfrm>
            <a:off x="5881026" y="958754"/>
            <a:ext cx="1645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750966" y="2125642"/>
            <a:ext cx="3738310" cy="666350"/>
            <a:chOff x="4033795" y="1000568"/>
            <a:chExt cx="3738310" cy="666350"/>
          </a:xfrm>
        </p:grpSpPr>
        <p:grpSp>
          <p:nvGrpSpPr>
            <p:cNvPr id="30" name="Group 29"/>
            <p:cNvGrpSpPr/>
            <p:nvPr/>
          </p:nvGrpSpPr>
          <p:grpSpPr>
            <a:xfrm>
              <a:off x="4399178" y="1000568"/>
              <a:ext cx="3372927" cy="646331"/>
              <a:chOff x="798970" y="1689403"/>
              <a:chExt cx="1860430" cy="646331"/>
            </a:xfrm>
          </p:grpSpPr>
          <p:sp>
            <p:nvSpPr>
              <p:cNvPr id="32"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3"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1" name="Rectangle 30"/>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34" name="Group 33"/>
          <p:cNvGrpSpPr/>
          <p:nvPr/>
        </p:nvGrpSpPr>
        <p:grpSpPr>
          <a:xfrm>
            <a:off x="4750966" y="2966037"/>
            <a:ext cx="3738310" cy="666350"/>
            <a:chOff x="4033795" y="1822859"/>
            <a:chExt cx="3738310" cy="666350"/>
          </a:xfrm>
        </p:grpSpPr>
        <p:grpSp>
          <p:nvGrpSpPr>
            <p:cNvPr id="35" name="Group 29"/>
            <p:cNvGrpSpPr/>
            <p:nvPr/>
          </p:nvGrpSpPr>
          <p:grpSpPr>
            <a:xfrm>
              <a:off x="4399178" y="1822859"/>
              <a:ext cx="3372927" cy="646330"/>
              <a:chOff x="798970" y="1689403"/>
              <a:chExt cx="1860430" cy="646330"/>
            </a:xfrm>
          </p:grpSpPr>
          <p:sp>
            <p:nvSpPr>
              <p:cNvPr id="37"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6" name="Rectangle 35"/>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39" name="Group 38"/>
          <p:cNvGrpSpPr/>
          <p:nvPr/>
        </p:nvGrpSpPr>
        <p:grpSpPr>
          <a:xfrm>
            <a:off x="4750966" y="3806431"/>
            <a:ext cx="3738309" cy="666350"/>
            <a:chOff x="4033795" y="1822859"/>
            <a:chExt cx="3738309" cy="666350"/>
          </a:xfrm>
        </p:grpSpPr>
        <p:grpSp>
          <p:nvGrpSpPr>
            <p:cNvPr id="40" name="Group 29"/>
            <p:cNvGrpSpPr/>
            <p:nvPr/>
          </p:nvGrpSpPr>
          <p:grpSpPr>
            <a:xfrm>
              <a:off x="4399178" y="1822859"/>
              <a:ext cx="3372926" cy="646330"/>
              <a:chOff x="798970" y="1689403"/>
              <a:chExt cx="1860430" cy="646330"/>
            </a:xfrm>
          </p:grpSpPr>
          <p:sp>
            <p:nvSpPr>
              <p:cNvPr id="42"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41" name="Rectangle 40"/>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Left)">
                                      <p:cBhvr>
                                        <p:cTn id="31" dur="500"/>
                                        <p:tgtEl>
                                          <p:spTgt spid="2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3500"/>
                            </p:stCondLst>
                            <p:childTnLst>
                              <p:par>
                                <p:cTn id="37" presetID="2" presetClass="entr" presetSubtype="2" accel="50000" decel="5000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accel="50000" decel="5000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1+#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accel="50000" decel="500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p:bldP spid="27"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Yearly Timeline</a:t>
            </a:r>
            <a:endParaRPr lang="en-US" dirty="0"/>
          </a:p>
        </p:txBody>
      </p:sp>
      <p:sp>
        <p:nvSpPr>
          <p:cNvPr id="4" name="Text Placeholder 3"/>
          <p:cNvSpPr>
            <a:spLocks noGrp="1"/>
          </p:cNvSpPr>
          <p:nvPr>
            <p:ph type="body" sz="half" idx="2"/>
          </p:nvPr>
        </p:nvSpPr>
        <p:spPr/>
        <p:txBody>
          <a:bodyPr/>
          <a:lstStyle/>
          <a:p>
            <a:r>
              <a:rPr lang="en-US" dirty="0" smtClean="0"/>
              <a:t>Project Yearly Timeline</a:t>
            </a:r>
            <a:endParaRPr lang="en-US" dirty="0"/>
          </a:p>
        </p:txBody>
      </p:sp>
      <p:grpSp>
        <p:nvGrpSpPr>
          <p:cNvPr id="51" name="Group 50"/>
          <p:cNvGrpSpPr/>
          <p:nvPr/>
        </p:nvGrpSpPr>
        <p:grpSpPr>
          <a:xfrm>
            <a:off x="1400541" y="1419610"/>
            <a:ext cx="1296169" cy="1296168"/>
            <a:chOff x="1400541" y="1592431"/>
            <a:chExt cx="1296169" cy="1296168"/>
          </a:xfrm>
        </p:grpSpPr>
        <p:sp>
          <p:nvSpPr>
            <p:cNvPr id="35" name="Oval 34"/>
            <p:cNvSpPr/>
            <p:nvPr/>
          </p:nvSpPr>
          <p:spPr>
            <a:xfrm>
              <a:off x="1533041" y="1693149"/>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Pie 35"/>
            <p:cNvSpPr/>
            <p:nvPr/>
          </p:nvSpPr>
          <p:spPr>
            <a:xfrm>
              <a:off x="1400541" y="1592431"/>
              <a:ext cx="1296169" cy="1296168"/>
            </a:xfrm>
            <a:prstGeom prst="pie">
              <a:avLst>
                <a:gd name="adj1" fmla="val 27111"/>
                <a:gd name="adj2" fmla="val 1620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1520277"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75%</a:t>
              </a:r>
              <a:endParaRPr lang="en-US" sz="1400" b="1" dirty="0">
                <a:solidFill>
                  <a:schemeClr val="bg1"/>
                </a:solidFill>
              </a:endParaRPr>
            </a:p>
          </p:txBody>
        </p:sp>
      </p:grpSp>
      <p:grpSp>
        <p:nvGrpSpPr>
          <p:cNvPr id="52" name="Group 51"/>
          <p:cNvGrpSpPr/>
          <p:nvPr/>
        </p:nvGrpSpPr>
        <p:grpSpPr>
          <a:xfrm>
            <a:off x="3099936" y="1419610"/>
            <a:ext cx="1296169" cy="1296168"/>
            <a:chOff x="3099936" y="1592431"/>
            <a:chExt cx="1296169" cy="1296168"/>
          </a:xfrm>
        </p:grpSpPr>
        <p:sp>
          <p:nvSpPr>
            <p:cNvPr id="37" name="Oval 36"/>
            <p:cNvSpPr/>
            <p:nvPr/>
          </p:nvSpPr>
          <p:spPr>
            <a:xfrm>
              <a:off x="3232436" y="1693149"/>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Pie 37"/>
            <p:cNvSpPr/>
            <p:nvPr/>
          </p:nvSpPr>
          <p:spPr>
            <a:xfrm>
              <a:off x="3099936" y="1592431"/>
              <a:ext cx="1296169" cy="1296168"/>
            </a:xfrm>
            <a:prstGeom prst="pie">
              <a:avLst>
                <a:gd name="adj1" fmla="val 5379724"/>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3219672"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50%</a:t>
              </a:r>
              <a:endParaRPr lang="en-US" sz="1400" b="1" dirty="0">
                <a:solidFill>
                  <a:schemeClr val="bg1"/>
                </a:solidFill>
              </a:endParaRPr>
            </a:p>
          </p:txBody>
        </p:sp>
      </p:grpSp>
      <p:grpSp>
        <p:nvGrpSpPr>
          <p:cNvPr id="61" name="Group 60"/>
          <p:cNvGrpSpPr/>
          <p:nvPr/>
        </p:nvGrpSpPr>
        <p:grpSpPr>
          <a:xfrm>
            <a:off x="4834295" y="1419610"/>
            <a:ext cx="1296169" cy="1296168"/>
            <a:chOff x="4834295" y="1592431"/>
            <a:chExt cx="1296169" cy="1296168"/>
          </a:xfrm>
        </p:grpSpPr>
        <p:sp>
          <p:nvSpPr>
            <p:cNvPr id="40" name="Oval 39"/>
            <p:cNvSpPr/>
            <p:nvPr/>
          </p:nvSpPr>
          <p:spPr>
            <a:xfrm>
              <a:off x="4966795" y="1693149"/>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Pie 40"/>
            <p:cNvSpPr/>
            <p:nvPr/>
          </p:nvSpPr>
          <p:spPr>
            <a:xfrm>
              <a:off x="4834295" y="1592431"/>
              <a:ext cx="1296169" cy="1296168"/>
            </a:xfrm>
            <a:prstGeom prst="pie">
              <a:avLst>
                <a:gd name="adj1" fmla="val 19548649"/>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4954031"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85%</a:t>
              </a:r>
              <a:endParaRPr lang="en-US" sz="1400" b="1" dirty="0">
                <a:solidFill>
                  <a:schemeClr val="bg1"/>
                </a:solidFill>
              </a:endParaRPr>
            </a:p>
          </p:txBody>
        </p:sp>
      </p:grpSp>
      <p:grpSp>
        <p:nvGrpSpPr>
          <p:cNvPr id="62" name="Group 61"/>
          <p:cNvGrpSpPr/>
          <p:nvPr/>
        </p:nvGrpSpPr>
        <p:grpSpPr>
          <a:xfrm>
            <a:off x="6447291" y="1419610"/>
            <a:ext cx="1296169" cy="1296168"/>
            <a:chOff x="6447291" y="1592431"/>
            <a:chExt cx="1296169" cy="1296168"/>
          </a:xfrm>
        </p:grpSpPr>
        <p:sp>
          <p:nvSpPr>
            <p:cNvPr id="43" name="Oval 42"/>
            <p:cNvSpPr/>
            <p:nvPr/>
          </p:nvSpPr>
          <p:spPr>
            <a:xfrm>
              <a:off x="6579791" y="1661368"/>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Pie 43"/>
            <p:cNvSpPr/>
            <p:nvPr/>
          </p:nvSpPr>
          <p:spPr>
            <a:xfrm>
              <a:off x="6447291" y="1592431"/>
              <a:ext cx="1296169" cy="1296168"/>
            </a:xfrm>
            <a:prstGeom prst="pie">
              <a:avLst>
                <a:gd name="adj1" fmla="val 27111"/>
                <a:gd name="adj2" fmla="val 53510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6624177"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75%</a:t>
              </a:r>
              <a:endParaRPr lang="en-US" sz="1400" b="1" dirty="0">
                <a:solidFill>
                  <a:schemeClr val="bg1"/>
                </a:solidFill>
              </a:endParaRPr>
            </a:p>
          </p:txBody>
        </p:sp>
      </p:grpSp>
      <p:sp>
        <p:nvSpPr>
          <p:cNvPr id="47" name="TextBox 46"/>
          <p:cNvSpPr txBox="1"/>
          <p:nvPr/>
        </p:nvSpPr>
        <p:spPr>
          <a:xfrm>
            <a:off x="1883881" y="2879449"/>
            <a:ext cx="314189" cy="184666"/>
          </a:xfrm>
          <a:prstGeom prst="rect">
            <a:avLst/>
          </a:prstGeom>
          <a:noFill/>
        </p:spPr>
        <p:txBody>
          <a:bodyPr wrap="none" lIns="0" tIns="0" rIns="0" bIns="0" rtlCol="0">
            <a:spAutoFit/>
          </a:bodyPr>
          <a:lstStyle/>
          <a:p>
            <a:pPr algn="ctr"/>
            <a:r>
              <a:rPr lang="en-US" sz="1200" b="1" dirty="0" smtClean="0"/>
              <a:t>2001</a:t>
            </a:r>
            <a:endParaRPr lang="en-US" sz="1200" b="1" dirty="0"/>
          </a:p>
        </p:txBody>
      </p:sp>
      <p:sp>
        <p:nvSpPr>
          <p:cNvPr id="48" name="TextBox 47"/>
          <p:cNvSpPr txBox="1"/>
          <p:nvPr/>
        </p:nvSpPr>
        <p:spPr>
          <a:xfrm>
            <a:off x="3613215" y="2879449"/>
            <a:ext cx="314189" cy="184666"/>
          </a:xfrm>
          <a:prstGeom prst="rect">
            <a:avLst/>
          </a:prstGeom>
          <a:noFill/>
        </p:spPr>
        <p:txBody>
          <a:bodyPr wrap="none" lIns="0" tIns="0" rIns="0" bIns="0" rtlCol="0">
            <a:spAutoFit/>
          </a:bodyPr>
          <a:lstStyle/>
          <a:p>
            <a:pPr algn="ctr"/>
            <a:r>
              <a:rPr lang="en-US" sz="1200" b="1" dirty="0" smtClean="0"/>
              <a:t>2005</a:t>
            </a:r>
            <a:endParaRPr lang="en-US" sz="1200" b="1" dirty="0"/>
          </a:p>
        </p:txBody>
      </p:sp>
      <p:sp>
        <p:nvSpPr>
          <p:cNvPr id="49" name="TextBox 48"/>
          <p:cNvSpPr txBox="1"/>
          <p:nvPr/>
        </p:nvSpPr>
        <p:spPr>
          <a:xfrm>
            <a:off x="5279572" y="2879449"/>
            <a:ext cx="314189" cy="184666"/>
          </a:xfrm>
          <a:prstGeom prst="rect">
            <a:avLst/>
          </a:prstGeom>
          <a:noFill/>
        </p:spPr>
        <p:txBody>
          <a:bodyPr wrap="none" lIns="0" tIns="0" rIns="0" bIns="0" rtlCol="0">
            <a:spAutoFit/>
          </a:bodyPr>
          <a:lstStyle/>
          <a:p>
            <a:pPr algn="ctr"/>
            <a:r>
              <a:rPr lang="en-US" sz="1200" b="1" dirty="0" smtClean="0"/>
              <a:t>2007</a:t>
            </a:r>
            <a:endParaRPr lang="en-US" sz="1200" b="1" dirty="0"/>
          </a:p>
        </p:txBody>
      </p:sp>
      <p:sp>
        <p:nvSpPr>
          <p:cNvPr id="50" name="TextBox 49"/>
          <p:cNvSpPr txBox="1"/>
          <p:nvPr/>
        </p:nvSpPr>
        <p:spPr>
          <a:xfrm>
            <a:off x="6945930" y="2879449"/>
            <a:ext cx="314189" cy="184666"/>
          </a:xfrm>
          <a:prstGeom prst="rect">
            <a:avLst/>
          </a:prstGeom>
          <a:noFill/>
        </p:spPr>
        <p:txBody>
          <a:bodyPr wrap="none" lIns="0" tIns="0" rIns="0" bIns="0" rtlCol="0">
            <a:spAutoFit/>
          </a:bodyPr>
          <a:lstStyle/>
          <a:p>
            <a:pPr algn="ctr"/>
            <a:r>
              <a:rPr lang="en-US" sz="1200" b="1" dirty="0" smtClean="0"/>
              <a:t>2014</a:t>
            </a:r>
            <a:endParaRPr lang="en-US" sz="1200" b="1" dirty="0"/>
          </a:p>
        </p:txBody>
      </p:sp>
      <p:grpSp>
        <p:nvGrpSpPr>
          <p:cNvPr id="63" name="Group 47"/>
          <p:cNvGrpSpPr/>
          <p:nvPr/>
        </p:nvGrpSpPr>
        <p:grpSpPr>
          <a:xfrm>
            <a:off x="1975546" y="3353815"/>
            <a:ext cx="5192908" cy="197254"/>
            <a:chOff x="2221306" y="3931835"/>
            <a:chExt cx="5192908" cy="197254"/>
          </a:xfrm>
        </p:grpSpPr>
        <p:grpSp>
          <p:nvGrpSpPr>
            <p:cNvPr id="64" name="Group 50"/>
            <p:cNvGrpSpPr/>
            <p:nvPr/>
          </p:nvGrpSpPr>
          <p:grpSpPr>
            <a:xfrm>
              <a:off x="2221306" y="3931835"/>
              <a:ext cx="1181084" cy="194452"/>
              <a:chOff x="2221306" y="3914656"/>
              <a:chExt cx="1181084" cy="194452"/>
            </a:xfrm>
          </p:grpSpPr>
          <p:sp>
            <p:nvSpPr>
              <p:cNvPr id="75" name="TextBox 74"/>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76" name="Rounded Rectangle 75"/>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45"/>
            <p:cNvGrpSpPr/>
            <p:nvPr/>
          </p:nvGrpSpPr>
          <p:grpSpPr>
            <a:xfrm>
              <a:off x="3599144" y="3931835"/>
              <a:ext cx="812241" cy="194452"/>
              <a:chOff x="3776442" y="3947915"/>
              <a:chExt cx="812241" cy="194452"/>
            </a:xfrm>
          </p:grpSpPr>
          <p:sp>
            <p:nvSpPr>
              <p:cNvPr id="73" name="TextBox 72"/>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74" name="Rounded Rectangle 73"/>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37"/>
            <p:cNvGrpSpPr/>
            <p:nvPr/>
          </p:nvGrpSpPr>
          <p:grpSpPr>
            <a:xfrm>
              <a:off x="4664700" y="3931835"/>
              <a:ext cx="1156802" cy="194452"/>
              <a:chOff x="4725932" y="3949014"/>
              <a:chExt cx="1156802" cy="194452"/>
            </a:xfrm>
          </p:grpSpPr>
          <p:sp>
            <p:nvSpPr>
              <p:cNvPr id="71" name="TextBox 70"/>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72" name="Rounded Rectangle 71"/>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41"/>
            <p:cNvGrpSpPr/>
            <p:nvPr/>
          </p:nvGrpSpPr>
          <p:grpSpPr>
            <a:xfrm>
              <a:off x="6077268" y="3931835"/>
              <a:ext cx="1336946" cy="197254"/>
              <a:chOff x="6077268" y="3949014"/>
              <a:chExt cx="1336946" cy="197254"/>
            </a:xfrm>
          </p:grpSpPr>
          <p:sp>
            <p:nvSpPr>
              <p:cNvPr id="69" name="TextBox 68"/>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70" name="Rounded Rectangle 69"/>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7" name="TextBox 76"/>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78" name="Straight Connector 77"/>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6" name="Slide Number Placeholder 4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Bottom)">
                                      <p:cBhvr>
                                        <p:cTn id="11" dur="500"/>
                                        <p:tgtEl>
                                          <p:spTgt spid="4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edge">
                                      <p:cBhvr>
                                        <p:cTn id="15" dur="1000"/>
                                        <p:tgtEl>
                                          <p:spTgt spid="52"/>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500"/>
                                        <p:tgtEl>
                                          <p:spTgt spid="48"/>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edge">
                                      <p:cBhvr>
                                        <p:cTn id="23" dur="1000"/>
                                        <p:tgtEl>
                                          <p:spTgt spid="6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edge">
                                      <p:cBhvr>
                                        <p:cTn id="31" dur="1000"/>
                                        <p:tgtEl>
                                          <p:spTgt spid="62"/>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lide(fromBottom)">
                                      <p:cBhvr>
                                        <p:cTn id="39" dur="500"/>
                                        <p:tgtEl>
                                          <p:spTgt spid="63"/>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upRight)">
                                      <p:cBhvr>
                                        <p:cTn id="43" dur="500"/>
                                        <p:tgtEl>
                                          <p:spTgt spid="78"/>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7"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4" name="Chart 63"/>
          <p:cNvGraphicFramePr/>
          <p:nvPr/>
        </p:nvGraphicFramePr>
        <p:xfrm>
          <a:off x="794524" y="901147"/>
          <a:ext cx="7554952" cy="2435247"/>
        </p:xfrm>
        <a:graphic>
          <a:graphicData uri="http://schemas.openxmlformats.org/drawingml/2006/chart">
            <c:chart xmlns:c="http://schemas.openxmlformats.org/drawingml/2006/chart" xmlns:r="http://schemas.openxmlformats.org/officeDocument/2006/relationships" r:id="rId1"/>
          </a:graphicData>
        </a:graphic>
      </p:graphicFrame>
      <p:sp>
        <p:nvSpPr>
          <p:cNvPr id="2" name="Title 1"/>
          <p:cNvSpPr>
            <a:spLocks noGrp="1"/>
          </p:cNvSpPr>
          <p:nvPr>
            <p:ph type="title"/>
          </p:nvPr>
        </p:nvSpPr>
        <p:spPr/>
        <p:txBody>
          <a:bodyPr/>
          <a:lstStyle/>
          <a:p>
            <a:r>
              <a:rPr lang="en-US" dirty="0" smtClean="0"/>
              <a:t>Columns Chart Slide</a:t>
            </a:r>
            <a:endParaRPr lang="en-US" dirty="0"/>
          </a:p>
        </p:txBody>
      </p:sp>
      <p:sp>
        <p:nvSpPr>
          <p:cNvPr id="4" name="Text Placeholder 3"/>
          <p:cNvSpPr>
            <a:spLocks noGrp="1"/>
          </p:cNvSpPr>
          <p:nvPr>
            <p:ph type="body" sz="half" idx="2"/>
          </p:nvPr>
        </p:nvSpPr>
        <p:spPr/>
        <p:txBody>
          <a:bodyPr/>
          <a:lstStyle/>
          <a:p>
            <a:r>
              <a:rPr lang="en-US" dirty="0" smtClean="0"/>
              <a:t>Columns Chart Slide</a:t>
            </a:r>
            <a:endParaRPr lang="en-US" dirty="0"/>
          </a:p>
        </p:txBody>
      </p:sp>
      <p:grpSp>
        <p:nvGrpSpPr>
          <p:cNvPr id="19" name="Group 47"/>
          <p:cNvGrpSpPr/>
          <p:nvPr/>
        </p:nvGrpSpPr>
        <p:grpSpPr>
          <a:xfrm>
            <a:off x="1975546" y="3411422"/>
            <a:ext cx="5192908" cy="197254"/>
            <a:chOff x="2221306" y="3931835"/>
            <a:chExt cx="5192908" cy="197254"/>
          </a:xfrm>
        </p:grpSpPr>
        <p:grpSp>
          <p:nvGrpSpPr>
            <p:cNvPr id="23" name="Group 50"/>
            <p:cNvGrpSpPr/>
            <p:nvPr/>
          </p:nvGrpSpPr>
          <p:grpSpPr>
            <a:xfrm>
              <a:off x="2221306" y="3931835"/>
              <a:ext cx="1181084" cy="194452"/>
              <a:chOff x="2221306" y="3914656"/>
              <a:chExt cx="1181084" cy="194452"/>
            </a:xfrm>
          </p:grpSpPr>
          <p:sp>
            <p:nvSpPr>
              <p:cNvPr id="39" name="TextBox 38"/>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40" name="Rounded Rectangle 39"/>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45"/>
            <p:cNvGrpSpPr/>
            <p:nvPr/>
          </p:nvGrpSpPr>
          <p:grpSpPr>
            <a:xfrm>
              <a:off x="3599144" y="3931835"/>
              <a:ext cx="812241" cy="194452"/>
              <a:chOff x="3776442" y="3947915"/>
              <a:chExt cx="812241" cy="194452"/>
            </a:xfrm>
          </p:grpSpPr>
          <p:sp>
            <p:nvSpPr>
              <p:cNvPr id="37" name="TextBox 36"/>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38" name="Rounded Rectangle 37"/>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37"/>
            <p:cNvGrpSpPr/>
            <p:nvPr/>
          </p:nvGrpSpPr>
          <p:grpSpPr>
            <a:xfrm>
              <a:off x="4664700" y="3931835"/>
              <a:ext cx="1156802" cy="194452"/>
              <a:chOff x="4725932" y="3949014"/>
              <a:chExt cx="1156802" cy="194452"/>
            </a:xfrm>
          </p:grpSpPr>
          <p:sp>
            <p:nvSpPr>
              <p:cNvPr id="35" name="TextBox 34"/>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36" name="Rounded Rectangle 35"/>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41"/>
            <p:cNvGrpSpPr/>
            <p:nvPr/>
          </p:nvGrpSpPr>
          <p:grpSpPr>
            <a:xfrm>
              <a:off x="6077268" y="3931835"/>
              <a:ext cx="1336946" cy="197254"/>
              <a:chOff x="6077268" y="3949014"/>
              <a:chExt cx="1336946" cy="197254"/>
            </a:xfrm>
          </p:grpSpPr>
          <p:sp>
            <p:nvSpPr>
              <p:cNvPr id="33" name="TextBox 32"/>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1" name="Group 27"/>
          <p:cNvGrpSpPr/>
          <p:nvPr/>
        </p:nvGrpSpPr>
        <p:grpSpPr>
          <a:xfrm>
            <a:off x="844989" y="3781497"/>
            <a:ext cx="1805660" cy="740086"/>
            <a:chOff x="4158106" y="1126125"/>
            <a:chExt cx="1805660" cy="756261"/>
          </a:xfrm>
        </p:grpSpPr>
        <p:sp>
          <p:nvSpPr>
            <p:cNvPr id="42" name="Text Placeholder 3"/>
            <p:cNvSpPr txBox="1"/>
            <p:nvPr/>
          </p:nvSpPr>
          <p:spPr>
            <a:xfrm>
              <a:off x="4455666" y="1216184"/>
              <a:ext cx="900888"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NUMBER ONE</a:t>
              </a: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43" name="Text Placeholder 3"/>
            <p:cNvSpPr txBox="1"/>
            <p:nvPr/>
          </p:nvSpPr>
          <p:spPr>
            <a:xfrm>
              <a:off x="4181338" y="1410631"/>
              <a:ext cx="1782428" cy="47175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44" name="Text Placeholder 3"/>
            <p:cNvSpPr txBox="1"/>
            <p:nvPr/>
          </p:nvSpPr>
          <p:spPr>
            <a:xfrm>
              <a:off x="4158106" y="1126125"/>
              <a:ext cx="259686" cy="314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smtClean="0">
                  <a:ln>
                    <a:noFill/>
                  </a:ln>
                  <a:solidFill>
                    <a:schemeClr val="tx2"/>
                  </a:solidFill>
                  <a:effectLst/>
                  <a:uLnTx/>
                  <a:uFillTx/>
                  <a:latin typeface="+mn-lt"/>
                  <a:ea typeface="+mn-ea"/>
                  <a:cs typeface="+mn-cs"/>
                </a:rPr>
                <a:t>01</a:t>
              </a:r>
              <a:endParaRPr kumimoji="0" lang="en-US" sz="2000" b="1" i="0" u="none" strike="noStrike" kern="1200" cap="none" spc="0" normalizeH="0" baseline="0" noProof="0" dirty="0" smtClean="0">
                <a:ln>
                  <a:noFill/>
                </a:ln>
                <a:solidFill>
                  <a:schemeClr val="tx2"/>
                </a:solidFill>
                <a:effectLst/>
                <a:uLnTx/>
                <a:uFillTx/>
                <a:latin typeface="+mn-lt"/>
                <a:ea typeface="+mn-ea"/>
                <a:cs typeface="+mn-cs"/>
              </a:endParaRPr>
            </a:p>
          </p:txBody>
        </p:sp>
      </p:grpSp>
      <p:grpSp>
        <p:nvGrpSpPr>
          <p:cNvPr id="45" name="Group 27"/>
          <p:cNvGrpSpPr/>
          <p:nvPr/>
        </p:nvGrpSpPr>
        <p:grpSpPr>
          <a:xfrm>
            <a:off x="2784425" y="3781498"/>
            <a:ext cx="1805660" cy="740084"/>
            <a:chOff x="4158106" y="1126126"/>
            <a:chExt cx="1805660" cy="756259"/>
          </a:xfrm>
        </p:grpSpPr>
        <p:sp>
          <p:nvSpPr>
            <p:cNvPr id="46" name="Text Placeholder 3"/>
            <p:cNvSpPr txBox="1"/>
            <p:nvPr/>
          </p:nvSpPr>
          <p:spPr>
            <a:xfrm>
              <a:off x="4460010" y="1216185"/>
              <a:ext cx="939103"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2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47" name="Text Placeholder 3"/>
            <p:cNvSpPr txBox="1"/>
            <p:nvPr/>
          </p:nvSpPr>
          <p:spPr>
            <a:xfrm>
              <a:off x="4181338" y="1410630"/>
              <a:ext cx="1782428" cy="47175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48" name="Text Placeholder 3"/>
            <p:cNvSpPr txBox="1"/>
            <p:nvPr/>
          </p:nvSpPr>
          <p:spPr>
            <a:xfrm>
              <a:off x="4158106" y="1126126"/>
              <a:ext cx="259686" cy="314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smtClean="0">
                  <a:ln>
                    <a:noFill/>
                  </a:ln>
                  <a:solidFill>
                    <a:schemeClr val="bg2"/>
                  </a:solidFill>
                  <a:effectLst/>
                  <a:uLnTx/>
                  <a:uFillTx/>
                  <a:latin typeface="+mn-lt"/>
                  <a:ea typeface="+mn-ea"/>
                  <a:cs typeface="+mn-cs"/>
                </a:rPr>
                <a:t>02</a:t>
              </a:r>
              <a:endParaRPr kumimoji="0" lang="en-US" sz="2000" b="1" i="0" u="none" strike="noStrike" kern="1200" cap="none" spc="0" normalizeH="0" baseline="0" noProof="0" dirty="0" smtClean="0">
                <a:ln>
                  <a:noFill/>
                </a:ln>
                <a:solidFill>
                  <a:schemeClr val="bg2"/>
                </a:solidFill>
                <a:effectLst/>
                <a:uLnTx/>
                <a:uFillTx/>
                <a:latin typeface="+mn-lt"/>
                <a:ea typeface="+mn-ea"/>
                <a:cs typeface="+mn-cs"/>
              </a:endParaRPr>
            </a:p>
          </p:txBody>
        </p:sp>
      </p:grpSp>
      <p:grpSp>
        <p:nvGrpSpPr>
          <p:cNvPr id="49" name="Group 27"/>
          <p:cNvGrpSpPr/>
          <p:nvPr/>
        </p:nvGrpSpPr>
        <p:grpSpPr>
          <a:xfrm>
            <a:off x="4723861" y="3781498"/>
            <a:ext cx="1805660" cy="740084"/>
            <a:chOff x="4158106" y="1126126"/>
            <a:chExt cx="1805660" cy="756259"/>
          </a:xfrm>
        </p:grpSpPr>
        <p:sp>
          <p:nvSpPr>
            <p:cNvPr id="50" name="Text Placeholder 3"/>
            <p:cNvSpPr txBox="1"/>
            <p:nvPr/>
          </p:nvSpPr>
          <p:spPr>
            <a:xfrm>
              <a:off x="4458292" y="1216185"/>
              <a:ext cx="1032334"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2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51" name="Text Placeholder 3"/>
            <p:cNvSpPr txBox="1"/>
            <p:nvPr/>
          </p:nvSpPr>
          <p:spPr>
            <a:xfrm>
              <a:off x="4181338" y="1410630"/>
              <a:ext cx="1782428" cy="47175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52" name="Text Placeholder 3"/>
            <p:cNvSpPr txBox="1"/>
            <p:nvPr/>
          </p:nvSpPr>
          <p:spPr>
            <a:xfrm>
              <a:off x="4158106" y="1126126"/>
              <a:ext cx="259686" cy="314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03</a:t>
              </a:r>
              <a:endParaRPr kumimoji="0" lang="en-US" sz="2000" b="1" i="0" u="none" strike="noStrike" kern="1200" cap="none" spc="0" normalizeH="0" baseline="0" noProof="0" dirty="0" smtClean="0">
                <a:ln>
                  <a:noFill/>
                </a:ln>
                <a:solidFill>
                  <a:schemeClr val="accent1"/>
                </a:solidFill>
                <a:effectLst/>
                <a:uLnTx/>
                <a:uFillTx/>
                <a:latin typeface="+mn-lt"/>
                <a:ea typeface="+mn-ea"/>
                <a:cs typeface="+mn-cs"/>
              </a:endParaRPr>
            </a:p>
          </p:txBody>
        </p:sp>
      </p:grpSp>
      <p:grpSp>
        <p:nvGrpSpPr>
          <p:cNvPr id="53" name="Group 27"/>
          <p:cNvGrpSpPr/>
          <p:nvPr/>
        </p:nvGrpSpPr>
        <p:grpSpPr>
          <a:xfrm>
            <a:off x="6663296" y="3781498"/>
            <a:ext cx="1805660" cy="740084"/>
            <a:chOff x="4158106" y="1126126"/>
            <a:chExt cx="1805660" cy="756259"/>
          </a:xfrm>
        </p:grpSpPr>
        <p:sp>
          <p:nvSpPr>
            <p:cNvPr id="54" name="Text Placeholder 3"/>
            <p:cNvSpPr txBox="1"/>
            <p:nvPr/>
          </p:nvSpPr>
          <p:spPr>
            <a:xfrm>
              <a:off x="4465984" y="1216185"/>
              <a:ext cx="981487"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3"/>
                  </a:solidFill>
                  <a:effectLst/>
                  <a:uLnTx/>
                  <a:uFillTx/>
                  <a:latin typeface="+mn-lt"/>
                  <a:ea typeface="+mn-ea"/>
                  <a:cs typeface="+mn-cs"/>
                </a:rPr>
                <a:t>NUMBER </a:t>
              </a:r>
              <a:r>
                <a:rPr lang="en-US" sz="1200" b="1" dirty="0" smtClean="0">
                  <a:solidFill>
                    <a:schemeClr val="accent3"/>
                  </a:solidFill>
                </a:rPr>
                <a:t>FOUR</a:t>
              </a:r>
              <a:endParaRPr kumimoji="0" lang="en-US" sz="12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55" name="Text Placeholder 3"/>
            <p:cNvSpPr txBox="1"/>
            <p:nvPr/>
          </p:nvSpPr>
          <p:spPr>
            <a:xfrm>
              <a:off x="4181338" y="1410630"/>
              <a:ext cx="1782428" cy="47175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56" name="Text Placeholder 3"/>
            <p:cNvSpPr txBox="1"/>
            <p:nvPr/>
          </p:nvSpPr>
          <p:spPr>
            <a:xfrm>
              <a:off x="4158106" y="1126126"/>
              <a:ext cx="259686" cy="314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smtClean="0">
                  <a:ln>
                    <a:noFill/>
                  </a:ln>
                  <a:solidFill>
                    <a:schemeClr val="accent3"/>
                  </a:solidFill>
                  <a:effectLst/>
                  <a:uLnTx/>
                  <a:uFillTx/>
                  <a:latin typeface="+mn-lt"/>
                  <a:ea typeface="+mn-ea"/>
                  <a:cs typeface="+mn-cs"/>
                </a:rPr>
                <a:t>04</a:t>
              </a:r>
              <a:endParaRPr kumimoji="0" lang="en-US" sz="2000" b="1" i="0" u="none" strike="noStrike" kern="1200" cap="none" spc="0" normalizeH="0" baseline="0" noProof="0" dirty="0" smtClean="0">
                <a:ln>
                  <a:noFill/>
                </a:ln>
                <a:solidFill>
                  <a:schemeClr val="accent3"/>
                </a:solidFill>
                <a:effectLst/>
                <a:uLnTx/>
                <a:uFillTx/>
                <a:latin typeface="+mn-lt"/>
                <a:ea typeface="+mn-ea"/>
                <a:cs typeface="+mn-cs"/>
              </a:endParaRPr>
            </a:p>
          </p:txBody>
        </p:sp>
      </p:grpSp>
      <p:sp>
        <p:nvSpPr>
          <p:cNvPr id="57" name="Slide Number Placeholder 5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7" dur="1000"/>
                                        <p:tgtEl>
                                          <p:spTgt spid="64">
                                            <p:graphicEl>
                                              <a:chart seriesIdx="-3" categoryIdx="-3" bldStep="gridLegend"/>
                                            </p:graphic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1" dur="1000"/>
                                        <p:tgtEl>
                                          <p:spTgt spid="64">
                                            <p:graphicEl>
                                              <a:chart seriesIdx="0" categoryIdx="-4" bldStep="series"/>
                                            </p:graphic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5" dur="1000"/>
                                        <p:tgtEl>
                                          <p:spTgt spid="64">
                                            <p:graphicEl>
                                              <a:chart seriesIdx="1" categoryIdx="-4" bldStep="series"/>
                                            </p:graphic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19" dur="1000"/>
                                        <p:tgtEl>
                                          <p:spTgt spid="64">
                                            <p:graphicEl>
                                              <a:chart seriesIdx="2" categoryIdx="-4" bldStep="series"/>
                                            </p:graphic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23" dur="500"/>
                                        <p:tgtEl>
                                          <p:spTgt spid="64">
                                            <p:graphicEl>
                                              <a:chart seriesIdx="3" categoryIdx="-4" bldStep="series"/>
                                            </p:graphicEl>
                                          </p:spTgt>
                                        </p:tgtEl>
                                      </p:cBhvr>
                                    </p:animEffect>
                                  </p:childTnLst>
                                </p:cTn>
                              </p:par>
                            </p:childTnLst>
                          </p:cTn>
                        </p:par>
                        <p:par>
                          <p:cTn id="24" fill="hold">
                            <p:stCondLst>
                              <p:cond delay="4500"/>
                            </p:stCondLst>
                            <p:childTnLst>
                              <p:par>
                                <p:cTn id="25" presetID="1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Bottom)">
                                      <p:cBhvr>
                                        <p:cTn id="27" dur="500"/>
                                        <p:tgtEl>
                                          <p:spTgt spid="19"/>
                                        </p:tgtEl>
                                      </p:cBhvr>
                                    </p:animEffect>
                                  </p:childTnLst>
                                </p:cTn>
                              </p:par>
                            </p:childTnLst>
                          </p:cTn>
                        </p:par>
                        <p:par>
                          <p:cTn id="28" fill="hold">
                            <p:stCondLst>
                              <p:cond delay="5000"/>
                            </p:stCondLst>
                            <p:childTnLst>
                              <p:par>
                                <p:cTn id="29" presetID="12" presetClass="entr" presetSubtype="4"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Bottom)">
                                      <p:cBhvr>
                                        <p:cTn id="31" dur="500"/>
                                        <p:tgtEl>
                                          <p:spTgt spid="41"/>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slide(fromBottom)">
                                      <p:cBhvr>
                                        <p:cTn id="35" dur="500"/>
                                        <p:tgtEl>
                                          <p:spTgt spid="45"/>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slide(fromBottom)">
                                      <p:cBhvr>
                                        <p:cTn id="39" dur="500"/>
                                        <p:tgtEl>
                                          <p:spTgt spid="49"/>
                                        </p:tgtEl>
                                      </p:cBhvr>
                                    </p:animEffect>
                                  </p:childTnLst>
                                </p:cTn>
                              </p:par>
                            </p:childTnLst>
                          </p:cTn>
                        </p:par>
                        <p:par>
                          <p:cTn id="40" fill="hold">
                            <p:stCondLst>
                              <p:cond delay="6500"/>
                            </p:stCondLst>
                            <p:childTnLst>
                              <p:par>
                                <p:cTn id="41" presetID="12" presetClass="entr" presetSubtype="4"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slide(fromBottom)">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uiExpand="1">
        <p:bldSub>
          <a:bldChart bld="series"/>
        </p:bldSub>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Chart Slide</a:t>
            </a:r>
            <a:endParaRPr lang="en-US" dirty="0"/>
          </a:p>
        </p:txBody>
      </p:sp>
      <p:sp>
        <p:nvSpPr>
          <p:cNvPr id="4" name="Text Placeholder 3"/>
          <p:cNvSpPr>
            <a:spLocks noGrp="1"/>
          </p:cNvSpPr>
          <p:nvPr>
            <p:ph type="body" sz="half" idx="2"/>
          </p:nvPr>
        </p:nvSpPr>
        <p:spPr/>
        <p:txBody>
          <a:bodyPr/>
          <a:lstStyle/>
          <a:p>
            <a:r>
              <a:rPr lang="en-US" dirty="0" smtClean="0"/>
              <a:t>Columns Chart Slide</a:t>
            </a:r>
            <a:endParaRPr lang="en-US" dirty="0"/>
          </a:p>
        </p:txBody>
      </p:sp>
      <p:graphicFrame>
        <p:nvGraphicFramePr>
          <p:cNvPr id="64" name="Chart 63"/>
          <p:cNvGraphicFramePr/>
          <p:nvPr/>
        </p:nvGraphicFramePr>
        <p:xfrm>
          <a:off x="769938" y="816413"/>
          <a:ext cx="7579538" cy="2642545"/>
        </p:xfrm>
        <a:graphic>
          <a:graphicData uri="http://schemas.openxmlformats.org/drawingml/2006/chart">
            <c:chart xmlns:c="http://schemas.openxmlformats.org/drawingml/2006/chart" xmlns:r="http://schemas.openxmlformats.org/officeDocument/2006/relationships" r:id="rId1"/>
          </a:graphicData>
        </a:graphic>
      </p:graphicFrame>
      <p:grpSp>
        <p:nvGrpSpPr>
          <p:cNvPr id="41" name="Group 47"/>
          <p:cNvGrpSpPr/>
          <p:nvPr/>
        </p:nvGrpSpPr>
        <p:grpSpPr>
          <a:xfrm>
            <a:off x="1975546" y="3492132"/>
            <a:ext cx="5192908" cy="197254"/>
            <a:chOff x="2221306" y="3931835"/>
            <a:chExt cx="5192908" cy="197254"/>
          </a:xfrm>
        </p:grpSpPr>
        <p:grpSp>
          <p:nvGrpSpPr>
            <p:cNvPr id="42" name="Group 50"/>
            <p:cNvGrpSpPr/>
            <p:nvPr/>
          </p:nvGrpSpPr>
          <p:grpSpPr>
            <a:xfrm>
              <a:off x="2221306" y="3931835"/>
              <a:ext cx="1181084" cy="194452"/>
              <a:chOff x="2221306" y="3914656"/>
              <a:chExt cx="1181084" cy="194452"/>
            </a:xfrm>
          </p:grpSpPr>
          <p:sp>
            <p:nvSpPr>
              <p:cNvPr id="52" name="TextBox 51"/>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53" name="Rounded Rectangle 52"/>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5"/>
            <p:cNvGrpSpPr/>
            <p:nvPr/>
          </p:nvGrpSpPr>
          <p:grpSpPr>
            <a:xfrm>
              <a:off x="3599144" y="3931835"/>
              <a:ext cx="812241" cy="194452"/>
              <a:chOff x="3776442" y="3947915"/>
              <a:chExt cx="812241" cy="194452"/>
            </a:xfrm>
          </p:grpSpPr>
          <p:sp>
            <p:nvSpPr>
              <p:cNvPr id="50" name="TextBox 49"/>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51" name="Rounded Rectangle 50"/>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37"/>
            <p:cNvGrpSpPr/>
            <p:nvPr/>
          </p:nvGrpSpPr>
          <p:grpSpPr>
            <a:xfrm>
              <a:off x="4664700" y="3931835"/>
              <a:ext cx="1156802" cy="194452"/>
              <a:chOff x="4725932" y="3949014"/>
              <a:chExt cx="1156802" cy="194452"/>
            </a:xfrm>
          </p:grpSpPr>
          <p:sp>
            <p:nvSpPr>
              <p:cNvPr id="48" name="TextBox 47"/>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49" name="Rounded Rectangle 48"/>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1"/>
            <p:cNvGrpSpPr/>
            <p:nvPr/>
          </p:nvGrpSpPr>
          <p:grpSpPr>
            <a:xfrm>
              <a:off x="6077268" y="3931835"/>
              <a:ext cx="1336946" cy="197254"/>
              <a:chOff x="6077268" y="3949014"/>
              <a:chExt cx="1336946" cy="197254"/>
            </a:xfrm>
          </p:grpSpPr>
          <p:sp>
            <p:nvSpPr>
              <p:cNvPr id="46" name="TextBox 45"/>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47" name="Rounded Rectangle 46"/>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4" name="TextBox 53"/>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55" name="Straight Connector 54"/>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7" dur="1000"/>
                                        <p:tgtEl>
                                          <p:spTgt spid="64">
                                            <p:graphicEl>
                                              <a:chart seriesIdx="-3" categoryIdx="-3" bldStep="gridLegend"/>
                                            </p:graphicEl>
                                          </p:spTgt>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Left)">
                                      <p:cBhvr>
                                        <p:cTn id="11" dur="1000"/>
                                        <p:tgtEl>
                                          <p:spTgt spid="64">
                                            <p:graphicEl>
                                              <a:chart seriesIdx="0" categoryIdx="-4" bldStep="series"/>
                                            </p:graphicEl>
                                          </p:spTgt>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Left)">
                                      <p:cBhvr>
                                        <p:cTn id="15" dur="1000"/>
                                        <p:tgtEl>
                                          <p:spTgt spid="64">
                                            <p:graphicEl>
                                              <a:chart seriesIdx="1" categoryIdx="-4" bldStep="series"/>
                                            </p:graphicEl>
                                          </p:spTgt>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Left)">
                                      <p:cBhvr>
                                        <p:cTn id="19" dur="1000"/>
                                        <p:tgtEl>
                                          <p:spTgt spid="64">
                                            <p:graphicEl>
                                              <a:chart seriesIdx="2" categoryIdx="-4" bldStep="series"/>
                                            </p:graphicEl>
                                          </p:spTgt>
                                        </p:tgtEl>
                                      </p:cBhvr>
                                    </p:animEffect>
                                  </p:childTnLst>
                                </p:cTn>
                              </p:par>
                            </p:childTnLst>
                          </p:cTn>
                        </p:par>
                        <p:par>
                          <p:cTn id="20" fill="hold">
                            <p:stCondLst>
                              <p:cond delay="4000"/>
                            </p:stCondLst>
                            <p:childTnLst>
                              <p:par>
                                <p:cTn id="21" presetID="12" presetClass="entr" presetSubtype="8" fill="hold" grpId="0" nodeType="afterEffect">
                                  <p:stCondLst>
                                    <p:cond delay="0"/>
                                  </p:stCondLst>
                                  <p:childTnLst>
                                    <p:set>
                                      <p:cBhvr>
                                        <p:cTn id="22"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Left)">
                                      <p:cBhvr>
                                        <p:cTn id="23" dur="1000"/>
                                        <p:tgtEl>
                                          <p:spTgt spid="64">
                                            <p:graphicEl>
                                              <a:chart seriesIdx="3" categoryIdx="-4" bldStep="series"/>
                                            </p:graphic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lide(fromBottom)">
                                      <p:cBhvr>
                                        <p:cTn id="27" dur="500"/>
                                        <p:tgtEl>
                                          <p:spTgt spid="41"/>
                                        </p:tgtEl>
                                      </p:cBhvr>
                                    </p:animEffect>
                                  </p:childTnLst>
                                </p:cTn>
                              </p:par>
                            </p:childTnLst>
                          </p:cTn>
                        </p:par>
                        <p:par>
                          <p:cTn id="28" fill="hold">
                            <p:stCondLst>
                              <p:cond delay="5500"/>
                            </p:stCondLst>
                            <p:childTnLst>
                              <p:par>
                                <p:cTn id="29" presetID="18" presetClass="entr" presetSubtype="3"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trips(upRight)">
                                      <p:cBhvr>
                                        <p:cTn id="31" dur="500"/>
                                        <p:tgtEl>
                                          <p:spTgt spid="55"/>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uiExpand="1">
        <p:bldSub>
          <a:bldChart bld="series"/>
        </p:bldSub>
      </p:bldGraphic>
      <p:bldP spid="54"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Chart Slide</a:t>
            </a:r>
            <a:endParaRPr lang="en-US" dirty="0"/>
          </a:p>
        </p:txBody>
      </p:sp>
      <p:sp>
        <p:nvSpPr>
          <p:cNvPr id="4" name="Text Placeholder 3"/>
          <p:cNvSpPr>
            <a:spLocks noGrp="1"/>
          </p:cNvSpPr>
          <p:nvPr>
            <p:ph type="body" sz="half" idx="2"/>
          </p:nvPr>
        </p:nvSpPr>
        <p:spPr/>
        <p:txBody>
          <a:bodyPr/>
          <a:lstStyle/>
          <a:p>
            <a:r>
              <a:rPr lang="en-US" dirty="0" smtClean="0"/>
              <a:t>Columns Chart Slide</a:t>
            </a:r>
            <a:endParaRPr lang="en-US" dirty="0"/>
          </a:p>
        </p:txBody>
      </p:sp>
      <p:sp>
        <p:nvSpPr>
          <p:cNvPr id="54" name="TextBox 53"/>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55" name="Straight Connector 54"/>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57"/>
          <p:cNvGrpSpPr/>
          <p:nvPr/>
        </p:nvGrpSpPr>
        <p:grpSpPr>
          <a:xfrm>
            <a:off x="6195743" y="1073968"/>
            <a:ext cx="2120712" cy="584775"/>
            <a:chOff x="5608926" y="1246789"/>
            <a:chExt cx="2078871" cy="584775"/>
          </a:xfrm>
        </p:grpSpPr>
        <p:sp>
          <p:nvSpPr>
            <p:cNvPr id="22" name="TextBox 21"/>
            <p:cNvSpPr txBox="1"/>
            <p:nvPr/>
          </p:nvSpPr>
          <p:spPr>
            <a:xfrm>
              <a:off x="6145291" y="1246789"/>
              <a:ext cx="1542506" cy="215444"/>
            </a:xfrm>
            <a:prstGeom prst="rect">
              <a:avLst/>
            </a:prstGeom>
            <a:noFill/>
          </p:spPr>
          <p:txBody>
            <a:bodyPr wrap="square" lIns="0" tIns="0" rIns="0" bIns="0" rtlCol="0" anchor="t">
              <a:spAutoFit/>
            </a:bodyPr>
            <a:lstStyle/>
            <a:p>
              <a:r>
                <a:rPr lang="en-US" sz="1400" b="1" dirty="0" smtClean="0">
                  <a:solidFill>
                    <a:schemeClr val="tx2"/>
                  </a:solidFill>
                </a:rPr>
                <a:t>PLAN STATS</a:t>
              </a:r>
              <a:endParaRPr lang="en-US" sz="1400" b="1" dirty="0">
                <a:solidFill>
                  <a:schemeClr val="tx2"/>
                </a:solidFill>
              </a:endParaRPr>
            </a:p>
          </p:txBody>
        </p:sp>
        <p:sp>
          <p:nvSpPr>
            <p:cNvPr id="23" name="TextBox 22"/>
            <p:cNvSpPr txBox="1"/>
            <p:nvPr/>
          </p:nvSpPr>
          <p:spPr>
            <a:xfrm>
              <a:off x="6145290" y="1449930"/>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39" name="Rectangle 38"/>
            <p:cNvSpPr/>
            <p:nvPr/>
          </p:nvSpPr>
          <p:spPr>
            <a:xfrm>
              <a:off x="5608926" y="1246789"/>
              <a:ext cx="506870" cy="584775"/>
            </a:xfrm>
            <a:prstGeom prst="rect">
              <a:avLst/>
            </a:prstGeom>
          </p:spPr>
          <p:txBody>
            <a:bodyPr wrap="none">
              <a:spAutoFit/>
            </a:bodyPr>
            <a:lstStyle/>
            <a:p>
              <a:pPr algn="ctr"/>
              <a:r>
                <a:rPr lang="en-US" sz="3200" dirty="0" smtClean="0">
                  <a:solidFill>
                    <a:schemeClr val="tx2"/>
                  </a:solidFill>
                  <a:latin typeface="FontAwesome" pitchFamily="2" charset="0"/>
                </a:rPr>
                <a:t></a:t>
              </a:r>
              <a:endParaRPr lang="en-US" sz="3200" dirty="0">
                <a:solidFill>
                  <a:schemeClr val="tx2"/>
                </a:solidFill>
                <a:latin typeface="FontAwesome" pitchFamily="2" charset="0"/>
              </a:endParaRPr>
            </a:p>
          </p:txBody>
        </p:sp>
      </p:grpSp>
      <p:grpSp>
        <p:nvGrpSpPr>
          <p:cNvPr id="6" name="Group 42"/>
          <p:cNvGrpSpPr/>
          <p:nvPr/>
        </p:nvGrpSpPr>
        <p:grpSpPr>
          <a:xfrm>
            <a:off x="6195742" y="1789601"/>
            <a:ext cx="2120712" cy="510918"/>
            <a:chOff x="5567085" y="1941442"/>
            <a:chExt cx="2120712" cy="510918"/>
          </a:xfrm>
        </p:grpSpPr>
        <p:sp>
          <p:nvSpPr>
            <p:cNvPr id="40" name="TextBox 39"/>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bg2"/>
                  </a:solidFill>
                </a:rPr>
                <a:t>CAR STATS</a:t>
              </a:r>
              <a:endParaRPr lang="en-US" sz="1400" b="1" dirty="0">
                <a:solidFill>
                  <a:schemeClr val="bg2"/>
                </a:solidFill>
              </a:endParaRPr>
            </a:p>
          </p:txBody>
        </p:sp>
        <p:sp>
          <p:nvSpPr>
            <p:cNvPr id="41" name="TextBox 40"/>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42" name="Rectangle 41"/>
            <p:cNvSpPr/>
            <p:nvPr/>
          </p:nvSpPr>
          <p:spPr>
            <a:xfrm>
              <a:off x="5567085" y="1982082"/>
              <a:ext cx="535724" cy="461665"/>
            </a:xfrm>
            <a:prstGeom prst="rect">
              <a:avLst/>
            </a:prstGeom>
          </p:spPr>
          <p:txBody>
            <a:bodyPr wrap="none">
              <a:spAutoFit/>
            </a:bodyPr>
            <a:lstStyle/>
            <a:p>
              <a:pPr algn="ctr"/>
              <a:r>
                <a:rPr lang="en-US" sz="2400" dirty="0" smtClean="0">
                  <a:solidFill>
                    <a:schemeClr val="bg2"/>
                  </a:solidFill>
                  <a:latin typeface="FontAwesome" pitchFamily="2" charset="0"/>
                </a:rPr>
                <a:t></a:t>
              </a:r>
              <a:endParaRPr lang="en-US" sz="2400" dirty="0">
                <a:solidFill>
                  <a:schemeClr val="bg2"/>
                </a:solidFill>
                <a:latin typeface="FontAwesome" pitchFamily="2" charset="0"/>
              </a:endParaRPr>
            </a:p>
          </p:txBody>
        </p:sp>
      </p:grpSp>
      <p:grpSp>
        <p:nvGrpSpPr>
          <p:cNvPr id="7" name="Group 43"/>
          <p:cNvGrpSpPr/>
          <p:nvPr/>
        </p:nvGrpSpPr>
        <p:grpSpPr>
          <a:xfrm>
            <a:off x="6195742" y="2431377"/>
            <a:ext cx="2099070" cy="523220"/>
            <a:chOff x="5588727" y="1941442"/>
            <a:chExt cx="2099070" cy="523220"/>
          </a:xfrm>
        </p:grpSpPr>
        <p:sp>
          <p:nvSpPr>
            <p:cNvPr id="45" name="TextBox 44"/>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1"/>
                  </a:solidFill>
                </a:rPr>
                <a:t>BUS STATS</a:t>
              </a:r>
              <a:endParaRPr lang="en-US" sz="1400" b="1" dirty="0">
                <a:solidFill>
                  <a:schemeClr val="accent1"/>
                </a:solidFill>
              </a:endParaRPr>
            </a:p>
          </p:txBody>
        </p:sp>
        <p:sp>
          <p:nvSpPr>
            <p:cNvPr id="56" name="TextBox 55"/>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57" name="Rectangle 56"/>
            <p:cNvSpPr/>
            <p:nvPr/>
          </p:nvSpPr>
          <p:spPr>
            <a:xfrm>
              <a:off x="5588727" y="1941442"/>
              <a:ext cx="492443" cy="523220"/>
            </a:xfrm>
            <a:prstGeom prst="rect">
              <a:avLst/>
            </a:prstGeom>
          </p:spPr>
          <p:txBody>
            <a:bodyPr wrap="none">
              <a:spAutoFit/>
            </a:bodyPr>
            <a:lstStyle/>
            <a:p>
              <a:pPr algn="ctr"/>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8" name="Group 58"/>
          <p:cNvGrpSpPr/>
          <p:nvPr/>
        </p:nvGrpSpPr>
        <p:grpSpPr>
          <a:xfrm>
            <a:off x="6170095" y="3085456"/>
            <a:ext cx="2124717" cy="523220"/>
            <a:chOff x="5563080" y="1941442"/>
            <a:chExt cx="2124717" cy="523220"/>
          </a:xfrm>
        </p:grpSpPr>
        <p:sp>
          <p:nvSpPr>
            <p:cNvPr id="60" name="TextBox 59"/>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3"/>
                  </a:solidFill>
                </a:rPr>
                <a:t>SHIP STATS</a:t>
              </a:r>
              <a:endParaRPr lang="en-US" sz="1400" b="1" dirty="0">
                <a:solidFill>
                  <a:schemeClr val="accent3"/>
                </a:solidFill>
              </a:endParaRPr>
            </a:p>
          </p:txBody>
        </p:sp>
        <p:sp>
          <p:nvSpPr>
            <p:cNvPr id="61" name="TextBox 60"/>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2" name="Rectangle 61"/>
            <p:cNvSpPr/>
            <p:nvPr/>
          </p:nvSpPr>
          <p:spPr>
            <a:xfrm>
              <a:off x="5563080" y="1941442"/>
              <a:ext cx="543739" cy="523220"/>
            </a:xfrm>
            <a:prstGeom prst="rect">
              <a:avLst/>
            </a:prstGeom>
          </p:spPr>
          <p:txBody>
            <a:bodyPr wrap="none">
              <a:spAutoFit/>
            </a:bodyPr>
            <a:lstStyle/>
            <a:p>
              <a:pPr algn="ctr"/>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87" name="Chart 86"/>
          <p:cNvGraphicFramePr/>
          <p:nvPr/>
        </p:nvGraphicFramePr>
        <p:xfrm>
          <a:off x="3074219" y="827847"/>
          <a:ext cx="3095876" cy="3207059"/>
        </p:xfrm>
        <a:graphic>
          <a:graphicData uri="http://schemas.openxmlformats.org/drawingml/2006/chart">
            <c:chart xmlns:c="http://schemas.openxmlformats.org/drawingml/2006/chart" xmlns:r="http://schemas.openxmlformats.org/officeDocument/2006/relationships" r:id="rId1"/>
          </a:graphicData>
        </a:graphic>
      </p:graphicFrame>
      <p:grpSp>
        <p:nvGrpSpPr>
          <p:cNvPr id="9" name="Group 179"/>
          <p:cNvGrpSpPr/>
          <p:nvPr/>
        </p:nvGrpSpPr>
        <p:grpSpPr>
          <a:xfrm>
            <a:off x="825272" y="1046480"/>
            <a:ext cx="2034498" cy="1439009"/>
            <a:chOff x="825272" y="1046480"/>
            <a:chExt cx="2034498" cy="1439009"/>
          </a:xfrm>
        </p:grpSpPr>
        <p:grpSp>
          <p:nvGrpSpPr>
            <p:cNvPr id="10" name="Group 177"/>
            <p:cNvGrpSpPr/>
            <p:nvPr/>
          </p:nvGrpSpPr>
          <p:grpSpPr>
            <a:xfrm>
              <a:off x="825272" y="1046480"/>
              <a:ext cx="2034498" cy="1439009"/>
              <a:chOff x="825272" y="1046480"/>
              <a:chExt cx="2034498" cy="1439009"/>
            </a:xfrm>
          </p:grpSpPr>
          <p:sp>
            <p:nvSpPr>
              <p:cNvPr id="86" name="TextBox 85"/>
              <p:cNvSpPr txBox="1"/>
              <p:nvPr/>
            </p:nvSpPr>
            <p:spPr>
              <a:xfrm>
                <a:off x="1381721" y="2208490"/>
                <a:ext cx="830007" cy="276999"/>
              </a:xfrm>
              <a:prstGeom prst="rect">
                <a:avLst/>
              </a:prstGeom>
              <a:noFill/>
            </p:spPr>
            <p:txBody>
              <a:bodyPr wrap="square" lIns="0" tIns="0" rIns="0" bIns="0" rtlCol="0">
                <a:spAutoFit/>
              </a:bodyPr>
              <a:lstStyle/>
              <a:p>
                <a:r>
                  <a:rPr lang="en-US" sz="1800" b="1" dirty="0" smtClean="0">
                    <a:solidFill>
                      <a:schemeClr val="tx2"/>
                    </a:solidFill>
                  </a:rPr>
                  <a:t>122,584</a:t>
                </a:r>
                <a:endParaRPr lang="en-US" sz="1800" b="1" dirty="0">
                  <a:solidFill>
                    <a:schemeClr val="tx2"/>
                  </a:solidFill>
                </a:endParaRPr>
              </a:p>
            </p:txBody>
          </p:sp>
          <p:grpSp>
            <p:nvGrpSpPr>
              <p:cNvPr id="11" name="Group 172"/>
              <p:cNvGrpSpPr/>
              <p:nvPr/>
            </p:nvGrpSpPr>
            <p:grpSpPr>
              <a:xfrm>
                <a:off x="825272" y="1046480"/>
                <a:ext cx="2034498" cy="1088855"/>
                <a:chOff x="827545" y="958754"/>
                <a:chExt cx="2118078" cy="1133587"/>
              </a:xfrm>
              <a:solidFill>
                <a:schemeClr val="tx2">
                  <a:lumMod val="75000"/>
                </a:schemeClr>
              </a:solidFill>
            </p:grpSpPr>
            <p:grpSp>
              <p:nvGrpSpPr>
                <p:cNvPr id="12" name="Group 179"/>
                <p:cNvGrpSpPr/>
                <p:nvPr/>
              </p:nvGrpSpPr>
              <p:grpSpPr>
                <a:xfrm>
                  <a:off x="827545" y="958754"/>
                  <a:ext cx="210240" cy="538072"/>
                  <a:chOff x="5054600" y="1652588"/>
                  <a:chExt cx="187325" cy="479424"/>
                </a:xfrm>
                <a:grpFill/>
              </p:grpSpPr>
              <p:sp>
                <p:nvSpPr>
                  <p:cNvPr id="7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74"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3" name="Group 179"/>
                <p:cNvGrpSpPr/>
                <p:nvPr/>
              </p:nvGrpSpPr>
              <p:grpSpPr>
                <a:xfrm>
                  <a:off x="1143879" y="958754"/>
                  <a:ext cx="210240" cy="538072"/>
                  <a:chOff x="5054600" y="1652588"/>
                  <a:chExt cx="187325" cy="479424"/>
                </a:xfrm>
                <a:grpFill/>
              </p:grpSpPr>
              <p:sp>
                <p:nvSpPr>
                  <p:cNvPr id="8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90"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4" name="Group 179"/>
                <p:cNvGrpSpPr/>
                <p:nvPr/>
              </p:nvGrpSpPr>
              <p:grpSpPr>
                <a:xfrm>
                  <a:off x="1460213" y="958754"/>
                  <a:ext cx="210240" cy="538072"/>
                  <a:chOff x="5054600" y="1652588"/>
                  <a:chExt cx="187325" cy="479424"/>
                </a:xfrm>
                <a:grpFill/>
              </p:grpSpPr>
              <p:sp>
                <p:nvSpPr>
                  <p:cNvPr id="9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93"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5" name="Group 179"/>
                <p:cNvGrpSpPr/>
                <p:nvPr/>
              </p:nvGrpSpPr>
              <p:grpSpPr>
                <a:xfrm>
                  <a:off x="1776547" y="958754"/>
                  <a:ext cx="210240" cy="538072"/>
                  <a:chOff x="5054600" y="1652588"/>
                  <a:chExt cx="187325" cy="479424"/>
                </a:xfrm>
                <a:grpFill/>
              </p:grpSpPr>
              <p:sp>
                <p:nvSpPr>
                  <p:cNvPr id="9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96"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6" name="Group 179"/>
                <p:cNvGrpSpPr/>
                <p:nvPr/>
              </p:nvGrpSpPr>
              <p:grpSpPr>
                <a:xfrm>
                  <a:off x="2092881" y="958754"/>
                  <a:ext cx="210240" cy="538072"/>
                  <a:chOff x="5054600" y="1652588"/>
                  <a:chExt cx="187325" cy="479424"/>
                </a:xfrm>
                <a:grpFill/>
              </p:grpSpPr>
              <p:sp>
                <p:nvSpPr>
                  <p:cNvPr id="9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99"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7" name="Group 179"/>
                <p:cNvGrpSpPr/>
                <p:nvPr/>
              </p:nvGrpSpPr>
              <p:grpSpPr>
                <a:xfrm>
                  <a:off x="2409214" y="958754"/>
                  <a:ext cx="210240" cy="538072"/>
                  <a:chOff x="5054600" y="1652588"/>
                  <a:chExt cx="187325" cy="479424"/>
                </a:xfrm>
                <a:grpFill/>
              </p:grpSpPr>
              <p:sp>
                <p:nvSpPr>
                  <p:cNvPr id="10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02"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8" name="Group 179"/>
                <p:cNvGrpSpPr/>
                <p:nvPr/>
              </p:nvGrpSpPr>
              <p:grpSpPr>
                <a:xfrm>
                  <a:off x="2735383" y="958754"/>
                  <a:ext cx="210240" cy="538072"/>
                  <a:chOff x="5054600" y="1652588"/>
                  <a:chExt cx="187325" cy="479424"/>
                </a:xfrm>
                <a:grpFill/>
              </p:grpSpPr>
              <p:sp>
                <p:nvSpPr>
                  <p:cNvPr id="10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05"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19" name="Group 179"/>
                <p:cNvGrpSpPr/>
                <p:nvPr/>
              </p:nvGrpSpPr>
              <p:grpSpPr>
                <a:xfrm>
                  <a:off x="827545" y="1554269"/>
                  <a:ext cx="210240" cy="538072"/>
                  <a:chOff x="5054600" y="1652588"/>
                  <a:chExt cx="187325" cy="479424"/>
                </a:xfrm>
                <a:grpFill/>
              </p:grpSpPr>
              <p:sp>
                <p:nvSpPr>
                  <p:cNvPr id="10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08"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20" name="Group 179"/>
                <p:cNvGrpSpPr/>
                <p:nvPr/>
              </p:nvGrpSpPr>
              <p:grpSpPr>
                <a:xfrm>
                  <a:off x="1143879" y="1554269"/>
                  <a:ext cx="210240" cy="538072"/>
                  <a:chOff x="5054600" y="1652588"/>
                  <a:chExt cx="187325" cy="479424"/>
                </a:xfrm>
                <a:grpFill/>
              </p:grpSpPr>
              <p:sp>
                <p:nvSpPr>
                  <p:cNvPr id="11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11"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21" name="Group 179"/>
                <p:cNvGrpSpPr/>
                <p:nvPr/>
              </p:nvGrpSpPr>
              <p:grpSpPr>
                <a:xfrm>
                  <a:off x="1460213" y="1554269"/>
                  <a:ext cx="210240" cy="538072"/>
                  <a:chOff x="5054600" y="1652588"/>
                  <a:chExt cx="187325" cy="479424"/>
                </a:xfrm>
                <a:grpFill/>
              </p:grpSpPr>
              <p:sp>
                <p:nvSpPr>
                  <p:cNvPr id="11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14" name="Oval 97"/>
                  <p:cNvSpPr>
                    <a:spLocks noChangeArrowheads="1"/>
                  </p:cNvSpPr>
                  <p:nvPr/>
                </p:nvSpPr>
                <p:spPr bwMode="auto">
                  <a:xfrm>
                    <a:off x="5110163" y="1652588"/>
                    <a:ext cx="74613" cy="76200"/>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grpSp>
        <p:grpSp>
          <p:nvGrpSpPr>
            <p:cNvPr id="24" name="Group 174"/>
            <p:cNvGrpSpPr/>
            <p:nvPr/>
          </p:nvGrpSpPr>
          <p:grpSpPr>
            <a:xfrm>
              <a:off x="1736826" y="1618496"/>
              <a:ext cx="1122944" cy="516839"/>
              <a:chOff x="1776547" y="1554269"/>
              <a:chExt cx="1169076" cy="538072"/>
            </a:xfrm>
            <a:solidFill>
              <a:schemeClr val="bg1">
                <a:lumMod val="75000"/>
              </a:schemeClr>
            </a:solidFill>
          </p:grpSpPr>
          <p:grpSp>
            <p:nvGrpSpPr>
              <p:cNvPr id="25" name="Group 179"/>
              <p:cNvGrpSpPr/>
              <p:nvPr/>
            </p:nvGrpSpPr>
            <p:grpSpPr>
              <a:xfrm>
                <a:off x="1776547" y="1554269"/>
                <a:ext cx="210240" cy="538072"/>
                <a:chOff x="5054600" y="1652588"/>
                <a:chExt cx="187325" cy="479424"/>
              </a:xfrm>
              <a:grpFill/>
            </p:grpSpPr>
            <p:sp>
              <p:nvSpPr>
                <p:cNvPr id="11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1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26" name="Group 179"/>
              <p:cNvGrpSpPr/>
              <p:nvPr/>
            </p:nvGrpSpPr>
            <p:grpSpPr>
              <a:xfrm>
                <a:off x="2092881" y="1554269"/>
                <a:ext cx="210240" cy="538072"/>
                <a:chOff x="5054600" y="1652588"/>
                <a:chExt cx="187325" cy="479424"/>
              </a:xfrm>
              <a:grpFill/>
            </p:grpSpPr>
            <p:sp>
              <p:nvSpPr>
                <p:cNvPr id="1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20"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27" name="Group 179"/>
              <p:cNvGrpSpPr/>
              <p:nvPr/>
            </p:nvGrpSpPr>
            <p:grpSpPr>
              <a:xfrm>
                <a:off x="2409214" y="1554269"/>
                <a:ext cx="210240" cy="538072"/>
                <a:chOff x="5054600" y="1652588"/>
                <a:chExt cx="187325" cy="479424"/>
              </a:xfrm>
              <a:grpFill/>
            </p:grpSpPr>
            <p:sp>
              <p:nvSpPr>
                <p:cNvPr id="12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2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28" name="Group 179"/>
              <p:cNvGrpSpPr/>
              <p:nvPr/>
            </p:nvGrpSpPr>
            <p:grpSpPr>
              <a:xfrm>
                <a:off x="2735383" y="1554269"/>
                <a:ext cx="210240" cy="538072"/>
                <a:chOff x="5054600" y="1652588"/>
                <a:chExt cx="187325" cy="479424"/>
              </a:xfrm>
              <a:grpFill/>
            </p:grpSpPr>
            <p:sp>
              <p:nvSpPr>
                <p:cNvPr id="16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6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29" name="Group 178"/>
          <p:cNvGrpSpPr/>
          <p:nvPr/>
        </p:nvGrpSpPr>
        <p:grpSpPr>
          <a:xfrm>
            <a:off x="769938" y="2540493"/>
            <a:ext cx="2126883" cy="1394275"/>
            <a:chOff x="769938" y="2540493"/>
            <a:chExt cx="2126883" cy="1394275"/>
          </a:xfrm>
        </p:grpSpPr>
        <p:grpSp>
          <p:nvGrpSpPr>
            <p:cNvPr id="30" name="Group 173"/>
            <p:cNvGrpSpPr/>
            <p:nvPr/>
          </p:nvGrpSpPr>
          <p:grpSpPr>
            <a:xfrm>
              <a:off x="769938" y="2540493"/>
              <a:ext cx="2126883" cy="1061854"/>
              <a:chOff x="769938" y="2514143"/>
              <a:chExt cx="2214258" cy="1105477"/>
            </a:xfrm>
            <a:solidFill>
              <a:srgbClr val="92D050"/>
            </a:solidFill>
          </p:grpSpPr>
          <p:grpSp>
            <p:nvGrpSpPr>
              <p:cNvPr id="31" name="Group 184"/>
              <p:cNvGrpSpPr/>
              <p:nvPr/>
            </p:nvGrpSpPr>
            <p:grpSpPr>
              <a:xfrm>
                <a:off x="769938" y="2514143"/>
                <a:ext cx="248813" cy="534164"/>
                <a:chOff x="6213475" y="1668463"/>
                <a:chExt cx="227013" cy="487362"/>
              </a:xfrm>
              <a:grpFill/>
            </p:grpSpPr>
            <p:sp>
              <p:nvSpPr>
                <p:cNvPr id="79"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8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2" name="Group 184"/>
              <p:cNvGrpSpPr/>
              <p:nvPr/>
            </p:nvGrpSpPr>
            <p:grpSpPr>
              <a:xfrm>
                <a:off x="1097512" y="2514143"/>
                <a:ext cx="248813" cy="534164"/>
                <a:chOff x="6213475" y="1668463"/>
                <a:chExt cx="227013" cy="487362"/>
              </a:xfrm>
              <a:grpFill/>
            </p:grpSpPr>
            <p:sp>
              <p:nvSpPr>
                <p:cNvPr id="128"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2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3" name="Group 184"/>
              <p:cNvGrpSpPr/>
              <p:nvPr/>
            </p:nvGrpSpPr>
            <p:grpSpPr>
              <a:xfrm>
                <a:off x="1425086" y="2514143"/>
                <a:ext cx="248813" cy="534164"/>
                <a:chOff x="6213475" y="1668463"/>
                <a:chExt cx="227013" cy="487362"/>
              </a:xfrm>
              <a:grpFill/>
            </p:grpSpPr>
            <p:sp>
              <p:nvSpPr>
                <p:cNvPr id="131"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3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4" name="Group 184"/>
              <p:cNvGrpSpPr/>
              <p:nvPr/>
            </p:nvGrpSpPr>
            <p:grpSpPr>
              <a:xfrm>
                <a:off x="1752660" y="2514143"/>
                <a:ext cx="248813" cy="534164"/>
                <a:chOff x="6213475" y="1668463"/>
                <a:chExt cx="227013" cy="487362"/>
              </a:xfrm>
              <a:grpFill/>
            </p:grpSpPr>
            <p:sp>
              <p:nvSpPr>
                <p:cNvPr id="134"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5" name="Group 184"/>
              <p:cNvGrpSpPr/>
              <p:nvPr/>
            </p:nvGrpSpPr>
            <p:grpSpPr>
              <a:xfrm>
                <a:off x="2080234" y="2514143"/>
                <a:ext cx="248813" cy="534164"/>
                <a:chOff x="6213475" y="1668463"/>
                <a:chExt cx="227013" cy="487362"/>
              </a:xfrm>
              <a:grpFill/>
            </p:grpSpPr>
            <p:sp>
              <p:nvSpPr>
                <p:cNvPr id="137"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3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6" name="Group 184"/>
              <p:cNvGrpSpPr/>
              <p:nvPr/>
            </p:nvGrpSpPr>
            <p:grpSpPr>
              <a:xfrm>
                <a:off x="2407808" y="2514143"/>
                <a:ext cx="248813" cy="534164"/>
                <a:chOff x="6213475" y="1668463"/>
                <a:chExt cx="227013" cy="487362"/>
              </a:xfrm>
              <a:grpFill/>
            </p:grpSpPr>
            <p:sp>
              <p:nvSpPr>
                <p:cNvPr id="140"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4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7" name="Group 184"/>
              <p:cNvGrpSpPr/>
              <p:nvPr/>
            </p:nvGrpSpPr>
            <p:grpSpPr>
              <a:xfrm>
                <a:off x="2735383" y="2514143"/>
                <a:ext cx="248813" cy="534164"/>
                <a:chOff x="6213475" y="1668463"/>
                <a:chExt cx="227013" cy="487362"/>
              </a:xfrm>
              <a:grpFill/>
            </p:grpSpPr>
            <p:sp>
              <p:nvSpPr>
                <p:cNvPr id="143"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4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38" name="Group 184"/>
              <p:cNvGrpSpPr/>
              <p:nvPr/>
            </p:nvGrpSpPr>
            <p:grpSpPr>
              <a:xfrm>
                <a:off x="769938" y="3085456"/>
                <a:ext cx="248813" cy="534164"/>
                <a:chOff x="6213475" y="1668463"/>
                <a:chExt cx="227013" cy="487362"/>
              </a:xfrm>
              <a:grpFill/>
            </p:grpSpPr>
            <p:sp>
              <p:nvSpPr>
                <p:cNvPr id="146"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4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nvGrpSpPr>
              <p:cNvPr id="43" name="Group 184"/>
              <p:cNvGrpSpPr/>
              <p:nvPr/>
            </p:nvGrpSpPr>
            <p:grpSpPr>
              <a:xfrm>
                <a:off x="1097512" y="3085456"/>
                <a:ext cx="248813" cy="534164"/>
                <a:chOff x="6213475" y="1668463"/>
                <a:chExt cx="227013" cy="487362"/>
              </a:xfrm>
              <a:grpFill/>
            </p:grpSpPr>
            <p:sp>
              <p:nvSpPr>
                <p:cNvPr id="149" name="Oval 98"/>
                <p:cNvSpPr>
                  <a:spLocks noChangeArrowheads="1"/>
                </p:cNvSpPr>
                <p:nvPr/>
              </p:nvSpPr>
              <p:spPr bwMode="auto">
                <a:xfrm>
                  <a:off x="6291263" y="1668463"/>
                  <a:ext cx="73025" cy="73025"/>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15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grpSp>
        </p:grpSp>
        <p:sp>
          <p:nvSpPr>
            <p:cNvPr id="166" name="TextBox 165"/>
            <p:cNvSpPr txBox="1"/>
            <p:nvPr/>
          </p:nvSpPr>
          <p:spPr>
            <a:xfrm>
              <a:off x="1381721" y="3657769"/>
              <a:ext cx="830007" cy="276999"/>
            </a:xfrm>
            <a:prstGeom prst="rect">
              <a:avLst/>
            </a:prstGeom>
            <a:noFill/>
          </p:spPr>
          <p:txBody>
            <a:bodyPr wrap="square" lIns="0" tIns="0" rIns="0" bIns="0" rtlCol="0">
              <a:spAutoFit/>
            </a:bodyPr>
            <a:lstStyle/>
            <a:p>
              <a:r>
                <a:rPr lang="en-US" sz="1800" b="1" dirty="0" smtClean="0">
                  <a:solidFill>
                    <a:schemeClr val="bg2"/>
                  </a:solidFill>
                </a:rPr>
                <a:t>122,584</a:t>
              </a:r>
              <a:endParaRPr lang="en-US" sz="1800" b="1" dirty="0">
                <a:solidFill>
                  <a:schemeClr val="bg2"/>
                </a:solidFill>
              </a:endParaRPr>
            </a:p>
          </p:txBody>
        </p:sp>
        <p:grpSp>
          <p:nvGrpSpPr>
            <p:cNvPr id="44" name="Group 175"/>
            <p:cNvGrpSpPr/>
            <p:nvPr/>
          </p:nvGrpSpPr>
          <p:grpSpPr>
            <a:xfrm>
              <a:off x="1399234" y="3089262"/>
              <a:ext cx="1182938" cy="513086"/>
              <a:chOff x="1425086" y="3085456"/>
              <a:chExt cx="1231535" cy="534164"/>
            </a:xfrm>
            <a:solidFill>
              <a:schemeClr val="bg1">
                <a:lumMod val="75000"/>
              </a:schemeClr>
            </a:solidFill>
          </p:grpSpPr>
          <p:grpSp>
            <p:nvGrpSpPr>
              <p:cNvPr id="46" name="Group 184"/>
              <p:cNvGrpSpPr/>
              <p:nvPr/>
            </p:nvGrpSpPr>
            <p:grpSpPr>
              <a:xfrm>
                <a:off x="1425086" y="3085456"/>
                <a:ext cx="248813" cy="534164"/>
                <a:chOff x="6213475" y="1668463"/>
                <a:chExt cx="227013" cy="487362"/>
              </a:xfrm>
              <a:grpFill/>
            </p:grpSpPr>
            <p:sp>
              <p:nvSpPr>
                <p:cNvPr id="152"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47" name="Group 184"/>
              <p:cNvGrpSpPr/>
              <p:nvPr/>
            </p:nvGrpSpPr>
            <p:grpSpPr>
              <a:xfrm>
                <a:off x="1752660" y="3085456"/>
                <a:ext cx="248813" cy="534164"/>
                <a:chOff x="6213475" y="1668463"/>
                <a:chExt cx="227013" cy="487362"/>
              </a:xfrm>
              <a:grpFill/>
            </p:grpSpPr>
            <p:sp>
              <p:nvSpPr>
                <p:cNvPr id="155"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48" name="Group 184"/>
              <p:cNvGrpSpPr/>
              <p:nvPr/>
            </p:nvGrpSpPr>
            <p:grpSpPr>
              <a:xfrm>
                <a:off x="2080234" y="3085456"/>
                <a:ext cx="248813" cy="534164"/>
                <a:chOff x="6213475" y="1668463"/>
                <a:chExt cx="227013" cy="487362"/>
              </a:xfrm>
              <a:grpFill/>
            </p:grpSpPr>
            <p:sp>
              <p:nvSpPr>
                <p:cNvPr id="158"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49" name="Group 184"/>
              <p:cNvGrpSpPr/>
              <p:nvPr/>
            </p:nvGrpSpPr>
            <p:grpSpPr>
              <a:xfrm>
                <a:off x="2407808" y="3085456"/>
                <a:ext cx="248813" cy="534164"/>
                <a:chOff x="6213475" y="1668463"/>
                <a:chExt cx="227013" cy="487362"/>
              </a:xfrm>
              <a:grpFill/>
            </p:grpSpPr>
            <p:sp>
              <p:nvSpPr>
                <p:cNvPr id="17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7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grpSp>
      <p:sp>
        <p:nvSpPr>
          <p:cNvPr id="115" name="Slide Number Placeholder 11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7">
                                            <p:graphicEl>
                                              <a:chart seriesIdx="-3" categoryIdx="-3" bldStep="gridLegend"/>
                                            </p:graphicEl>
                                          </p:spTgt>
                                        </p:tgtEl>
                                        <p:attrNameLst>
                                          <p:attrName>style.visibility</p:attrName>
                                        </p:attrNameLst>
                                      </p:cBhvr>
                                      <p:to>
                                        <p:strVal val="visible"/>
                                      </p:to>
                                    </p:set>
                                    <p:animEffect transition="in" filter="fade">
                                      <p:cBhvr>
                                        <p:cTn id="27" dur="1000"/>
                                        <p:tgtEl>
                                          <p:spTgt spid="87">
                                            <p:graphicEl>
                                              <a:chart seriesIdx="-3" categoryIdx="-3" bldStep="gridLegend"/>
                                            </p:graphic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87">
                                            <p:graphicEl>
                                              <a:chart seriesIdx="0" categoryIdx="-4" bldStep="series"/>
                                            </p:graphicEl>
                                          </p:spTgt>
                                        </p:tgtEl>
                                        <p:attrNameLst>
                                          <p:attrName>style.visibility</p:attrName>
                                        </p:attrNameLst>
                                      </p:cBhvr>
                                      <p:to>
                                        <p:strVal val="visible"/>
                                      </p:to>
                                    </p:set>
                                    <p:animEffect transition="in" filter="slide(fromBottom)">
                                      <p:cBhvr>
                                        <p:cTn id="31" dur="1000"/>
                                        <p:tgtEl>
                                          <p:spTgt spid="87">
                                            <p:graphicEl>
                                              <a:chart seriesIdx="0" categoryIdx="-4" bldStep="series"/>
                                            </p:graphicEl>
                                          </p:spTgt>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87">
                                            <p:graphicEl>
                                              <a:chart seriesIdx="1" categoryIdx="-4" bldStep="series"/>
                                            </p:graphicEl>
                                          </p:spTgt>
                                        </p:tgtEl>
                                        <p:attrNameLst>
                                          <p:attrName>style.visibility</p:attrName>
                                        </p:attrNameLst>
                                      </p:cBhvr>
                                      <p:to>
                                        <p:strVal val="visible"/>
                                      </p:to>
                                    </p:set>
                                    <p:animEffect transition="in" filter="slide(fromBottom)">
                                      <p:cBhvr>
                                        <p:cTn id="35" dur="1000"/>
                                        <p:tgtEl>
                                          <p:spTgt spid="87">
                                            <p:graphicEl>
                                              <a:chart seriesIdx="1" categoryIdx="-4" bldStep="series"/>
                                            </p:graphicEl>
                                          </p:spTgt>
                                        </p:tgtEl>
                                      </p:cBhvr>
                                    </p:animEffect>
                                  </p:childTnLst>
                                </p:cTn>
                              </p:par>
                            </p:childTnLst>
                          </p:cTn>
                        </p:par>
                        <p:par>
                          <p:cTn id="36" fill="hold">
                            <p:stCondLst>
                              <p:cond delay="5000"/>
                            </p:stCondLst>
                            <p:childTnLst>
                              <p:par>
                                <p:cTn id="37" presetID="12" presetClass="entr" presetSubtype="4" fill="hold" grpId="0" nodeType="afterEffect">
                                  <p:stCondLst>
                                    <p:cond delay="0"/>
                                  </p:stCondLst>
                                  <p:childTnLst>
                                    <p:set>
                                      <p:cBhvr>
                                        <p:cTn id="38" dur="1" fill="hold">
                                          <p:stCondLst>
                                            <p:cond delay="0"/>
                                          </p:stCondLst>
                                        </p:cTn>
                                        <p:tgtEl>
                                          <p:spTgt spid="87">
                                            <p:graphicEl>
                                              <a:chart seriesIdx="2" categoryIdx="-4" bldStep="series"/>
                                            </p:graphicEl>
                                          </p:spTgt>
                                        </p:tgtEl>
                                        <p:attrNameLst>
                                          <p:attrName>style.visibility</p:attrName>
                                        </p:attrNameLst>
                                      </p:cBhvr>
                                      <p:to>
                                        <p:strVal val="visible"/>
                                      </p:to>
                                    </p:set>
                                    <p:animEffect transition="in" filter="slide(fromBottom)">
                                      <p:cBhvr>
                                        <p:cTn id="39" dur="1000"/>
                                        <p:tgtEl>
                                          <p:spTgt spid="87">
                                            <p:graphicEl>
                                              <a:chart seriesIdx="2" categoryIdx="-4" bldStep="series"/>
                                            </p:graphicEl>
                                          </p:spTgt>
                                        </p:tgtEl>
                                      </p:cBhvr>
                                    </p:animEffect>
                                  </p:childTnLst>
                                </p:cTn>
                              </p:par>
                            </p:childTnLst>
                          </p:cTn>
                        </p:par>
                        <p:par>
                          <p:cTn id="40" fill="hold">
                            <p:stCondLst>
                              <p:cond delay="6000"/>
                            </p:stCondLst>
                            <p:childTnLst>
                              <p:par>
                                <p:cTn id="41" presetID="12" presetClass="entr" presetSubtype="4" fill="hold" grpId="0" nodeType="afterEffect">
                                  <p:stCondLst>
                                    <p:cond delay="0"/>
                                  </p:stCondLst>
                                  <p:childTnLst>
                                    <p:set>
                                      <p:cBhvr>
                                        <p:cTn id="42" dur="1" fill="hold">
                                          <p:stCondLst>
                                            <p:cond delay="0"/>
                                          </p:stCondLst>
                                        </p:cTn>
                                        <p:tgtEl>
                                          <p:spTgt spid="87">
                                            <p:graphicEl>
                                              <a:chart seriesIdx="3" categoryIdx="-4" bldStep="series"/>
                                            </p:graphicEl>
                                          </p:spTgt>
                                        </p:tgtEl>
                                        <p:attrNameLst>
                                          <p:attrName>style.visibility</p:attrName>
                                        </p:attrNameLst>
                                      </p:cBhvr>
                                      <p:to>
                                        <p:strVal val="visible"/>
                                      </p:to>
                                    </p:set>
                                    <p:animEffect transition="in" filter="slide(fromBottom)">
                                      <p:cBhvr>
                                        <p:cTn id="43" dur="500"/>
                                        <p:tgtEl>
                                          <p:spTgt spid="87">
                                            <p:graphicEl>
                                              <a:chart seriesIdx="3" categoryIdx="-4" bldStep="series"/>
                                            </p:graphicEl>
                                          </p:spTgt>
                                        </p:tgtEl>
                                      </p:cBhvr>
                                    </p:animEffect>
                                  </p:childTnLst>
                                </p:cTn>
                              </p:par>
                            </p:childTnLst>
                          </p:cTn>
                        </p:par>
                        <p:par>
                          <p:cTn id="44" fill="hold">
                            <p:stCondLst>
                              <p:cond delay="6500"/>
                            </p:stCondLst>
                            <p:childTnLst>
                              <p:par>
                                <p:cTn id="45" presetID="2" presetClass="entr" presetSubtype="8" accel="50000" decel="5000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7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7500"/>
                            </p:stCondLst>
                            <p:childTnLst>
                              <p:par>
                                <p:cTn id="55" presetID="18" presetClass="entr" presetSubtype="3"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strips(upRight)">
                                      <p:cBhvr>
                                        <p:cTn id="57" dur="500"/>
                                        <p:tgtEl>
                                          <p:spTgt spid="55"/>
                                        </p:tgtEl>
                                      </p:cBhvr>
                                    </p:animEffect>
                                  </p:childTnLst>
                                </p:cTn>
                              </p:par>
                            </p:childTnLst>
                          </p:cTn>
                        </p:par>
                        <p:par>
                          <p:cTn id="58" fill="hold">
                            <p:stCondLst>
                              <p:cond delay="80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Graphic spid="87" grpId="0">
        <p:bldSub>
          <a:bldChart bld="series"/>
        </p:bldSub>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 Slide</a:t>
            </a:r>
            <a:endParaRPr lang="en-US" dirty="0"/>
          </a:p>
        </p:txBody>
      </p:sp>
      <p:sp>
        <p:nvSpPr>
          <p:cNvPr id="4" name="Text Placeholder 3"/>
          <p:cNvSpPr>
            <a:spLocks noGrp="1"/>
          </p:cNvSpPr>
          <p:nvPr>
            <p:ph type="body" sz="half" idx="2"/>
          </p:nvPr>
        </p:nvSpPr>
        <p:spPr/>
        <p:txBody>
          <a:bodyPr/>
          <a:lstStyle/>
          <a:p>
            <a:r>
              <a:rPr lang="en-US" dirty="0" smtClean="0"/>
              <a:t>Line Chart Slide</a:t>
            </a:r>
            <a:endParaRPr lang="en-US" dirty="0"/>
          </a:p>
        </p:txBody>
      </p:sp>
      <p:graphicFrame>
        <p:nvGraphicFramePr>
          <p:cNvPr id="22" name="Chart 21"/>
          <p:cNvGraphicFramePr/>
          <p:nvPr/>
        </p:nvGraphicFramePr>
        <p:xfrm>
          <a:off x="823374" y="1016361"/>
          <a:ext cx="7497252" cy="2225042"/>
        </p:xfrm>
        <a:graphic>
          <a:graphicData uri="http://schemas.openxmlformats.org/drawingml/2006/chart">
            <c:chart xmlns:c="http://schemas.openxmlformats.org/drawingml/2006/chart" xmlns:r="http://schemas.openxmlformats.org/officeDocument/2006/relationships" r:id="rId1"/>
          </a:graphicData>
        </a:graphic>
      </p:graphicFrame>
      <p:grpSp>
        <p:nvGrpSpPr>
          <p:cNvPr id="21" name="Group 47"/>
          <p:cNvGrpSpPr/>
          <p:nvPr/>
        </p:nvGrpSpPr>
        <p:grpSpPr>
          <a:xfrm>
            <a:off x="1975546" y="3492132"/>
            <a:ext cx="5192908" cy="197254"/>
            <a:chOff x="2221306" y="3931835"/>
            <a:chExt cx="5192908" cy="197254"/>
          </a:xfrm>
        </p:grpSpPr>
        <p:grpSp>
          <p:nvGrpSpPr>
            <p:cNvPr id="23" name="Group 50"/>
            <p:cNvGrpSpPr/>
            <p:nvPr/>
          </p:nvGrpSpPr>
          <p:grpSpPr>
            <a:xfrm>
              <a:off x="2221306" y="3931835"/>
              <a:ext cx="1181084" cy="194452"/>
              <a:chOff x="2221306" y="3914656"/>
              <a:chExt cx="1181084" cy="194452"/>
            </a:xfrm>
          </p:grpSpPr>
          <p:sp>
            <p:nvSpPr>
              <p:cNvPr id="43" name="TextBox 42"/>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44" name="Rounded Rectangle 43"/>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45"/>
            <p:cNvGrpSpPr/>
            <p:nvPr/>
          </p:nvGrpSpPr>
          <p:grpSpPr>
            <a:xfrm>
              <a:off x="3599144" y="3931835"/>
              <a:ext cx="812241" cy="194452"/>
              <a:chOff x="3776442" y="3947915"/>
              <a:chExt cx="812241" cy="194452"/>
            </a:xfrm>
          </p:grpSpPr>
          <p:sp>
            <p:nvSpPr>
              <p:cNvPr id="40" name="TextBox 39"/>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41" name="Rounded Rectangle 40"/>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37"/>
            <p:cNvGrpSpPr/>
            <p:nvPr/>
          </p:nvGrpSpPr>
          <p:grpSpPr>
            <a:xfrm>
              <a:off x="4664700" y="3931835"/>
              <a:ext cx="1156802" cy="194452"/>
              <a:chOff x="4725932" y="3949014"/>
              <a:chExt cx="1156802" cy="194452"/>
            </a:xfrm>
          </p:grpSpPr>
          <p:sp>
            <p:nvSpPr>
              <p:cNvPr id="37" name="TextBox 36"/>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39" name="Rounded Rectangle 38"/>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41"/>
            <p:cNvGrpSpPr/>
            <p:nvPr/>
          </p:nvGrpSpPr>
          <p:grpSpPr>
            <a:xfrm>
              <a:off x="6077268" y="3931835"/>
              <a:ext cx="1336946" cy="197254"/>
              <a:chOff x="6077268" y="3949014"/>
              <a:chExt cx="1336946" cy="197254"/>
            </a:xfrm>
          </p:grpSpPr>
          <p:sp>
            <p:nvSpPr>
              <p:cNvPr id="31" name="TextBox 30"/>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5" name="TextBox 44"/>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47" name="Straight Connector 46"/>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fade">
                                      <p:cBhvr>
                                        <p:cTn id="7" dur="1000"/>
                                        <p:tgtEl>
                                          <p:spTgt spid="22">
                                            <p:graphicEl>
                                              <a:chart seriesIdx="-3" categoryIdx="-3" bldStep="gridLegend"/>
                                            </p:graphicEl>
                                          </p:spTgt>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strips(upRight)">
                                      <p:cBhvr>
                                        <p:cTn id="11" dur="1000"/>
                                        <p:tgtEl>
                                          <p:spTgt spid="22">
                                            <p:graphicEl>
                                              <a:chart seriesIdx="0" categoryIdx="-4" bldStep="series"/>
                                            </p:graphicEl>
                                          </p:spTgt>
                                        </p:tgtEl>
                                      </p:cBhvr>
                                    </p:animEffect>
                                  </p:childTnLst>
                                </p:cTn>
                              </p:par>
                            </p:childTnLst>
                          </p:cTn>
                        </p:par>
                        <p:par>
                          <p:cTn id="12" fill="hold">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strips(upRight)">
                                      <p:cBhvr>
                                        <p:cTn id="15" dur="1000"/>
                                        <p:tgtEl>
                                          <p:spTgt spid="22">
                                            <p:graphicEl>
                                              <a:chart seriesIdx="1" categoryIdx="-4" bldStep="series"/>
                                            </p:graphicEl>
                                          </p:spTgt>
                                        </p:tgtEl>
                                      </p:cBhvr>
                                    </p:animEffect>
                                  </p:childTnLst>
                                </p:cTn>
                              </p:par>
                            </p:childTnLst>
                          </p:cTn>
                        </p:par>
                        <p:par>
                          <p:cTn id="16" fill="hold">
                            <p:stCondLst>
                              <p:cond delay="3000"/>
                            </p:stCondLst>
                            <p:childTnLst>
                              <p:par>
                                <p:cTn id="17" presetID="18" presetClass="entr" presetSubtype="3" fill="hold" grpId="0" nodeType="afterEffect">
                                  <p:stCondLst>
                                    <p:cond delay="0"/>
                                  </p:stCondLst>
                                  <p:childTnLst>
                                    <p:set>
                                      <p:cBhvr>
                                        <p:cTn id="18"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strips(upRight)">
                                      <p:cBhvr>
                                        <p:cTn id="19" dur="1000"/>
                                        <p:tgtEl>
                                          <p:spTgt spid="22">
                                            <p:graphicEl>
                                              <a:chart seriesIdx="2" categoryIdx="-4" bldStep="series"/>
                                            </p:graphicEl>
                                          </p:spTgt>
                                        </p:tgtEl>
                                      </p:cBhvr>
                                    </p:animEffect>
                                  </p:childTnLst>
                                </p:cTn>
                              </p:par>
                            </p:childTnLst>
                          </p:cTn>
                        </p:par>
                        <p:par>
                          <p:cTn id="20" fill="hold">
                            <p:stCondLst>
                              <p:cond delay="4000"/>
                            </p:stCondLst>
                            <p:childTnLst>
                              <p:par>
                                <p:cTn id="21" presetID="18" presetClass="entr" presetSubtype="3" fill="hold" grpId="0" nodeType="afterEffect">
                                  <p:stCondLst>
                                    <p:cond delay="0"/>
                                  </p:stCondLst>
                                  <p:childTnLst>
                                    <p:set>
                                      <p:cBhvr>
                                        <p:cTn id="22" dur="1" fill="hold">
                                          <p:stCondLst>
                                            <p:cond delay="0"/>
                                          </p:stCondLst>
                                        </p:cTn>
                                        <p:tgtEl>
                                          <p:spTgt spid="22">
                                            <p:graphicEl>
                                              <a:chart seriesIdx="3" categoryIdx="-4" bldStep="series"/>
                                            </p:graphicEl>
                                          </p:spTgt>
                                        </p:tgtEl>
                                        <p:attrNameLst>
                                          <p:attrName>style.visibility</p:attrName>
                                        </p:attrNameLst>
                                      </p:cBhvr>
                                      <p:to>
                                        <p:strVal val="visible"/>
                                      </p:to>
                                    </p:set>
                                    <p:animEffect transition="in" filter="strips(upRight)">
                                      <p:cBhvr>
                                        <p:cTn id="23" dur="1000"/>
                                        <p:tgtEl>
                                          <p:spTgt spid="22">
                                            <p:graphicEl>
                                              <a:chart seriesIdx="3" categoryIdx="-4" bldStep="series"/>
                                            </p:graphic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Bottom)">
                                      <p:cBhvr>
                                        <p:cTn id="27" dur="500"/>
                                        <p:tgtEl>
                                          <p:spTgt spid="21"/>
                                        </p:tgtEl>
                                      </p:cBhvr>
                                    </p:animEffect>
                                  </p:childTnLst>
                                </p:cTn>
                              </p:par>
                            </p:childTnLst>
                          </p:cTn>
                        </p:par>
                        <p:par>
                          <p:cTn id="28" fill="hold">
                            <p:stCondLst>
                              <p:cond delay="5500"/>
                            </p:stCondLst>
                            <p:childTnLst>
                              <p:par>
                                <p:cTn id="29" presetID="18" presetClass="entr" presetSubtype="3"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Right)">
                                      <p:cBhvr>
                                        <p:cTn id="31" dur="500"/>
                                        <p:tgtEl>
                                          <p:spTgt spid="47"/>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Chart bld="series"/>
        </p:bldSub>
      </p:bldGraphic>
      <p:bldP spid="45"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Matrix Object</a:t>
            </a:r>
            <a:endParaRPr lang="en-US" dirty="0"/>
          </a:p>
        </p:txBody>
      </p:sp>
      <p:sp>
        <p:nvSpPr>
          <p:cNvPr id="4" name="Text Placeholder 3"/>
          <p:cNvSpPr>
            <a:spLocks noGrp="1"/>
          </p:cNvSpPr>
          <p:nvPr>
            <p:ph type="body" sz="half" idx="2"/>
          </p:nvPr>
        </p:nvSpPr>
        <p:spPr/>
        <p:txBody>
          <a:bodyPr/>
          <a:lstStyle/>
          <a:p>
            <a:r>
              <a:rPr lang="en-US" dirty="0" smtClean="0"/>
              <a:t>Cycle Matrix Object</a:t>
            </a:r>
            <a:endParaRPr lang="en-US" dirty="0"/>
          </a:p>
        </p:txBody>
      </p:sp>
      <p:graphicFrame>
        <p:nvGraphicFramePr>
          <p:cNvPr id="39" name="Chart 38"/>
          <p:cNvGraphicFramePr/>
          <p:nvPr/>
        </p:nvGraphicFramePr>
        <p:xfrm>
          <a:off x="2662391" y="440291"/>
          <a:ext cx="3827130" cy="3879910"/>
        </p:xfrm>
        <a:graphic>
          <a:graphicData uri="http://schemas.openxmlformats.org/drawingml/2006/chart">
            <c:chart xmlns:c="http://schemas.openxmlformats.org/drawingml/2006/chart" xmlns:r="http://schemas.openxmlformats.org/officeDocument/2006/relationships" r:id="rId1"/>
          </a:graphicData>
        </a:graphic>
      </p:graphicFrame>
      <p:grpSp>
        <p:nvGrpSpPr>
          <p:cNvPr id="27" name="Group 26"/>
          <p:cNvGrpSpPr/>
          <p:nvPr/>
        </p:nvGrpSpPr>
        <p:grpSpPr>
          <a:xfrm>
            <a:off x="6195743" y="1210082"/>
            <a:ext cx="2120712" cy="584775"/>
            <a:chOff x="5608926" y="1246789"/>
            <a:chExt cx="2078871" cy="584775"/>
          </a:xfrm>
        </p:grpSpPr>
        <p:sp>
          <p:nvSpPr>
            <p:cNvPr id="28" name="TextBox 27"/>
            <p:cNvSpPr txBox="1"/>
            <p:nvPr/>
          </p:nvSpPr>
          <p:spPr>
            <a:xfrm>
              <a:off x="6145291" y="1246789"/>
              <a:ext cx="1542506" cy="215444"/>
            </a:xfrm>
            <a:prstGeom prst="rect">
              <a:avLst/>
            </a:prstGeom>
            <a:noFill/>
          </p:spPr>
          <p:txBody>
            <a:bodyPr wrap="square" lIns="0" tIns="0" rIns="0" bIns="0" rtlCol="0" anchor="t">
              <a:spAutoFit/>
            </a:bodyPr>
            <a:lstStyle/>
            <a:p>
              <a:r>
                <a:rPr lang="en-US" sz="1400" b="1" dirty="0" smtClean="0">
                  <a:solidFill>
                    <a:schemeClr val="tx2"/>
                  </a:solidFill>
                </a:rPr>
                <a:t>PLAN STATS</a:t>
              </a:r>
              <a:endParaRPr lang="en-US" sz="1400" b="1" dirty="0">
                <a:solidFill>
                  <a:schemeClr val="tx2"/>
                </a:solidFill>
              </a:endParaRPr>
            </a:p>
          </p:txBody>
        </p:sp>
        <p:sp>
          <p:nvSpPr>
            <p:cNvPr id="29" name="TextBox 28"/>
            <p:cNvSpPr txBox="1"/>
            <p:nvPr/>
          </p:nvSpPr>
          <p:spPr>
            <a:xfrm>
              <a:off x="6145290" y="1449930"/>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30" name="Rectangle 29"/>
            <p:cNvSpPr/>
            <p:nvPr/>
          </p:nvSpPr>
          <p:spPr>
            <a:xfrm>
              <a:off x="5608926" y="1246789"/>
              <a:ext cx="506870" cy="584775"/>
            </a:xfrm>
            <a:prstGeom prst="rect">
              <a:avLst/>
            </a:prstGeom>
          </p:spPr>
          <p:txBody>
            <a:bodyPr wrap="none">
              <a:spAutoFit/>
            </a:bodyPr>
            <a:lstStyle/>
            <a:p>
              <a:pPr algn="ctr"/>
              <a:r>
                <a:rPr lang="en-US" sz="3200" dirty="0" smtClean="0">
                  <a:solidFill>
                    <a:schemeClr val="tx2"/>
                  </a:solidFill>
                  <a:latin typeface="FontAwesome" pitchFamily="2" charset="0"/>
                </a:rPr>
                <a:t></a:t>
              </a:r>
              <a:endParaRPr lang="en-US" sz="3200" dirty="0">
                <a:solidFill>
                  <a:schemeClr val="tx2"/>
                </a:solidFill>
                <a:latin typeface="FontAwesome" pitchFamily="2" charset="0"/>
              </a:endParaRPr>
            </a:p>
          </p:txBody>
        </p:sp>
      </p:grpSp>
      <p:grpSp>
        <p:nvGrpSpPr>
          <p:cNvPr id="31" name="Group 30"/>
          <p:cNvGrpSpPr/>
          <p:nvPr/>
        </p:nvGrpSpPr>
        <p:grpSpPr>
          <a:xfrm>
            <a:off x="6195742" y="1925715"/>
            <a:ext cx="2120712" cy="510918"/>
            <a:chOff x="5567085" y="1941442"/>
            <a:chExt cx="2120712" cy="510918"/>
          </a:xfrm>
        </p:grpSpPr>
        <p:sp>
          <p:nvSpPr>
            <p:cNvPr id="32" name="TextBox 31"/>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bg2"/>
                  </a:solidFill>
                </a:rPr>
                <a:t>CAR STATS</a:t>
              </a:r>
              <a:endParaRPr lang="en-US" sz="1400" b="1" dirty="0">
                <a:solidFill>
                  <a:schemeClr val="bg2"/>
                </a:solidFill>
              </a:endParaRPr>
            </a:p>
          </p:txBody>
        </p:sp>
        <p:sp>
          <p:nvSpPr>
            <p:cNvPr id="33" name="TextBox 32"/>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34" name="Rectangle 33"/>
            <p:cNvSpPr/>
            <p:nvPr/>
          </p:nvSpPr>
          <p:spPr>
            <a:xfrm>
              <a:off x="5567085" y="1982082"/>
              <a:ext cx="535724" cy="461665"/>
            </a:xfrm>
            <a:prstGeom prst="rect">
              <a:avLst/>
            </a:prstGeom>
          </p:spPr>
          <p:txBody>
            <a:bodyPr wrap="none">
              <a:spAutoFit/>
            </a:bodyPr>
            <a:lstStyle/>
            <a:p>
              <a:pPr algn="ctr"/>
              <a:r>
                <a:rPr lang="en-US" sz="2400" dirty="0" smtClean="0">
                  <a:solidFill>
                    <a:schemeClr val="bg2"/>
                  </a:solidFill>
                  <a:latin typeface="FontAwesome" pitchFamily="2" charset="0"/>
                </a:rPr>
                <a:t></a:t>
              </a:r>
              <a:endParaRPr lang="en-US" sz="2400" dirty="0">
                <a:solidFill>
                  <a:schemeClr val="bg2"/>
                </a:solidFill>
                <a:latin typeface="FontAwesome" pitchFamily="2" charset="0"/>
              </a:endParaRPr>
            </a:p>
          </p:txBody>
        </p:sp>
      </p:grpSp>
      <p:grpSp>
        <p:nvGrpSpPr>
          <p:cNvPr id="35" name="Group 34"/>
          <p:cNvGrpSpPr/>
          <p:nvPr/>
        </p:nvGrpSpPr>
        <p:grpSpPr>
          <a:xfrm>
            <a:off x="6195742" y="2567491"/>
            <a:ext cx="2099070" cy="523220"/>
            <a:chOff x="5588727" y="1941442"/>
            <a:chExt cx="2099070" cy="523220"/>
          </a:xfrm>
        </p:grpSpPr>
        <p:sp>
          <p:nvSpPr>
            <p:cNvPr id="36" name="TextBox 35"/>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1"/>
                  </a:solidFill>
                </a:rPr>
                <a:t>BUS STATS</a:t>
              </a:r>
              <a:endParaRPr lang="en-US" sz="1400" b="1" dirty="0">
                <a:solidFill>
                  <a:schemeClr val="accent1"/>
                </a:solidFill>
              </a:endParaRPr>
            </a:p>
          </p:txBody>
        </p:sp>
        <p:sp>
          <p:nvSpPr>
            <p:cNvPr id="37" name="TextBox 36"/>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38" name="Rectangle 37"/>
            <p:cNvSpPr/>
            <p:nvPr/>
          </p:nvSpPr>
          <p:spPr>
            <a:xfrm>
              <a:off x="5588727" y="1941442"/>
              <a:ext cx="492443" cy="523220"/>
            </a:xfrm>
            <a:prstGeom prst="rect">
              <a:avLst/>
            </a:prstGeom>
          </p:spPr>
          <p:txBody>
            <a:bodyPr wrap="none">
              <a:spAutoFit/>
            </a:bodyPr>
            <a:lstStyle/>
            <a:p>
              <a:pPr algn="ctr"/>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41" name="Group 40"/>
          <p:cNvGrpSpPr/>
          <p:nvPr/>
        </p:nvGrpSpPr>
        <p:grpSpPr>
          <a:xfrm>
            <a:off x="6170095" y="3221570"/>
            <a:ext cx="2124717" cy="523220"/>
            <a:chOff x="5563080" y="1941442"/>
            <a:chExt cx="2124717" cy="523220"/>
          </a:xfrm>
        </p:grpSpPr>
        <p:sp>
          <p:nvSpPr>
            <p:cNvPr id="42" name="TextBox 41"/>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3"/>
                  </a:solidFill>
                </a:rPr>
                <a:t>SHIP STATS</a:t>
              </a:r>
              <a:endParaRPr lang="en-US" sz="1400" b="1" dirty="0">
                <a:solidFill>
                  <a:schemeClr val="accent3"/>
                </a:solidFill>
              </a:endParaRPr>
            </a:p>
          </p:txBody>
        </p:sp>
        <p:sp>
          <p:nvSpPr>
            <p:cNvPr id="43" name="TextBox 42"/>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44" name="Rectangle 43"/>
            <p:cNvSpPr/>
            <p:nvPr/>
          </p:nvSpPr>
          <p:spPr>
            <a:xfrm>
              <a:off x="5563080" y="1941442"/>
              <a:ext cx="543739" cy="523220"/>
            </a:xfrm>
            <a:prstGeom prst="rect">
              <a:avLst/>
            </a:prstGeom>
          </p:spPr>
          <p:txBody>
            <a:bodyPr wrap="none">
              <a:spAutoFit/>
            </a:bodyPr>
            <a:lstStyle/>
            <a:p>
              <a:pPr algn="ctr"/>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45" name="Group 44"/>
          <p:cNvGrpSpPr/>
          <p:nvPr/>
        </p:nvGrpSpPr>
        <p:grpSpPr>
          <a:xfrm>
            <a:off x="769938" y="1131574"/>
            <a:ext cx="2034498" cy="1360602"/>
            <a:chOff x="825272" y="1046480"/>
            <a:chExt cx="2034498" cy="1360602"/>
          </a:xfrm>
        </p:grpSpPr>
        <p:grpSp>
          <p:nvGrpSpPr>
            <p:cNvPr id="46" name="Group 177"/>
            <p:cNvGrpSpPr/>
            <p:nvPr/>
          </p:nvGrpSpPr>
          <p:grpSpPr>
            <a:xfrm>
              <a:off x="825272" y="1046480"/>
              <a:ext cx="2034498" cy="1360602"/>
              <a:chOff x="825272" y="1046480"/>
              <a:chExt cx="2034498" cy="1360602"/>
            </a:xfrm>
          </p:grpSpPr>
          <p:sp>
            <p:nvSpPr>
              <p:cNvPr id="80" name="TextBox 79"/>
              <p:cNvSpPr txBox="1"/>
              <p:nvPr/>
            </p:nvSpPr>
            <p:spPr>
              <a:xfrm>
                <a:off x="1381721" y="2141013"/>
                <a:ext cx="830007" cy="266069"/>
              </a:xfrm>
              <a:prstGeom prst="rect">
                <a:avLst/>
              </a:prstGeom>
              <a:noFill/>
            </p:spPr>
            <p:txBody>
              <a:bodyPr wrap="square" lIns="0" tIns="0" rIns="0" bIns="0" rtlCol="0">
                <a:spAutoFit/>
              </a:bodyPr>
              <a:lstStyle/>
              <a:p>
                <a:r>
                  <a:rPr lang="en-US" sz="1800" b="1" dirty="0" smtClean="0">
                    <a:solidFill>
                      <a:schemeClr val="tx2">
                        <a:lumMod val="75000"/>
                      </a:schemeClr>
                    </a:solidFill>
                  </a:rPr>
                  <a:t>122,584</a:t>
                </a:r>
                <a:endParaRPr lang="en-US" sz="1800" b="1" dirty="0">
                  <a:solidFill>
                    <a:schemeClr val="tx2">
                      <a:lumMod val="75000"/>
                    </a:schemeClr>
                  </a:solidFill>
                </a:endParaRPr>
              </a:p>
            </p:txBody>
          </p:sp>
          <p:grpSp>
            <p:nvGrpSpPr>
              <p:cNvPr id="81" name="Group 172"/>
              <p:cNvGrpSpPr/>
              <p:nvPr/>
            </p:nvGrpSpPr>
            <p:grpSpPr>
              <a:xfrm>
                <a:off x="825272" y="1046480"/>
                <a:ext cx="2034498" cy="1088855"/>
                <a:chOff x="827545" y="958754"/>
                <a:chExt cx="2118078" cy="1133587"/>
              </a:xfrm>
              <a:solidFill>
                <a:schemeClr val="tx2">
                  <a:lumMod val="75000"/>
                </a:schemeClr>
              </a:solidFill>
            </p:grpSpPr>
            <p:grpSp>
              <p:nvGrpSpPr>
                <p:cNvPr id="82" name="Group 179"/>
                <p:cNvGrpSpPr/>
                <p:nvPr/>
              </p:nvGrpSpPr>
              <p:grpSpPr>
                <a:xfrm>
                  <a:off x="827545" y="958754"/>
                  <a:ext cx="210240" cy="538072"/>
                  <a:chOff x="5054600" y="1652588"/>
                  <a:chExt cx="187325" cy="479424"/>
                </a:xfrm>
                <a:grpFill/>
              </p:grpSpPr>
              <p:sp>
                <p:nvSpPr>
                  <p:cNvPr id="11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1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3" name="Group 179"/>
                <p:cNvGrpSpPr/>
                <p:nvPr/>
              </p:nvGrpSpPr>
              <p:grpSpPr>
                <a:xfrm>
                  <a:off x="1143879" y="958754"/>
                  <a:ext cx="210240" cy="538072"/>
                  <a:chOff x="5054600" y="1652588"/>
                  <a:chExt cx="187325" cy="479424"/>
                </a:xfrm>
                <a:grpFill/>
              </p:grpSpPr>
              <p:sp>
                <p:nvSpPr>
                  <p:cNvPr id="10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4" name="Group 179"/>
                <p:cNvGrpSpPr/>
                <p:nvPr/>
              </p:nvGrpSpPr>
              <p:grpSpPr>
                <a:xfrm>
                  <a:off x="1460213" y="958754"/>
                  <a:ext cx="210240" cy="538072"/>
                  <a:chOff x="5054600" y="1652588"/>
                  <a:chExt cx="187325" cy="479424"/>
                </a:xfrm>
                <a:grpFill/>
              </p:grpSpPr>
              <p:sp>
                <p:nvSpPr>
                  <p:cNvPr id="10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5" name="Group 179"/>
                <p:cNvGrpSpPr/>
                <p:nvPr/>
              </p:nvGrpSpPr>
              <p:grpSpPr>
                <a:xfrm>
                  <a:off x="1776547" y="958754"/>
                  <a:ext cx="210240" cy="538072"/>
                  <a:chOff x="5054600" y="1652588"/>
                  <a:chExt cx="187325" cy="479424"/>
                </a:xfrm>
                <a:grpFill/>
              </p:grpSpPr>
              <p:sp>
                <p:nvSpPr>
                  <p:cNvPr id="10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5"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6" name="Group 179"/>
                <p:cNvGrpSpPr/>
                <p:nvPr/>
              </p:nvGrpSpPr>
              <p:grpSpPr>
                <a:xfrm>
                  <a:off x="2092881" y="958754"/>
                  <a:ext cx="210240" cy="538072"/>
                  <a:chOff x="5054600" y="1652588"/>
                  <a:chExt cx="187325" cy="479424"/>
                </a:xfrm>
                <a:grpFill/>
              </p:grpSpPr>
              <p:sp>
                <p:nvSpPr>
                  <p:cNvPr id="10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7" name="Group 179"/>
                <p:cNvGrpSpPr/>
                <p:nvPr/>
              </p:nvGrpSpPr>
              <p:grpSpPr>
                <a:xfrm>
                  <a:off x="2409214" y="958754"/>
                  <a:ext cx="210240" cy="538072"/>
                  <a:chOff x="5054600" y="1652588"/>
                  <a:chExt cx="187325" cy="479424"/>
                </a:xfrm>
                <a:grpFill/>
              </p:grpSpPr>
              <p:sp>
                <p:nvSpPr>
                  <p:cNvPr id="10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8" name="Group 179"/>
                <p:cNvGrpSpPr/>
                <p:nvPr/>
              </p:nvGrpSpPr>
              <p:grpSpPr>
                <a:xfrm>
                  <a:off x="2735383" y="958754"/>
                  <a:ext cx="210240" cy="538072"/>
                  <a:chOff x="5054600" y="1652588"/>
                  <a:chExt cx="187325" cy="479424"/>
                </a:xfrm>
                <a:grpFill/>
              </p:grpSpPr>
              <p:sp>
                <p:nvSpPr>
                  <p:cNvPr id="9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89" name="Group 179"/>
                <p:cNvGrpSpPr/>
                <p:nvPr/>
              </p:nvGrpSpPr>
              <p:grpSpPr>
                <a:xfrm>
                  <a:off x="827545" y="1554269"/>
                  <a:ext cx="210240" cy="538072"/>
                  <a:chOff x="5054600" y="1652588"/>
                  <a:chExt cx="187325" cy="479424"/>
                </a:xfrm>
                <a:grpFill/>
              </p:grpSpPr>
              <p:sp>
                <p:nvSpPr>
                  <p:cNvPr id="9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90" name="Group 179"/>
                <p:cNvGrpSpPr/>
                <p:nvPr/>
              </p:nvGrpSpPr>
              <p:grpSpPr>
                <a:xfrm>
                  <a:off x="1143879" y="1554269"/>
                  <a:ext cx="210240" cy="538072"/>
                  <a:chOff x="5054600" y="1652588"/>
                  <a:chExt cx="187325" cy="479424"/>
                </a:xfrm>
                <a:grpFill/>
              </p:grpSpPr>
              <p:sp>
                <p:nvSpPr>
                  <p:cNvPr id="9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5"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91" name="Group 179"/>
                <p:cNvGrpSpPr/>
                <p:nvPr/>
              </p:nvGrpSpPr>
              <p:grpSpPr>
                <a:xfrm>
                  <a:off x="1460213" y="1554269"/>
                  <a:ext cx="210240" cy="538072"/>
                  <a:chOff x="5054600" y="1652588"/>
                  <a:chExt cx="187325" cy="479424"/>
                </a:xfrm>
                <a:grpFill/>
              </p:grpSpPr>
              <p:sp>
                <p:nvSpPr>
                  <p:cNvPr id="9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47" name="Group 174"/>
            <p:cNvGrpSpPr/>
            <p:nvPr/>
          </p:nvGrpSpPr>
          <p:grpSpPr>
            <a:xfrm>
              <a:off x="1736826" y="1618496"/>
              <a:ext cx="1122944" cy="516839"/>
              <a:chOff x="1776547" y="1554269"/>
              <a:chExt cx="1169076" cy="538072"/>
            </a:xfrm>
            <a:solidFill>
              <a:schemeClr val="bg1">
                <a:lumMod val="75000"/>
              </a:schemeClr>
            </a:solidFill>
          </p:grpSpPr>
          <p:grpSp>
            <p:nvGrpSpPr>
              <p:cNvPr id="48" name="Group 179"/>
              <p:cNvGrpSpPr/>
              <p:nvPr/>
            </p:nvGrpSpPr>
            <p:grpSpPr>
              <a:xfrm>
                <a:off x="1776547" y="1554269"/>
                <a:ext cx="210240" cy="538072"/>
                <a:chOff x="5054600" y="1652588"/>
                <a:chExt cx="187325" cy="479424"/>
              </a:xfrm>
              <a:grpFill/>
            </p:grpSpPr>
            <p:sp>
              <p:nvSpPr>
                <p:cNvPr id="7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7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49" name="Group 179"/>
              <p:cNvGrpSpPr/>
              <p:nvPr/>
            </p:nvGrpSpPr>
            <p:grpSpPr>
              <a:xfrm>
                <a:off x="2092881" y="1554269"/>
                <a:ext cx="210240" cy="538072"/>
                <a:chOff x="5054600" y="1652588"/>
                <a:chExt cx="187325" cy="479424"/>
              </a:xfrm>
              <a:grpFill/>
            </p:grpSpPr>
            <p:sp>
              <p:nvSpPr>
                <p:cNvPr id="7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7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59" name="Group 179"/>
              <p:cNvGrpSpPr/>
              <p:nvPr/>
            </p:nvGrpSpPr>
            <p:grpSpPr>
              <a:xfrm>
                <a:off x="2409214" y="1554269"/>
                <a:ext cx="210240" cy="538072"/>
                <a:chOff x="5054600" y="1652588"/>
                <a:chExt cx="187325" cy="479424"/>
              </a:xfrm>
              <a:grpFill/>
            </p:grpSpPr>
            <p:sp>
              <p:nvSpPr>
                <p:cNvPr id="7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7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nvGrpSpPr>
              <p:cNvPr id="61" name="Group 179"/>
              <p:cNvGrpSpPr/>
              <p:nvPr/>
            </p:nvGrpSpPr>
            <p:grpSpPr>
              <a:xfrm>
                <a:off x="2735383" y="1554269"/>
                <a:ext cx="210240" cy="538072"/>
                <a:chOff x="5054600" y="1652588"/>
                <a:chExt cx="187325" cy="479424"/>
              </a:xfrm>
              <a:grpFill/>
            </p:grpSpPr>
            <p:sp>
              <p:nvSpPr>
                <p:cNvPr id="6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6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12" name="Group 111"/>
          <p:cNvGrpSpPr/>
          <p:nvPr/>
        </p:nvGrpSpPr>
        <p:grpSpPr>
          <a:xfrm>
            <a:off x="714604" y="2625587"/>
            <a:ext cx="2126883" cy="1317694"/>
            <a:chOff x="769938" y="2540493"/>
            <a:chExt cx="2126883" cy="1317694"/>
          </a:xfrm>
          <a:solidFill>
            <a:schemeClr val="accent3"/>
          </a:solidFill>
        </p:grpSpPr>
        <p:grpSp>
          <p:nvGrpSpPr>
            <p:cNvPr id="113" name="Group 173"/>
            <p:cNvGrpSpPr/>
            <p:nvPr/>
          </p:nvGrpSpPr>
          <p:grpSpPr>
            <a:xfrm>
              <a:off x="769938" y="2540493"/>
              <a:ext cx="2126883" cy="1061854"/>
              <a:chOff x="769938" y="2514143"/>
              <a:chExt cx="2214258" cy="1105477"/>
            </a:xfrm>
            <a:grpFill/>
          </p:grpSpPr>
          <p:grpSp>
            <p:nvGrpSpPr>
              <p:cNvPr id="128" name="Group 184"/>
              <p:cNvGrpSpPr/>
              <p:nvPr/>
            </p:nvGrpSpPr>
            <p:grpSpPr>
              <a:xfrm>
                <a:off x="769938" y="2514143"/>
                <a:ext cx="248813" cy="534164"/>
                <a:chOff x="6213475" y="1668463"/>
                <a:chExt cx="227013" cy="487362"/>
              </a:xfrm>
              <a:grpFill/>
            </p:grpSpPr>
            <p:sp>
              <p:nvSpPr>
                <p:cNvPr id="15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29" name="Group 184"/>
              <p:cNvGrpSpPr/>
              <p:nvPr/>
            </p:nvGrpSpPr>
            <p:grpSpPr>
              <a:xfrm>
                <a:off x="1097512" y="2514143"/>
                <a:ext cx="248813" cy="534164"/>
                <a:chOff x="6213475" y="1668463"/>
                <a:chExt cx="227013" cy="487362"/>
              </a:xfrm>
              <a:grpFill/>
            </p:grpSpPr>
            <p:sp>
              <p:nvSpPr>
                <p:cNvPr id="15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0" name="Group 184"/>
              <p:cNvGrpSpPr/>
              <p:nvPr/>
            </p:nvGrpSpPr>
            <p:grpSpPr>
              <a:xfrm>
                <a:off x="1425086" y="2514143"/>
                <a:ext cx="248813" cy="534164"/>
                <a:chOff x="6213475" y="1668463"/>
                <a:chExt cx="227013" cy="487362"/>
              </a:xfrm>
              <a:grpFill/>
            </p:grpSpPr>
            <p:sp>
              <p:nvSpPr>
                <p:cNvPr id="149"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1" name="Group 184"/>
              <p:cNvGrpSpPr/>
              <p:nvPr/>
            </p:nvGrpSpPr>
            <p:grpSpPr>
              <a:xfrm>
                <a:off x="1752660" y="2514143"/>
                <a:ext cx="248813" cy="534164"/>
                <a:chOff x="6213475" y="1668463"/>
                <a:chExt cx="227013" cy="487362"/>
              </a:xfrm>
              <a:grpFill/>
            </p:grpSpPr>
            <p:sp>
              <p:nvSpPr>
                <p:cNvPr id="147"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2" name="Group 184"/>
              <p:cNvGrpSpPr/>
              <p:nvPr/>
            </p:nvGrpSpPr>
            <p:grpSpPr>
              <a:xfrm>
                <a:off x="2080234" y="2514143"/>
                <a:ext cx="248813" cy="534164"/>
                <a:chOff x="6213475" y="1668463"/>
                <a:chExt cx="227013" cy="487362"/>
              </a:xfrm>
              <a:grpFill/>
            </p:grpSpPr>
            <p:sp>
              <p:nvSpPr>
                <p:cNvPr id="145"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3" name="Group 184"/>
              <p:cNvGrpSpPr/>
              <p:nvPr/>
            </p:nvGrpSpPr>
            <p:grpSpPr>
              <a:xfrm>
                <a:off x="2407808" y="2514143"/>
                <a:ext cx="248813" cy="534164"/>
                <a:chOff x="6213475" y="1668463"/>
                <a:chExt cx="227013" cy="487362"/>
              </a:xfrm>
              <a:grpFill/>
            </p:grpSpPr>
            <p:sp>
              <p:nvSpPr>
                <p:cNvPr id="14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4" name="Group 184"/>
              <p:cNvGrpSpPr/>
              <p:nvPr/>
            </p:nvGrpSpPr>
            <p:grpSpPr>
              <a:xfrm>
                <a:off x="2735383" y="2514143"/>
                <a:ext cx="248813" cy="534164"/>
                <a:chOff x="6213475" y="1668463"/>
                <a:chExt cx="227013" cy="487362"/>
              </a:xfrm>
              <a:grpFill/>
            </p:grpSpPr>
            <p:sp>
              <p:nvSpPr>
                <p:cNvPr id="14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5" name="Group 184"/>
              <p:cNvGrpSpPr/>
              <p:nvPr/>
            </p:nvGrpSpPr>
            <p:grpSpPr>
              <a:xfrm>
                <a:off x="769938" y="3085456"/>
                <a:ext cx="248813" cy="534164"/>
                <a:chOff x="6213475" y="1668463"/>
                <a:chExt cx="227013" cy="487362"/>
              </a:xfrm>
              <a:grpFill/>
            </p:grpSpPr>
            <p:sp>
              <p:nvSpPr>
                <p:cNvPr id="139"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6" name="Group 184"/>
              <p:cNvGrpSpPr/>
              <p:nvPr/>
            </p:nvGrpSpPr>
            <p:grpSpPr>
              <a:xfrm>
                <a:off x="1097512" y="3085456"/>
                <a:ext cx="248813" cy="534164"/>
                <a:chOff x="6213475" y="1668463"/>
                <a:chExt cx="227013" cy="487362"/>
              </a:xfrm>
              <a:grpFill/>
            </p:grpSpPr>
            <p:sp>
              <p:nvSpPr>
                <p:cNvPr id="137"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3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14" name="TextBox 113"/>
            <p:cNvSpPr txBox="1"/>
            <p:nvPr/>
          </p:nvSpPr>
          <p:spPr>
            <a:xfrm>
              <a:off x="1381721" y="3581188"/>
              <a:ext cx="830007" cy="276999"/>
            </a:xfrm>
            <a:prstGeom prst="rect">
              <a:avLst/>
            </a:prstGeom>
            <a:noFill/>
          </p:spPr>
          <p:txBody>
            <a:bodyPr wrap="square" lIns="0" tIns="0" rIns="0" bIns="0" rtlCol="0">
              <a:spAutoFit/>
            </a:bodyPr>
            <a:lstStyle/>
            <a:p>
              <a:r>
                <a:rPr lang="en-US" sz="1800" b="1" dirty="0" smtClean="0">
                  <a:solidFill>
                    <a:schemeClr val="accent3"/>
                  </a:solidFill>
                </a:rPr>
                <a:t>122,584</a:t>
              </a:r>
              <a:endParaRPr lang="en-US" sz="1800" b="1" dirty="0">
                <a:solidFill>
                  <a:schemeClr val="accent3"/>
                </a:solidFill>
              </a:endParaRPr>
            </a:p>
          </p:txBody>
        </p:sp>
        <p:grpSp>
          <p:nvGrpSpPr>
            <p:cNvPr id="115" name="Group 175"/>
            <p:cNvGrpSpPr/>
            <p:nvPr/>
          </p:nvGrpSpPr>
          <p:grpSpPr>
            <a:xfrm>
              <a:off x="1399234" y="3089262"/>
              <a:ext cx="1182938" cy="513086"/>
              <a:chOff x="1425086" y="3085456"/>
              <a:chExt cx="1231535" cy="534164"/>
            </a:xfrm>
            <a:grpFill/>
          </p:grpSpPr>
          <p:grpSp>
            <p:nvGrpSpPr>
              <p:cNvPr id="116" name="Group 184"/>
              <p:cNvGrpSpPr/>
              <p:nvPr/>
            </p:nvGrpSpPr>
            <p:grpSpPr>
              <a:xfrm>
                <a:off x="1425086" y="3085456"/>
                <a:ext cx="248813" cy="534164"/>
                <a:chOff x="6213475" y="1668463"/>
                <a:chExt cx="227013" cy="487362"/>
              </a:xfrm>
              <a:grpFill/>
            </p:grpSpPr>
            <p:sp>
              <p:nvSpPr>
                <p:cNvPr id="12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2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7" name="Group 184"/>
              <p:cNvGrpSpPr/>
              <p:nvPr/>
            </p:nvGrpSpPr>
            <p:grpSpPr>
              <a:xfrm>
                <a:off x="1752660" y="3085456"/>
                <a:ext cx="248813" cy="534164"/>
                <a:chOff x="6213475" y="1668463"/>
                <a:chExt cx="227013" cy="487362"/>
              </a:xfrm>
              <a:grpFill/>
            </p:grpSpPr>
            <p:sp>
              <p:nvSpPr>
                <p:cNvPr id="124" name="Oval 98"/>
                <p:cNvSpPr>
                  <a:spLocks noChangeArrowheads="1"/>
                </p:cNvSpPr>
                <p:nvPr/>
              </p:nvSpPr>
              <p:spPr bwMode="auto">
                <a:xfrm>
                  <a:off x="6291263" y="1668463"/>
                  <a:ext cx="73025" cy="73025"/>
                </a:xfrm>
                <a:prstGeom prst="ellipse">
                  <a:avLst/>
                </a:pr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2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grpSp>
          <p:grpSp>
            <p:nvGrpSpPr>
              <p:cNvPr id="118" name="Group 184"/>
              <p:cNvGrpSpPr/>
              <p:nvPr/>
            </p:nvGrpSpPr>
            <p:grpSpPr>
              <a:xfrm>
                <a:off x="2080234" y="3085456"/>
                <a:ext cx="248813" cy="534164"/>
                <a:chOff x="6213475" y="1668463"/>
                <a:chExt cx="227013" cy="487362"/>
              </a:xfrm>
              <a:grpFill/>
            </p:grpSpPr>
            <p:sp>
              <p:nvSpPr>
                <p:cNvPr id="122" name="Oval 98"/>
                <p:cNvSpPr>
                  <a:spLocks noChangeArrowheads="1"/>
                </p:cNvSpPr>
                <p:nvPr/>
              </p:nvSpPr>
              <p:spPr bwMode="auto">
                <a:xfrm>
                  <a:off x="6291263" y="1668463"/>
                  <a:ext cx="73025" cy="73025"/>
                </a:xfrm>
                <a:prstGeom prst="ellipse">
                  <a:avLst/>
                </a:pr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2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grpSp>
          <p:grpSp>
            <p:nvGrpSpPr>
              <p:cNvPr id="119" name="Group 184"/>
              <p:cNvGrpSpPr/>
              <p:nvPr/>
            </p:nvGrpSpPr>
            <p:grpSpPr>
              <a:xfrm>
                <a:off x="2407808" y="3085456"/>
                <a:ext cx="248813" cy="534164"/>
                <a:chOff x="6213475" y="1668463"/>
                <a:chExt cx="227013" cy="487362"/>
              </a:xfrm>
              <a:grpFill/>
            </p:grpSpPr>
            <p:sp>
              <p:nvSpPr>
                <p:cNvPr id="120" name="Oval 98"/>
                <p:cNvSpPr>
                  <a:spLocks noChangeArrowheads="1"/>
                </p:cNvSpPr>
                <p:nvPr/>
              </p:nvSpPr>
              <p:spPr bwMode="auto">
                <a:xfrm>
                  <a:off x="6291263" y="1668463"/>
                  <a:ext cx="73025" cy="73025"/>
                </a:xfrm>
                <a:prstGeom prst="ellipse">
                  <a:avLst/>
                </a:pr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2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grpSp>
        </p:grpSp>
      </p:grpSp>
      <p:sp>
        <p:nvSpPr>
          <p:cNvPr id="156" name="TextBox 155"/>
          <p:cNvSpPr txBox="1"/>
          <p:nvPr/>
        </p:nvSpPr>
        <p:spPr>
          <a:xfrm>
            <a:off x="776085" y="414526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157" name="Straight Connector 156"/>
          <p:cNvCxnSpPr/>
          <p:nvPr/>
        </p:nvCxnSpPr>
        <p:spPr>
          <a:xfrm>
            <a:off x="782231" y="401192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55" name="Slide Number Placeholder 15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1+#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edge">
                                      <p:cBhvr>
                                        <p:cTn id="27" dur="2000"/>
                                        <p:tgtEl>
                                          <p:spTgt spid="39"/>
                                        </p:tgtEl>
                                      </p:cBhvr>
                                    </p:animEffect>
                                  </p:childTnLst>
                                </p:cTn>
                              </p:par>
                            </p:childTnLst>
                          </p:cTn>
                        </p:par>
                        <p:par>
                          <p:cTn id="28" fill="hold">
                            <p:stCondLst>
                              <p:cond delay="4000"/>
                            </p:stCondLst>
                            <p:childTnLst>
                              <p:par>
                                <p:cTn id="29" presetID="2" presetClass="entr" presetSubtype="8" accel="50000" decel="5000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accel="50000" decel="50000" fill="hold" nodeType="afterEffect">
                                  <p:stCondLst>
                                    <p:cond delay="0"/>
                                  </p:stCondLst>
                                  <p:childTnLst>
                                    <p:set>
                                      <p:cBhvr>
                                        <p:cTn id="35" dur="1" fill="hold">
                                          <p:stCondLst>
                                            <p:cond delay="0"/>
                                          </p:stCondLst>
                                        </p:cTn>
                                        <p:tgtEl>
                                          <p:spTgt spid="112"/>
                                        </p:tgtEl>
                                        <p:attrNameLst>
                                          <p:attrName>style.visibility</p:attrName>
                                        </p:attrNameLst>
                                      </p:cBhvr>
                                      <p:to>
                                        <p:strVal val="visible"/>
                                      </p:to>
                                    </p:set>
                                    <p:anim calcmode="lin" valueType="num">
                                      <p:cBhvr additive="base">
                                        <p:cTn id="36" dur="500" fill="hold"/>
                                        <p:tgtEl>
                                          <p:spTgt spid="112"/>
                                        </p:tgtEl>
                                        <p:attrNameLst>
                                          <p:attrName>ppt_x</p:attrName>
                                        </p:attrNameLst>
                                      </p:cBhvr>
                                      <p:tavLst>
                                        <p:tav tm="0">
                                          <p:val>
                                            <p:strVal val="0-#ppt_w/2"/>
                                          </p:val>
                                        </p:tav>
                                        <p:tav tm="100000">
                                          <p:val>
                                            <p:strVal val="#ppt_x"/>
                                          </p:val>
                                        </p:tav>
                                      </p:tavLst>
                                    </p:anim>
                                    <p:anim calcmode="lin" valueType="num">
                                      <p:cBhvr additive="base">
                                        <p:cTn id="37" dur="500" fill="hold"/>
                                        <p:tgtEl>
                                          <p:spTgt spid="112"/>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18" presetClass="entr" presetSubtype="3" fill="hold" nodeType="afterEffect">
                                  <p:stCondLst>
                                    <p:cond delay="0"/>
                                  </p:stCondLst>
                                  <p:childTnLst>
                                    <p:set>
                                      <p:cBhvr>
                                        <p:cTn id="40" dur="1" fill="hold">
                                          <p:stCondLst>
                                            <p:cond delay="0"/>
                                          </p:stCondLst>
                                        </p:cTn>
                                        <p:tgtEl>
                                          <p:spTgt spid="157"/>
                                        </p:tgtEl>
                                        <p:attrNameLst>
                                          <p:attrName>style.visibility</p:attrName>
                                        </p:attrNameLst>
                                      </p:cBhvr>
                                      <p:to>
                                        <p:strVal val="visible"/>
                                      </p:to>
                                    </p:set>
                                    <p:animEffect transition="in" filter="strips(upRight)">
                                      <p:cBhvr>
                                        <p:cTn id="41" dur="500"/>
                                        <p:tgtEl>
                                          <p:spTgt spid="157"/>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P spid="156"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&amp; Circles Chart Slide</a:t>
            </a:r>
            <a:endParaRPr lang="en-US" dirty="0"/>
          </a:p>
        </p:txBody>
      </p:sp>
      <p:sp>
        <p:nvSpPr>
          <p:cNvPr id="4" name="Text Placeholder 3"/>
          <p:cNvSpPr>
            <a:spLocks noGrp="1"/>
          </p:cNvSpPr>
          <p:nvPr>
            <p:ph type="body" sz="half" idx="2"/>
          </p:nvPr>
        </p:nvSpPr>
        <p:spPr/>
        <p:txBody>
          <a:bodyPr/>
          <a:lstStyle/>
          <a:p>
            <a:r>
              <a:rPr lang="en-US" dirty="0" smtClean="0"/>
              <a:t>Columns &amp; Circles Chart Slide</a:t>
            </a:r>
            <a:endParaRPr lang="en-US" dirty="0"/>
          </a:p>
        </p:txBody>
      </p:sp>
      <p:sp>
        <p:nvSpPr>
          <p:cNvPr id="54" name="TextBox 53"/>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55" name="Straight Connector 54"/>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7" name="Chart 86"/>
          <p:cNvGraphicFramePr/>
          <p:nvPr/>
        </p:nvGraphicFramePr>
        <p:xfrm>
          <a:off x="3189432" y="937797"/>
          <a:ext cx="2691458" cy="278811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1" name="Chart 180"/>
          <p:cNvGraphicFramePr/>
          <p:nvPr/>
        </p:nvGraphicFramePr>
        <p:xfrm>
          <a:off x="539511" y="901147"/>
          <a:ext cx="2649922" cy="2861417"/>
        </p:xfrm>
        <a:graphic>
          <a:graphicData uri="http://schemas.openxmlformats.org/drawingml/2006/chart">
            <c:chart xmlns:c="http://schemas.openxmlformats.org/drawingml/2006/chart" xmlns:r="http://schemas.openxmlformats.org/officeDocument/2006/relationships" r:id="rId2"/>
          </a:graphicData>
        </a:graphic>
      </p:graphicFrame>
      <p:grpSp>
        <p:nvGrpSpPr>
          <p:cNvPr id="196" name="Group 47"/>
          <p:cNvGrpSpPr/>
          <p:nvPr/>
        </p:nvGrpSpPr>
        <p:grpSpPr>
          <a:xfrm>
            <a:off x="1975546" y="3723890"/>
            <a:ext cx="5192908" cy="197254"/>
            <a:chOff x="2221306" y="3931835"/>
            <a:chExt cx="5192908" cy="197254"/>
          </a:xfrm>
        </p:grpSpPr>
        <p:grpSp>
          <p:nvGrpSpPr>
            <p:cNvPr id="197" name="Group 50"/>
            <p:cNvGrpSpPr/>
            <p:nvPr/>
          </p:nvGrpSpPr>
          <p:grpSpPr>
            <a:xfrm>
              <a:off x="2221306" y="3931835"/>
              <a:ext cx="1181084" cy="194452"/>
              <a:chOff x="2221306" y="3914656"/>
              <a:chExt cx="1181084" cy="194452"/>
            </a:xfrm>
          </p:grpSpPr>
          <p:sp>
            <p:nvSpPr>
              <p:cNvPr id="207" name="TextBox 206"/>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208" name="Rounded Rectangle 20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8" name="Group 45"/>
            <p:cNvGrpSpPr/>
            <p:nvPr/>
          </p:nvGrpSpPr>
          <p:grpSpPr>
            <a:xfrm>
              <a:off x="3599144" y="3931835"/>
              <a:ext cx="812241" cy="194452"/>
              <a:chOff x="3776442" y="3947915"/>
              <a:chExt cx="812241" cy="194452"/>
            </a:xfrm>
          </p:grpSpPr>
          <p:sp>
            <p:nvSpPr>
              <p:cNvPr id="205" name="TextBox 204"/>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206" name="Rounded Rectangle 20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37"/>
            <p:cNvGrpSpPr/>
            <p:nvPr/>
          </p:nvGrpSpPr>
          <p:grpSpPr>
            <a:xfrm>
              <a:off x="4664700" y="3931835"/>
              <a:ext cx="1156802" cy="194452"/>
              <a:chOff x="4725932" y="3949014"/>
              <a:chExt cx="1156802" cy="194452"/>
            </a:xfrm>
          </p:grpSpPr>
          <p:sp>
            <p:nvSpPr>
              <p:cNvPr id="203" name="TextBox 202"/>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204" name="Rounded Rectangle 20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0" name="Group 41"/>
            <p:cNvGrpSpPr/>
            <p:nvPr/>
          </p:nvGrpSpPr>
          <p:grpSpPr>
            <a:xfrm>
              <a:off x="6077268" y="3931835"/>
              <a:ext cx="1336946" cy="197254"/>
              <a:chOff x="6077268" y="3949014"/>
              <a:chExt cx="1336946" cy="197254"/>
            </a:xfrm>
          </p:grpSpPr>
          <p:sp>
            <p:nvSpPr>
              <p:cNvPr id="201" name="TextBox 200"/>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202" name="Rounded Rectangle 20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9" name="TextBox 208"/>
          <p:cNvSpPr txBox="1"/>
          <p:nvPr/>
        </p:nvSpPr>
        <p:spPr>
          <a:xfrm>
            <a:off x="5880890" y="958754"/>
            <a:ext cx="2550780" cy="2646878"/>
          </a:xfrm>
          <a:prstGeom prst="rect">
            <a:avLst/>
          </a:prstGeom>
          <a:noFill/>
        </p:spPr>
        <p:txBody>
          <a:bodyPr wrap="square" rtlCol="0">
            <a:spAutoFit/>
          </a:bodyPr>
          <a:lstStyle/>
          <a:p>
            <a:r>
              <a:rPr lang="en-US" sz="1600" b="1" dirty="0" smtClean="0">
                <a:solidFill>
                  <a:schemeClr val="tx1">
                    <a:lumMod val="75000"/>
                    <a:lumOff val="25000"/>
                  </a:schemeClr>
                </a:solidFill>
              </a:rPr>
              <a:t>PROJECTS DEVELOPMENT</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p:txBody>
      </p:sp>
      <p:sp>
        <p:nvSpPr>
          <p:cNvPr id="23" name="Rectangle 22"/>
          <p:cNvSpPr/>
          <p:nvPr/>
        </p:nvSpPr>
        <p:spPr>
          <a:xfrm>
            <a:off x="1603243" y="1780215"/>
            <a:ext cx="546945" cy="1107996"/>
          </a:xfrm>
          <a:prstGeom prst="rect">
            <a:avLst/>
          </a:prstGeom>
        </p:spPr>
        <p:txBody>
          <a:bodyPr wrap="none">
            <a:spAutoFit/>
          </a:bodyPr>
          <a:lstStyle/>
          <a:p>
            <a:pPr algn="ctr"/>
            <a:r>
              <a:rPr lang="en-US" sz="6600" dirty="0" smtClean="0">
                <a:solidFill>
                  <a:schemeClr val="tx1">
                    <a:lumMod val="65000"/>
                    <a:lumOff val="35000"/>
                  </a:schemeClr>
                </a:solidFill>
                <a:latin typeface="FontAwesome" pitchFamily="2" charset="0"/>
              </a:rPr>
              <a:t></a:t>
            </a:r>
            <a:endParaRPr lang="en-US" sz="6600" dirty="0">
              <a:solidFill>
                <a:schemeClr val="tx1">
                  <a:lumMod val="65000"/>
                  <a:lumOff val="35000"/>
                </a:schemeClr>
              </a:solidFill>
            </a:endParaRPr>
          </a:p>
        </p:txBody>
      </p:sp>
      <p:sp>
        <p:nvSpPr>
          <p:cNvPr id="24" name="Slide Number Placeholder 2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edge">
                                      <p:cBhvr>
                                        <p:cTn id="7" dur="2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7">
                                            <p:graphicEl>
                                              <a:chart seriesIdx="-3" categoryIdx="-3" bldStep="gridLegend"/>
                                            </p:graphicEl>
                                          </p:spTgt>
                                        </p:tgtEl>
                                        <p:attrNameLst>
                                          <p:attrName>style.visibility</p:attrName>
                                        </p:attrNameLst>
                                      </p:cBhvr>
                                      <p:to>
                                        <p:strVal val="visible"/>
                                      </p:to>
                                    </p:set>
                                    <p:animEffect transition="in" filter="fade">
                                      <p:cBhvr>
                                        <p:cTn id="17" dur="1000"/>
                                        <p:tgtEl>
                                          <p:spTgt spid="87">
                                            <p:graphicEl>
                                              <a:chart seriesIdx="-3" categoryIdx="-3" bldStep="gridLegend"/>
                                            </p:graphicEl>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87">
                                            <p:graphicEl>
                                              <a:chart seriesIdx="0" categoryIdx="-4" bldStep="series"/>
                                            </p:graphicEl>
                                          </p:spTgt>
                                        </p:tgtEl>
                                        <p:attrNameLst>
                                          <p:attrName>style.visibility</p:attrName>
                                        </p:attrNameLst>
                                      </p:cBhvr>
                                      <p:to>
                                        <p:strVal val="visible"/>
                                      </p:to>
                                    </p:set>
                                    <p:animEffect transition="in" filter="slide(fromBottom)">
                                      <p:cBhvr>
                                        <p:cTn id="21" dur="1000"/>
                                        <p:tgtEl>
                                          <p:spTgt spid="87">
                                            <p:graphicEl>
                                              <a:chart seriesIdx="0" categoryIdx="-4" bldStep="series"/>
                                            </p:graphicEl>
                                          </p:spTgt>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87">
                                            <p:graphicEl>
                                              <a:chart seriesIdx="1" categoryIdx="-4" bldStep="series"/>
                                            </p:graphicEl>
                                          </p:spTgt>
                                        </p:tgtEl>
                                        <p:attrNameLst>
                                          <p:attrName>style.visibility</p:attrName>
                                        </p:attrNameLst>
                                      </p:cBhvr>
                                      <p:to>
                                        <p:strVal val="visible"/>
                                      </p:to>
                                    </p:set>
                                    <p:animEffect transition="in" filter="slide(fromBottom)">
                                      <p:cBhvr>
                                        <p:cTn id="25" dur="1000"/>
                                        <p:tgtEl>
                                          <p:spTgt spid="87">
                                            <p:graphicEl>
                                              <a:chart seriesIdx="1" categoryIdx="-4" bldStep="series"/>
                                            </p:graphicEl>
                                          </p:spTgt>
                                        </p:tgtEl>
                                      </p:cBhvr>
                                    </p:animEffect>
                                  </p:childTnLst>
                                </p:cTn>
                              </p:par>
                            </p:childTnLst>
                          </p:cTn>
                        </p:par>
                        <p:par>
                          <p:cTn id="26" fill="hold">
                            <p:stCondLst>
                              <p:cond delay="3500"/>
                            </p:stCondLst>
                            <p:childTnLst>
                              <p:par>
                                <p:cTn id="27" presetID="12" presetClass="entr" presetSubtype="4" fill="hold" grpId="0" nodeType="afterEffect">
                                  <p:stCondLst>
                                    <p:cond delay="0"/>
                                  </p:stCondLst>
                                  <p:childTnLst>
                                    <p:set>
                                      <p:cBhvr>
                                        <p:cTn id="28" dur="1" fill="hold">
                                          <p:stCondLst>
                                            <p:cond delay="0"/>
                                          </p:stCondLst>
                                        </p:cTn>
                                        <p:tgtEl>
                                          <p:spTgt spid="87">
                                            <p:graphicEl>
                                              <a:chart seriesIdx="2" categoryIdx="-4" bldStep="series"/>
                                            </p:graphicEl>
                                          </p:spTgt>
                                        </p:tgtEl>
                                        <p:attrNameLst>
                                          <p:attrName>style.visibility</p:attrName>
                                        </p:attrNameLst>
                                      </p:cBhvr>
                                      <p:to>
                                        <p:strVal val="visible"/>
                                      </p:to>
                                    </p:set>
                                    <p:animEffect transition="in" filter="slide(fromBottom)">
                                      <p:cBhvr>
                                        <p:cTn id="29" dur="1000"/>
                                        <p:tgtEl>
                                          <p:spTgt spid="87">
                                            <p:graphicEl>
                                              <a:chart seriesIdx="2" categoryIdx="-4" bldStep="series"/>
                                            </p:graphicEl>
                                          </p:spTgt>
                                        </p:tgtEl>
                                      </p:cBhvr>
                                    </p:animEffect>
                                  </p:childTnLst>
                                </p:cTn>
                              </p:par>
                            </p:childTnLst>
                          </p:cTn>
                        </p:par>
                        <p:par>
                          <p:cTn id="30" fill="hold">
                            <p:stCondLst>
                              <p:cond delay="4500"/>
                            </p:stCondLst>
                            <p:childTnLst>
                              <p:par>
                                <p:cTn id="31" presetID="12" presetClass="entr" presetSubtype="4" fill="hold" grpId="0" nodeType="afterEffect">
                                  <p:stCondLst>
                                    <p:cond delay="0"/>
                                  </p:stCondLst>
                                  <p:childTnLst>
                                    <p:set>
                                      <p:cBhvr>
                                        <p:cTn id="32" dur="1" fill="hold">
                                          <p:stCondLst>
                                            <p:cond delay="0"/>
                                          </p:stCondLst>
                                        </p:cTn>
                                        <p:tgtEl>
                                          <p:spTgt spid="87">
                                            <p:graphicEl>
                                              <a:chart seriesIdx="3" categoryIdx="-4" bldStep="series"/>
                                            </p:graphicEl>
                                          </p:spTgt>
                                        </p:tgtEl>
                                        <p:attrNameLst>
                                          <p:attrName>style.visibility</p:attrName>
                                        </p:attrNameLst>
                                      </p:cBhvr>
                                      <p:to>
                                        <p:strVal val="visible"/>
                                      </p:to>
                                    </p:set>
                                    <p:animEffect transition="in" filter="slide(fromBottom)">
                                      <p:cBhvr>
                                        <p:cTn id="33" dur="500"/>
                                        <p:tgtEl>
                                          <p:spTgt spid="87">
                                            <p:graphicEl>
                                              <a:chart seriesIdx="3" categoryIdx="-4" bldStep="series"/>
                                            </p:graphicEl>
                                          </p:spTgt>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209"/>
                                        </p:tgtEl>
                                        <p:attrNameLst>
                                          <p:attrName>style.visibility</p:attrName>
                                        </p:attrNameLst>
                                      </p:cBhvr>
                                      <p:to>
                                        <p:strVal val="visible"/>
                                      </p:to>
                                    </p:set>
                                    <p:animEffect transition="in" filter="fade">
                                      <p:cBhvr>
                                        <p:cTn id="37" dur="1000"/>
                                        <p:tgtEl>
                                          <p:spTgt spid="209"/>
                                        </p:tgtEl>
                                      </p:cBhvr>
                                    </p:animEffect>
                                  </p:childTnLst>
                                </p:cTn>
                              </p:par>
                            </p:childTnLst>
                          </p:cTn>
                        </p:par>
                        <p:par>
                          <p:cTn id="38" fill="hold">
                            <p:stCondLst>
                              <p:cond delay="6000"/>
                            </p:stCondLst>
                            <p:childTnLst>
                              <p:par>
                                <p:cTn id="39" presetID="12" presetClass="entr" presetSubtype="4" fill="hold" nodeType="after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slide(fromBottom)">
                                      <p:cBhvr>
                                        <p:cTn id="41" dur="500"/>
                                        <p:tgtEl>
                                          <p:spTgt spid="196"/>
                                        </p:tgtEl>
                                      </p:cBhvr>
                                    </p:animEffect>
                                  </p:childTnLst>
                                </p:cTn>
                              </p:par>
                            </p:childTnLst>
                          </p:cTn>
                        </p:par>
                        <p:par>
                          <p:cTn id="42" fill="hold">
                            <p:stCondLst>
                              <p:cond delay="6500"/>
                            </p:stCondLst>
                            <p:childTnLst>
                              <p:par>
                                <p:cTn id="43" presetID="18" presetClass="entr" presetSubtype="3"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strips(upRight)">
                                      <p:cBhvr>
                                        <p:cTn id="45" dur="500"/>
                                        <p:tgtEl>
                                          <p:spTgt spid="55"/>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Graphic spid="87" grpId="0" uiExpand="1">
        <p:bldSub>
          <a:bldChart bld="series"/>
        </p:bldSub>
      </p:bldGraphic>
      <p:bldGraphic spid="181" grpId="0">
        <p:bldAsOne/>
      </p:bldGraphic>
      <p:bldP spid="23"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Chart Slide</a:t>
            </a:r>
            <a:endParaRPr lang="en-US" dirty="0"/>
          </a:p>
        </p:txBody>
      </p:sp>
      <p:sp>
        <p:nvSpPr>
          <p:cNvPr id="4" name="Text Placeholder 3"/>
          <p:cNvSpPr>
            <a:spLocks noGrp="1"/>
          </p:cNvSpPr>
          <p:nvPr>
            <p:ph type="body" sz="half" idx="2"/>
          </p:nvPr>
        </p:nvSpPr>
        <p:spPr/>
        <p:txBody>
          <a:bodyPr/>
          <a:lstStyle/>
          <a:p>
            <a:r>
              <a:rPr lang="en-US" dirty="0" smtClean="0"/>
              <a:t>Columns &amp; Circles Chart Slide</a:t>
            </a:r>
            <a:endParaRPr lang="en-US" dirty="0"/>
          </a:p>
        </p:txBody>
      </p:sp>
      <p:sp>
        <p:nvSpPr>
          <p:cNvPr id="54" name="TextBox 53"/>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55" name="Straight Connector 54"/>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908510" y="1246791"/>
            <a:ext cx="3249802" cy="2419492"/>
            <a:chOff x="5908510" y="1246791"/>
            <a:chExt cx="3249802" cy="2419492"/>
          </a:xfrm>
        </p:grpSpPr>
        <p:grpSp>
          <p:nvGrpSpPr>
            <p:cNvPr id="25" name="Group 24"/>
            <p:cNvGrpSpPr/>
            <p:nvPr/>
          </p:nvGrpSpPr>
          <p:grpSpPr>
            <a:xfrm flipH="1">
              <a:off x="5908510" y="1246791"/>
              <a:ext cx="3249802" cy="518462"/>
              <a:chOff x="1322198" y="1304396"/>
              <a:chExt cx="3249802" cy="518462"/>
            </a:xfrm>
          </p:grpSpPr>
          <p:sp>
            <p:nvSpPr>
              <p:cNvPr id="26" name="Pentagon 25"/>
              <p:cNvSpPr/>
              <p:nvPr/>
            </p:nvSpPr>
            <p:spPr>
              <a:xfrm>
                <a:off x="1322198" y="1304396"/>
                <a:ext cx="3249802" cy="5184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474234" y="1455905"/>
                <a:ext cx="776879" cy="215444"/>
              </a:xfrm>
              <a:prstGeom prst="rect">
                <a:avLst/>
              </a:prstGeom>
              <a:noFill/>
            </p:spPr>
            <p:txBody>
              <a:bodyPr wrap="none" lIns="0" tIns="0" rIns="0" bIns="0" rtlCol="0" anchor="ctr">
                <a:spAutoFit/>
              </a:bodyPr>
              <a:lstStyle/>
              <a:p>
                <a:pPr lvl="0" defTabSz="914400">
                  <a:spcBef>
                    <a:spcPct val="20000"/>
                  </a:spcBef>
                  <a:defRPr/>
                </a:pPr>
                <a:r>
                  <a:rPr lang="en-US" sz="1400" b="1" dirty="0" smtClean="0">
                    <a:solidFill>
                      <a:schemeClr val="bg1"/>
                    </a:solidFill>
                  </a:rPr>
                  <a:t>KEYWORD</a:t>
                </a:r>
                <a:endParaRPr lang="en-US" sz="1400" dirty="0">
                  <a:solidFill>
                    <a:schemeClr val="bg1"/>
                  </a:solidFill>
                </a:endParaRPr>
              </a:p>
            </p:txBody>
          </p:sp>
        </p:grpSp>
        <p:grpSp>
          <p:nvGrpSpPr>
            <p:cNvPr id="28" name="Group 27"/>
            <p:cNvGrpSpPr/>
            <p:nvPr/>
          </p:nvGrpSpPr>
          <p:grpSpPr>
            <a:xfrm flipH="1">
              <a:off x="6405679" y="1880468"/>
              <a:ext cx="2731339" cy="518462"/>
              <a:chOff x="1322198" y="2110893"/>
              <a:chExt cx="2731339" cy="518462"/>
            </a:xfrm>
          </p:grpSpPr>
          <p:sp>
            <p:nvSpPr>
              <p:cNvPr id="29" name="Pentagon 28"/>
              <p:cNvSpPr/>
              <p:nvPr/>
            </p:nvSpPr>
            <p:spPr>
              <a:xfrm>
                <a:off x="1322198" y="2110893"/>
                <a:ext cx="2731339" cy="51846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859791" y="2265467"/>
                <a:ext cx="776879" cy="215444"/>
              </a:xfrm>
              <a:prstGeom prst="rect">
                <a:avLst/>
              </a:prstGeom>
              <a:noFill/>
            </p:spPr>
            <p:txBody>
              <a:bodyPr wrap="none" lIns="0" tIns="0" rIns="0" bIns="0" rtlCol="0" anchor="ctr">
                <a:spAutoFit/>
              </a:bodyPr>
              <a:lstStyle/>
              <a:p>
                <a:pPr lvl="0" defTabSz="914400">
                  <a:spcBef>
                    <a:spcPct val="20000"/>
                  </a:spcBef>
                  <a:defRPr/>
                </a:pPr>
                <a:r>
                  <a:rPr lang="en-US" sz="1400" b="1" dirty="0" smtClean="0">
                    <a:solidFill>
                      <a:schemeClr val="bg1"/>
                    </a:solidFill>
                  </a:rPr>
                  <a:t>KEYWORD</a:t>
                </a:r>
                <a:endParaRPr lang="en-US" sz="1400" dirty="0">
                  <a:solidFill>
                    <a:schemeClr val="bg1"/>
                  </a:solidFill>
                </a:endParaRPr>
              </a:p>
            </p:txBody>
          </p:sp>
        </p:grpSp>
        <p:grpSp>
          <p:nvGrpSpPr>
            <p:cNvPr id="31" name="Group 30"/>
            <p:cNvGrpSpPr/>
            <p:nvPr/>
          </p:nvGrpSpPr>
          <p:grpSpPr>
            <a:xfrm flipH="1">
              <a:off x="6945435" y="2514145"/>
              <a:ext cx="2212876" cy="518462"/>
              <a:chOff x="1322199" y="2975000"/>
              <a:chExt cx="2212876" cy="518462"/>
            </a:xfrm>
          </p:grpSpPr>
          <p:sp>
            <p:nvSpPr>
              <p:cNvPr id="32" name="Pentagon 31"/>
              <p:cNvSpPr/>
              <p:nvPr/>
            </p:nvSpPr>
            <p:spPr>
              <a:xfrm>
                <a:off x="1322199" y="2975000"/>
                <a:ext cx="2212876"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2487127" y="3132772"/>
                <a:ext cx="776879" cy="215444"/>
              </a:xfrm>
              <a:prstGeom prst="rect">
                <a:avLst/>
              </a:prstGeom>
              <a:noFill/>
            </p:spPr>
            <p:txBody>
              <a:bodyPr wrap="none" lIns="0" tIns="0" rIns="0" bIns="0" rtlCol="0" anchor="ctr">
                <a:spAutoFit/>
              </a:bodyPr>
              <a:lstStyle/>
              <a:p>
                <a:pPr lvl="0" defTabSz="914400">
                  <a:spcBef>
                    <a:spcPct val="20000"/>
                  </a:spcBef>
                  <a:defRPr/>
                </a:pPr>
                <a:r>
                  <a:rPr lang="en-US" sz="1400" b="1" dirty="0" smtClean="0">
                    <a:solidFill>
                      <a:schemeClr val="bg1"/>
                    </a:solidFill>
                  </a:rPr>
                  <a:t>KEYWORD</a:t>
                </a:r>
                <a:endParaRPr lang="en-US" sz="1400" dirty="0">
                  <a:solidFill>
                    <a:schemeClr val="bg1"/>
                  </a:solidFill>
                </a:endParaRPr>
              </a:p>
            </p:txBody>
          </p:sp>
        </p:grpSp>
        <p:grpSp>
          <p:nvGrpSpPr>
            <p:cNvPr id="34" name="Group 33"/>
            <p:cNvGrpSpPr/>
            <p:nvPr/>
          </p:nvGrpSpPr>
          <p:grpSpPr>
            <a:xfrm flipH="1">
              <a:off x="7564598" y="3147821"/>
              <a:ext cx="1579198" cy="518462"/>
              <a:chOff x="1322200" y="3781498"/>
              <a:chExt cx="1579198" cy="518462"/>
            </a:xfrm>
          </p:grpSpPr>
          <p:sp>
            <p:nvSpPr>
              <p:cNvPr id="35" name="Pentagon 34"/>
              <p:cNvSpPr/>
              <p:nvPr/>
            </p:nvSpPr>
            <p:spPr>
              <a:xfrm>
                <a:off x="1322200" y="3781498"/>
                <a:ext cx="1579198" cy="51846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880472" y="3922560"/>
                <a:ext cx="776879" cy="215444"/>
              </a:xfrm>
              <a:prstGeom prst="rect">
                <a:avLst/>
              </a:prstGeom>
              <a:noFill/>
            </p:spPr>
            <p:txBody>
              <a:bodyPr wrap="none" lIns="0" tIns="0" rIns="0" bIns="0" rtlCol="0" anchor="ctr">
                <a:spAutoFit/>
              </a:bodyPr>
              <a:lstStyle/>
              <a:p>
                <a:pPr lvl="0" defTabSz="914400">
                  <a:spcBef>
                    <a:spcPct val="20000"/>
                  </a:spcBef>
                  <a:defRPr/>
                </a:pPr>
                <a:r>
                  <a:rPr lang="en-US" sz="1400" b="1" dirty="0" smtClean="0">
                    <a:solidFill>
                      <a:schemeClr val="bg1"/>
                    </a:solidFill>
                  </a:rPr>
                  <a:t>KEYWORD</a:t>
                </a:r>
                <a:endParaRPr lang="en-US" sz="1400" dirty="0">
                  <a:solidFill>
                    <a:schemeClr val="bg1"/>
                  </a:solidFill>
                </a:endParaRPr>
              </a:p>
            </p:txBody>
          </p:sp>
        </p:grpSp>
      </p:grpSp>
      <p:graphicFrame>
        <p:nvGraphicFramePr>
          <p:cNvPr id="38" name="Chart 37"/>
          <p:cNvGraphicFramePr/>
          <p:nvPr/>
        </p:nvGraphicFramePr>
        <p:xfrm>
          <a:off x="597116" y="2543697"/>
          <a:ext cx="5811622" cy="1398039"/>
        </p:xfrm>
        <a:graphic>
          <a:graphicData uri="http://schemas.openxmlformats.org/drawingml/2006/chart">
            <c:chart xmlns:c="http://schemas.openxmlformats.org/drawingml/2006/chart" xmlns:r="http://schemas.openxmlformats.org/officeDocument/2006/relationships" r:id="rId1"/>
          </a:graphicData>
        </a:graphic>
      </p:graphicFrame>
      <p:sp>
        <p:nvSpPr>
          <p:cNvPr id="39" name="TextBox 38"/>
          <p:cNvSpPr txBox="1"/>
          <p:nvPr/>
        </p:nvSpPr>
        <p:spPr>
          <a:xfrm>
            <a:off x="597117" y="958755"/>
            <a:ext cx="5249461" cy="1569660"/>
          </a:xfrm>
          <a:prstGeom prst="rect">
            <a:avLst/>
          </a:prstGeom>
          <a:noFill/>
        </p:spPr>
        <p:txBody>
          <a:bodyPr wrap="square" rtlCol="0">
            <a:spAutoFit/>
          </a:bodyPr>
          <a:lstStyle/>
          <a:p>
            <a:r>
              <a:rPr lang="en-US" sz="1600" b="1" dirty="0" smtClean="0">
                <a:solidFill>
                  <a:schemeClr val="tx1">
                    <a:lumMod val="75000"/>
                    <a:lumOff val="25000"/>
                  </a:schemeClr>
                </a:solidFill>
              </a:rPr>
              <a:t>PROJECTS DEVELOPMENT</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p:txBody>
      </p:sp>
      <p:sp>
        <p:nvSpPr>
          <p:cNvPr id="21" name="Slide Number Placeholder 2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8">
                                            <p:graphicEl>
                                              <a:chart seriesIdx="-3" categoryIdx="-3" bldStep="gridLegend"/>
                                            </p:graphicEl>
                                          </p:spTgt>
                                        </p:tgtEl>
                                        <p:attrNameLst>
                                          <p:attrName>style.visibility</p:attrName>
                                        </p:attrNameLst>
                                      </p:cBhvr>
                                      <p:to>
                                        <p:strVal val="visible"/>
                                      </p:to>
                                    </p:set>
                                    <p:animEffect transition="in" filter="slide(fromLeft)">
                                      <p:cBhvr>
                                        <p:cTn id="11" dur="500"/>
                                        <p:tgtEl>
                                          <p:spTgt spid="38">
                                            <p:graphicEl>
                                              <a:chart seriesIdx="-3" categoryIdx="-3" bldStep="gridLegend"/>
                                            </p:graphicEl>
                                          </p:spTgt>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38">
                                            <p:graphicEl>
                                              <a:chart seriesIdx="0" categoryIdx="-4" bldStep="series"/>
                                            </p:graphicEl>
                                          </p:spTgt>
                                        </p:tgtEl>
                                        <p:attrNameLst>
                                          <p:attrName>style.visibility</p:attrName>
                                        </p:attrNameLst>
                                      </p:cBhvr>
                                      <p:to>
                                        <p:strVal val="visible"/>
                                      </p:to>
                                    </p:set>
                                    <p:animEffect transition="in" filter="slide(fromLeft)">
                                      <p:cBhvr>
                                        <p:cTn id="15" dur="500"/>
                                        <p:tgtEl>
                                          <p:spTgt spid="38">
                                            <p:graphicEl>
                                              <a:chart seriesIdx="0" categoryIdx="-4" bldStep="series"/>
                                            </p:graphicEl>
                                          </p:spTgt>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38">
                                            <p:graphicEl>
                                              <a:chart seriesIdx="1" categoryIdx="-4" bldStep="series"/>
                                            </p:graphicEl>
                                          </p:spTgt>
                                        </p:tgtEl>
                                        <p:attrNameLst>
                                          <p:attrName>style.visibility</p:attrName>
                                        </p:attrNameLst>
                                      </p:cBhvr>
                                      <p:to>
                                        <p:strVal val="visible"/>
                                      </p:to>
                                    </p:set>
                                    <p:animEffect transition="in" filter="slide(fromLeft)">
                                      <p:cBhvr>
                                        <p:cTn id="19" dur="500"/>
                                        <p:tgtEl>
                                          <p:spTgt spid="38">
                                            <p:graphicEl>
                                              <a:chart seriesIdx="1" categoryIdx="-4" bldStep="series"/>
                                            </p:graphicEl>
                                          </p:spTgt>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38">
                                            <p:graphicEl>
                                              <a:chart seriesIdx="2" categoryIdx="-4" bldStep="series"/>
                                            </p:graphicEl>
                                          </p:spTgt>
                                        </p:tgtEl>
                                        <p:attrNameLst>
                                          <p:attrName>style.visibility</p:attrName>
                                        </p:attrNameLst>
                                      </p:cBhvr>
                                      <p:to>
                                        <p:strVal val="visible"/>
                                      </p:to>
                                    </p:set>
                                    <p:animEffect transition="in" filter="slide(fromLeft)">
                                      <p:cBhvr>
                                        <p:cTn id="23" dur="500"/>
                                        <p:tgtEl>
                                          <p:spTgt spid="38">
                                            <p:graphicEl>
                                              <a:chart seriesIdx="2" categoryIdx="-4" bldStep="series"/>
                                            </p:graphicEl>
                                          </p:spTgt>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38">
                                            <p:graphicEl>
                                              <a:chart seriesIdx="3" categoryIdx="-4" bldStep="series"/>
                                            </p:graphicEl>
                                          </p:spTgt>
                                        </p:tgtEl>
                                        <p:attrNameLst>
                                          <p:attrName>style.visibility</p:attrName>
                                        </p:attrNameLst>
                                      </p:cBhvr>
                                      <p:to>
                                        <p:strVal val="visible"/>
                                      </p:to>
                                    </p:set>
                                    <p:animEffect transition="in" filter="slide(fromLeft)">
                                      <p:cBhvr>
                                        <p:cTn id="27" dur="500"/>
                                        <p:tgtEl>
                                          <p:spTgt spid="38">
                                            <p:graphicEl>
                                              <a:chart seriesIdx="3" categoryIdx="-4" bldStep="series"/>
                                            </p:graphicEl>
                                          </p:spTgt>
                                        </p:tgtEl>
                                      </p:cBhvr>
                                    </p:animEffect>
                                  </p:childTnLst>
                                </p:cTn>
                              </p:par>
                            </p:childTnLst>
                          </p:cTn>
                        </p:par>
                        <p:par>
                          <p:cTn id="28" fill="hold">
                            <p:stCondLst>
                              <p:cond delay="3500"/>
                            </p:stCondLst>
                            <p:childTnLst>
                              <p:par>
                                <p:cTn id="29" presetID="2" presetClass="entr" presetSubtype="2" accel="50000" decel="5000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18" presetClass="entr" presetSubtype="3"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strips(upRight)">
                                      <p:cBhvr>
                                        <p:cTn id="36" dur="500"/>
                                        <p:tgtEl>
                                          <p:spTgt spid="55"/>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Graphic spid="38" grpId="0">
        <p:bldSub>
          <a:bldChart bld="series"/>
        </p:bldSub>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6" name="Group 155"/>
          <p:cNvGrpSpPr/>
          <p:nvPr/>
        </p:nvGrpSpPr>
        <p:grpSpPr>
          <a:xfrm>
            <a:off x="803822" y="1225858"/>
            <a:ext cx="7536357" cy="2044618"/>
            <a:chOff x="803822" y="1016361"/>
            <a:chExt cx="7536357" cy="2044618"/>
          </a:xfrm>
        </p:grpSpPr>
        <p:cxnSp>
          <p:nvCxnSpPr>
            <p:cNvPr id="149" name="Straight Connector 148"/>
            <p:cNvCxnSpPr/>
            <p:nvPr/>
          </p:nvCxnSpPr>
          <p:spPr>
            <a:xfrm>
              <a:off x="803822" y="101636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Pyramids Chart Slide</a:t>
            </a:r>
            <a:endParaRPr lang="en-US" dirty="0"/>
          </a:p>
        </p:txBody>
      </p:sp>
      <p:sp>
        <p:nvSpPr>
          <p:cNvPr id="4" name="Text Placeholder 3"/>
          <p:cNvSpPr>
            <a:spLocks noGrp="1"/>
          </p:cNvSpPr>
          <p:nvPr>
            <p:ph type="body" sz="half" idx="2"/>
          </p:nvPr>
        </p:nvSpPr>
        <p:spPr/>
        <p:txBody>
          <a:bodyPr/>
          <a:lstStyle/>
          <a:p>
            <a:r>
              <a:rPr lang="en-US" dirty="0" smtClean="0"/>
              <a:t>Columns &amp; Circles Chart Slide</a:t>
            </a:r>
            <a:endParaRPr lang="en-US" dirty="0"/>
          </a:p>
        </p:txBody>
      </p:sp>
      <p:grpSp>
        <p:nvGrpSpPr>
          <p:cNvPr id="73" name="Group 72"/>
          <p:cNvGrpSpPr/>
          <p:nvPr/>
        </p:nvGrpSpPr>
        <p:grpSpPr>
          <a:xfrm>
            <a:off x="874992" y="1497241"/>
            <a:ext cx="914400" cy="1773235"/>
            <a:chOff x="942759" y="1534824"/>
            <a:chExt cx="914400" cy="1773235"/>
          </a:xfrm>
        </p:grpSpPr>
        <p:sp>
          <p:nvSpPr>
            <p:cNvPr id="21" name="Isosceles Triangle 20"/>
            <p:cNvSpPr/>
            <p:nvPr/>
          </p:nvSpPr>
          <p:spPr>
            <a:xfrm>
              <a:off x="942759" y="1895188"/>
              <a:ext cx="914400" cy="1412871"/>
            </a:xfrm>
            <a:prstGeom prst="triangle">
              <a:avLst/>
            </a:prstGeom>
            <a:solidFill>
              <a:schemeClr val="tx2">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129693" y="1534824"/>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90%</a:t>
              </a:r>
              <a:endParaRPr lang="en-US" sz="1600" b="1" dirty="0">
                <a:solidFill>
                  <a:schemeClr val="tx1">
                    <a:lumMod val="50000"/>
                    <a:lumOff val="50000"/>
                  </a:schemeClr>
                </a:solidFill>
              </a:endParaRPr>
            </a:p>
          </p:txBody>
        </p:sp>
      </p:grpSp>
      <p:grpSp>
        <p:nvGrpSpPr>
          <p:cNvPr id="74" name="Group 73"/>
          <p:cNvGrpSpPr/>
          <p:nvPr/>
        </p:nvGrpSpPr>
        <p:grpSpPr>
          <a:xfrm>
            <a:off x="1526682" y="1785276"/>
            <a:ext cx="914400" cy="1485200"/>
            <a:chOff x="1547633" y="1822859"/>
            <a:chExt cx="1207008" cy="1485200"/>
          </a:xfrm>
        </p:grpSpPr>
        <p:sp>
          <p:nvSpPr>
            <p:cNvPr id="22" name="Isosceles Triangle 21"/>
            <p:cNvSpPr/>
            <p:nvPr/>
          </p:nvSpPr>
          <p:spPr>
            <a:xfrm>
              <a:off x="1547633" y="2197946"/>
              <a:ext cx="1207008" cy="1110113"/>
            </a:xfrm>
            <a:prstGeom prst="triangle">
              <a:avLst/>
            </a:prstGeom>
            <a:solidFill>
              <a:schemeClr val="tx2">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880871" y="1822859"/>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80%</a:t>
              </a:r>
              <a:endParaRPr lang="en-US" sz="1600" b="1" dirty="0">
                <a:solidFill>
                  <a:schemeClr val="tx1">
                    <a:lumMod val="50000"/>
                    <a:lumOff val="50000"/>
                  </a:schemeClr>
                </a:solidFill>
              </a:endParaRPr>
            </a:p>
          </p:txBody>
        </p:sp>
      </p:grpSp>
      <p:grpSp>
        <p:nvGrpSpPr>
          <p:cNvPr id="76" name="Group 75"/>
          <p:cNvGrpSpPr/>
          <p:nvPr/>
        </p:nvGrpSpPr>
        <p:grpSpPr>
          <a:xfrm>
            <a:off x="2830062" y="1225858"/>
            <a:ext cx="914400" cy="2044618"/>
            <a:chOff x="2742195" y="1263441"/>
            <a:chExt cx="914400" cy="2044618"/>
          </a:xfrm>
        </p:grpSpPr>
        <p:sp>
          <p:nvSpPr>
            <p:cNvPr id="28" name="Isosceles Triangle 27"/>
            <p:cNvSpPr/>
            <p:nvPr/>
          </p:nvSpPr>
          <p:spPr>
            <a:xfrm flipH="1">
              <a:off x="2742195" y="1592431"/>
              <a:ext cx="914400" cy="1715628"/>
            </a:xfrm>
            <a:prstGeom prs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2877031" y="1263441"/>
              <a:ext cx="644728"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100%</a:t>
              </a:r>
              <a:endParaRPr lang="en-US" sz="1600" b="1" dirty="0">
                <a:solidFill>
                  <a:schemeClr val="tx1">
                    <a:lumMod val="50000"/>
                    <a:lumOff val="50000"/>
                  </a:schemeClr>
                </a:solidFill>
              </a:endParaRPr>
            </a:p>
          </p:txBody>
        </p:sp>
      </p:grpSp>
      <p:grpSp>
        <p:nvGrpSpPr>
          <p:cNvPr id="75" name="Group 74"/>
          <p:cNvGrpSpPr/>
          <p:nvPr/>
        </p:nvGrpSpPr>
        <p:grpSpPr>
          <a:xfrm>
            <a:off x="2178372" y="2130910"/>
            <a:ext cx="914400" cy="1139566"/>
            <a:chOff x="2267720" y="2168493"/>
            <a:chExt cx="662480" cy="1139566"/>
          </a:xfrm>
        </p:grpSpPr>
        <p:sp>
          <p:nvSpPr>
            <p:cNvPr id="23" name="Isosceles Triangle 22"/>
            <p:cNvSpPr/>
            <p:nvPr/>
          </p:nvSpPr>
          <p:spPr>
            <a:xfrm>
              <a:off x="2267720" y="2534345"/>
              <a:ext cx="662480" cy="773714"/>
            </a:xfrm>
            <a:prstGeom prst="triangl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2328694" y="2168493"/>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60%</a:t>
              </a:r>
              <a:endParaRPr lang="en-US" sz="1600" b="1" dirty="0">
                <a:solidFill>
                  <a:schemeClr val="tx1">
                    <a:lumMod val="50000"/>
                    <a:lumOff val="50000"/>
                  </a:schemeClr>
                </a:solidFill>
              </a:endParaRPr>
            </a:p>
          </p:txBody>
        </p:sp>
      </p:grpSp>
      <p:grpSp>
        <p:nvGrpSpPr>
          <p:cNvPr id="77" name="Group 76"/>
          <p:cNvGrpSpPr/>
          <p:nvPr/>
        </p:nvGrpSpPr>
        <p:grpSpPr>
          <a:xfrm>
            <a:off x="3481752" y="1612455"/>
            <a:ext cx="914400" cy="1658021"/>
            <a:chOff x="3331392" y="1650038"/>
            <a:chExt cx="914400" cy="1658021"/>
          </a:xfrm>
        </p:grpSpPr>
        <p:sp>
          <p:nvSpPr>
            <p:cNvPr id="31" name="Isosceles Triangle 30"/>
            <p:cNvSpPr/>
            <p:nvPr/>
          </p:nvSpPr>
          <p:spPr>
            <a:xfrm flipH="1">
              <a:off x="3331392" y="1960065"/>
              <a:ext cx="914400" cy="1347994"/>
            </a:xfrm>
            <a:prstGeom prst="triangle">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3518326" y="1650038"/>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85%</a:t>
              </a:r>
              <a:endParaRPr lang="en-US" sz="1600" b="1" dirty="0">
                <a:solidFill>
                  <a:schemeClr val="tx1">
                    <a:lumMod val="50000"/>
                    <a:lumOff val="50000"/>
                  </a:schemeClr>
                </a:solidFill>
              </a:endParaRPr>
            </a:p>
          </p:txBody>
        </p:sp>
      </p:grpSp>
      <p:grpSp>
        <p:nvGrpSpPr>
          <p:cNvPr id="78" name="Group 77"/>
          <p:cNvGrpSpPr/>
          <p:nvPr/>
        </p:nvGrpSpPr>
        <p:grpSpPr>
          <a:xfrm>
            <a:off x="4133442" y="1961236"/>
            <a:ext cx="914400" cy="1309240"/>
            <a:chOff x="4113201" y="1998819"/>
            <a:chExt cx="914400" cy="1309240"/>
          </a:xfrm>
        </p:grpSpPr>
        <p:sp>
          <p:nvSpPr>
            <p:cNvPr id="34" name="Isosceles Triangle 33"/>
            <p:cNvSpPr/>
            <p:nvPr/>
          </p:nvSpPr>
          <p:spPr>
            <a:xfrm flipH="1">
              <a:off x="4113201" y="2368548"/>
              <a:ext cx="914400" cy="939511"/>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4300135" y="1998819"/>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65%</a:t>
              </a:r>
              <a:endParaRPr lang="en-US" sz="1600" b="1" dirty="0">
                <a:solidFill>
                  <a:schemeClr val="tx1">
                    <a:lumMod val="50000"/>
                    <a:lumOff val="50000"/>
                  </a:schemeClr>
                </a:solidFill>
              </a:endParaRPr>
            </a:p>
          </p:txBody>
        </p:sp>
      </p:grpSp>
      <p:grpSp>
        <p:nvGrpSpPr>
          <p:cNvPr id="79" name="Group 78"/>
          <p:cNvGrpSpPr/>
          <p:nvPr/>
        </p:nvGrpSpPr>
        <p:grpSpPr>
          <a:xfrm>
            <a:off x="4785132" y="1785276"/>
            <a:ext cx="914400" cy="1485200"/>
            <a:chOff x="4582301" y="1822859"/>
            <a:chExt cx="914400" cy="1485200"/>
          </a:xfrm>
        </p:grpSpPr>
        <p:sp>
          <p:nvSpPr>
            <p:cNvPr id="37" name="Isosceles Triangle 36"/>
            <p:cNvSpPr/>
            <p:nvPr/>
          </p:nvSpPr>
          <p:spPr>
            <a:xfrm>
              <a:off x="4582301" y="2197946"/>
              <a:ext cx="914400" cy="1110113"/>
            </a:xfrm>
            <a:prstGeom prs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787293" y="1822859"/>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80%</a:t>
              </a:r>
              <a:endParaRPr lang="en-US" sz="1600" b="1" dirty="0">
                <a:solidFill>
                  <a:schemeClr val="tx1">
                    <a:lumMod val="50000"/>
                    <a:lumOff val="50000"/>
                  </a:schemeClr>
                </a:solidFill>
              </a:endParaRPr>
            </a:p>
          </p:txBody>
        </p:sp>
      </p:grpSp>
      <p:grpSp>
        <p:nvGrpSpPr>
          <p:cNvPr id="80" name="Group 79"/>
          <p:cNvGrpSpPr/>
          <p:nvPr/>
        </p:nvGrpSpPr>
        <p:grpSpPr>
          <a:xfrm>
            <a:off x="5436822" y="2130910"/>
            <a:ext cx="914400" cy="1139566"/>
            <a:chOff x="5302388" y="2168493"/>
            <a:chExt cx="914400" cy="1139566"/>
          </a:xfrm>
        </p:grpSpPr>
        <p:sp>
          <p:nvSpPr>
            <p:cNvPr id="40" name="Isosceles Triangle 39"/>
            <p:cNvSpPr/>
            <p:nvPr/>
          </p:nvSpPr>
          <p:spPr>
            <a:xfrm>
              <a:off x="5302388" y="2534345"/>
              <a:ext cx="914400" cy="773714"/>
            </a:xfrm>
            <a:prstGeom prst="triangle">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5489322" y="2168493"/>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60%</a:t>
              </a:r>
              <a:endParaRPr lang="en-US" sz="1600" b="1" dirty="0">
                <a:solidFill>
                  <a:schemeClr val="tx1">
                    <a:lumMod val="50000"/>
                    <a:lumOff val="50000"/>
                  </a:schemeClr>
                </a:solidFill>
              </a:endParaRPr>
            </a:p>
          </p:txBody>
        </p:sp>
      </p:grpSp>
      <p:grpSp>
        <p:nvGrpSpPr>
          <p:cNvPr id="81" name="Group 80"/>
          <p:cNvGrpSpPr/>
          <p:nvPr/>
        </p:nvGrpSpPr>
        <p:grpSpPr>
          <a:xfrm>
            <a:off x="6088512" y="1578521"/>
            <a:ext cx="914400" cy="1691955"/>
            <a:chOff x="5666533" y="1616104"/>
            <a:chExt cx="914400" cy="1691955"/>
          </a:xfrm>
        </p:grpSpPr>
        <p:sp>
          <p:nvSpPr>
            <p:cNvPr id="41" name="Isosceles Triangle 40"/>
            <p:cNvSpPr/>
            <p:nvPr/>
          </p:nvSpPr>
          <p:spPr>
            <a:xfrm flipH="1">
              <a:off x="5666533" y="1960065"/>
              <a:ext cx="914400" cy="1347994"/>
            </a:xfrm>
            <a:prstGeom prst="triangl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5853467" y="1616104"/>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90%</a:t>
              </a:r>
              <a:endParaRPr lang="en-US" sz="1600" b="1" dirty="0">
                <a:solidFill>
                  <a:schemeClr val="tx1">
                    <a:lumMod val="50000"/>
                    <a:lumOff val="50000"/>
                  </a:schemeClr>
                </a:solidFill>
              </a:endParaRPr>
            </a:p>
          </p:txBody>
        </p:sp>
      </p:grpSp>
      <p:grpSp>
        <p:nvGrpSpPr>
          <p:cNvPr id="82" name="Group 81"/>
          <p:cNvGrpSpPr/>
          <p:nvPr/>
        </p:nvGrpSpPr>
        <p:grpSpPr>
          <a:xfrm>
            <a:off x="7391895" y="1497241"/>
            <a:ext cx="914400" cy="1773235"/>
            <a:chOff x="6991493" y="1534824"/>
            <a:chExt cx="914400" cy="1773235"/>
          </a:xfrm>
        </p:grpSpPr>
        <p:sp>
          <p:nvSpPr>
            <p:cNvPr id="43" name="Isosceles Triangle 42"/>
            <p:cNvSpPr/>
            <p:nvPr/>
          </p:nvSpPr>
          <p:spPr>
            <a:xfrm>
              <a:off x="6991493" y="1895188"/>
              <a:ext cx="914400" cy="1412871"/>
            </a:xfrm>
            <a:prstGeom prst="triangle">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7178427" y="1534824"/>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90%</a:t>
              </a:r>
              <a:endParaRPr lang="en-US" sz="1600" b="1" dirty="0">
                <a:solidFill>
                  <a:schemeClr val="tx1">
                    <a:lumMod val="50000"/>
                    <a:lumOff val="50000"/>
                  </a:schemeClr>
                </a:solidFill>
              </a:endParaRPr>
            </a:p>
          </p:txBody>
        </p:sp>
      </p:grpSp>
      <p:grpSp>
        <p:nvGrpSpPr>
          <p:cNvPr id="84" name="Group 83"/>
          <p:cNvGrpSpPr/>
          <p:nvPr/>
        </p:nvGrpSpPr>
        <p:grpSpPr>
          <a:xfrm>
            <a:off x="6740202" y="2152650"/>
            <a:ext cx="914400" cy="1117826"/>
            <a:chOff x="6448342" y="2175589"/>
            <a:chExt cx="914400" cy="1117826"/>
          </a:xfrm>
        </p:grpSpPr>
        <p:sp>
          <p:nvSpPr>
            <p:cNvPr id="42" name="Isosceles Triangle 41"/>
            <p:cNvSpPr/>
            <p:nvPr/>
          </p:nvSpPr>
          <p:spPr>
            <a:xfrm flipH="1">
              <a:off x="6448342" y="2514143"/>
              <a:ext cx="914400" cy="779272"/>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6635276" y="2175589"/>
              <a:ext cx="540533" cy="338554"/>
            </a:xfrm>
            <a:prstGeom prst="rect">
              <a:avLst/>
            </a:prstGeom>
            <a:noFill/>
          </p:spPr>
          <p:txBody>
            <a:bodyPr wrap="none" rtlCol="0">
              <a:spAutoFit/>
            </a:bodyPr>
            <a:lstStyle/>
            <a:p>
              <a:pPr algn="ctr"/>
              <a:r>
                <a:rPr lang="en-US" sz="1600" b="1" dirty="0" smtClean="0">
                  <a:solidFill>
                    <a:schemeClr val="tx1">
                      <a:lumMod val="50000"/>
                      <a:lumOff val="50000"/>
                    </a:schemeClr>
                  </a:solidFill>
                </a:rPr>
                <a:t>50%</a:t>
              </a:r>
              <a:endParaRPr lang="en-US" sz="1600" b="1" dirty="0">
                <a:solidFill>
                  <a:schemeClr val="tx1">
                    <a:lumMod val="50000"/>
                    <a:lumOff val="50000"/>
                  </a:schemeClr>
                </a:solidFill>
              </a:endParaRPr>
            </a:p>
          </p:txBody>
        </p:sp>
      </p:grpSp>
      <p:grpSp>
        <p:nvGrpSpPr>
          <p:cNvPr id="137" name="Group 136"/>
          <p:cNvGrpSpPr/>
          <p:nvPr/>
        </p:nvGrpSpPr>
        <p:grpSpPr>
          <a:xfrm>
            <a:off x="933609" y="3490519"/>
            <a:ext cx="612347" cy="714749"/>
            <a:chOff x="886162" y="3281022"/>
            <a:chExt cx="612347" cy="714749"/>
          </a:xfrm>
        </p:grpSpPr>
        <p:sp>
          <p:nvSpPr>
            <p:cNvPr id="59" name="Oval 58"/>
            <p:cNvSpPr>
              <a:spLocks noChangeAspect="1"/>
            </p:cNvSpPr>
            <p:nvPr/>
          </p:nvSpPr>
          <p:spPr>
            <a:xfrm>
              <a:off x="1088218" y="3281022"/>
              <a:ext cx="200183" cy="194452"/>
            </a:xfrm>
            <a:prstGeom prst="ellipse">
              <a:avLst/>
            </a:prstGeom>
            <a:solidFill>
              <a:schemeClr val="tx2">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p:cNvGrpSpPr/>
            <p:nvPr/>
          </p:nvGrpSpPr>
          <p:grpSpPr>
            <a:xfrm>
              <a:off x="886162" y="3475474"/>
              <a:ext cx="612347" cy="520297"/>
              <a:chOff x="943769" y="3705902"/>
              <a:chExt cx="612347" cy="520297"/>
            </a:xfrm>
          </p:grpSpPr>
          <p:sp>
            <p:nvSpPr>
              <p:cNvPr id="58" name="TextBox 57"/>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03" name="Straight Connector 102"/>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p:cNvGrpSpPr/>
          <p:nvPr/>
        </p:nvGrpSpPr>
        <p:grpSpPr>
          <a:xfrm>
            <a:off x="1590950" y="3490519"/>
            <a:ext cx="612347" cy="1039869"/>
            <a:chOff x="1543503" y="3281022"/>
            <a:chExt cx="612347" cy="1039869"/>
          </a:xfrm>
        </p:grpSpPr>
        <p:sp>
          <p:nvSpPr>
            <p:cNvPr id="85" name="Oval 84"/>
            <p:cNvSpPr>
              <a:spLocks noChangeAspect="1"/>
            </p:cNvSpPr>
            <p:nvPr/>
          </p:nvSpPr>
          <p:spPr>
            <a:xfrm>
              <a:off x="1744938" y="3281022"/>
              <a:ext cx="200183" cy="194452"/>
            </a:xfrm>
            <a:prstGeom prst="ellipse">
              <a:avLst/>
            </a:prstGeom>
            <a:solidFill>
              <a:schemeClr val="tx2">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p:cNvGrpSpPr/>
            <p:nvPr/>
          </p:nvGrpSpPr>
          <p:grpSpPr>
            <a:xfrm>
              <a:off x="1543503" y="3475474"/>
              <a:ext cx="612347" cy="845417"/>
              <a:chOff x="1592299" y="3705902"/>
              <a:chExt cx="612347" cy="845417"/>
            </a:xfrm>
          </p:grpSpPr>
          <p:cxnSp>
            <p:nvCxnSpPr>
              <p:cNvPr id="104" name="Straight Connector 103"/>
              <p:cNvCxnSpPr/>
              <p:nvPr/>
            </p:nvCxnSpPr>
            <p:spPr>
              <a:xfrm>
                <a:off x="1898472" y="3705902"/>
                <a:ext cx="0" cy="651665"/>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grpSp>
      </p:grpSp>
      <p:grpSp>
        <p:nvGrpSpPr>
          <p:cNvPr id="140" name="Group 139"/>
          <p:cNvGrpSpPr/>
          <p:nvPr/>
        </p:nvGrpSpPr>
        <p:grpSpPr>
          <a:xfrm>
            <a:off x="2905632" y="3490519"/>
            <a:ext cx="612347" cy="1039869"/>
            <a:chOff x="2858185" y="3281022"/>
            <a:chExt cx="612347" cy="1039869"/>
          </a:xfrm>
        </p:grpSpPr>
        <p:sp>
          <p:nvSpPr>
            <p:cNvPr id="86" name="Oval 85"/>
            <p:cNvSpPr>
              <a:spLocks noChangeAspect="1"/>
            </p:cNvSpPr>
            <p:nvPr/>
          </p:nvSpPr>
          <p:spPr>
            <a:xfrm>
              <a:off x="305837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p:cNvGrpSpPr/>
            <p:nvPr/>
          </p:nvGrpSpPr>
          <p:grpSpPr>
            <a:xfrm>
              <a:off x="2858185" y="3475474"/>
              <a:ext cx="612347" cy="845417"/>
              <a:chOff x="1592299" y="3705902"/>
              <a:chExt cx="612347" cy="845417"/>
            </a:xfrm>
          </p:grpSpPr>
          <p:cxnSp>
            <p:nvCxnSpPr>
              <p:cNvPr id="110" name="Straight Connector 109"/>
              <p:cNvCxnSpPr/>
              <p:nvPr/>
            </p:nvCxnSpPr>
            <p:spPr>
              <a:xfrm>
                <a:off x="1899218" y="3705902"/>
                <a:ext cx="0" cy="651665"/>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grpSp>
      </p:grpSp>
      <p:grpSp>
        <p:nvGrpSpPr>
          <p:cNvPr id="142" name="Group 141"/>
          <p:cNvGrpSpPr/>
          <p:nvPr/>
        </p:nvGrpSpPr>
        <p:grpSpPr>
          <a:xfrm>
            <a:off x="4220314" y="3490519"/>
            <a:ext cx="612347" cy="1039869"/>
            <a:chOff x="4172867" y="3281022"/>
            <a:chExt cx="612347" cy="1039869"/>
          </a:xfrm>
        </p:grpSpPr>
        <p:sp>
          <p:nvSpPr>
            <p:cNvPr id="88" name="Oval 87"/>
            <p:cNvSpPr>
              <a:spLocks noChangeAspect="1"/>
            </p:cNvSpPr>
            <p:nvPr/>
          </p:nvSpPr>
          <p:spPr>
            <a:xfrm>
              <a:off x="4371818" y="3281022"/>
              <a:ext cx="200183" cy="194452"/>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p:cNvGrpSpPr/>
            <p:nvPr/>
          </p:nvGrpSpPr>
          <p:grpSpPr>
            <a:xfrm>
              <a:off x="4172867" y="3475474"/>
              <a:ext cx="612347" cy="845417"/>
              <a:chOff x="1592299" y="3705902"/>
              <a:chExt cx="612347" cy="845417"/>
            </a:xfrm>
          </p:grpSpPr>
          <p:cxnSp>
            <p:nvCxnSpPr>
              <p:cNvPr id="113" name="Straight Connector 112"/>
              <p:cNvCxnSpPr/>
              <p:nvPr/>
            </p:nvCxnSpPr>
            <p:spPr>
              <a:xfrm>
                <a:off x="1899218" y="3705902"/>
                <a:ext cx="0" cy="651665"/>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grpSp>
      </p:grpSp>
      <p:grpSp>
        <p:nvGrpSpPr>
          <p:cNvPr id="144" name="Group 143"/>
          <p:cNvGrpSpPr/>
          <p:nvPr/>
        </p:nvGrpSpPr>
        <p:grpSpPr>
          <a:xfrm>
            <a:off x="5534996" y="3490519"/>
            <a:ext cx="612347" cy="1039869"/>
            <a:chOff x="5487549" y="3281022"/>
            <a:chExt cx="612347" cy="1039869"/>
          </a:xfrm>
        </p:grpSpPr>
        <p:sp>
          <p:nvSpPr>
            <p:cNvPr id="89" name="Oval 88"/>
            <p:cNvSpPr>
              <a:spLocks noChangeAspect="1"/>
            </p:cNvSpPr>
            <p:nvPr/>
          </p:nvSpPr>
          <p:spPr>
            <a:xfrm flipH="1">
              <a:off x="5685258" y="3281022"/>
              <a:ext cx="200183" cy="194452"/>
            </a:xfrm>
            <a:prstGeom prst="ellipse">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p:cNvGrpSpPr/>
            <p:nvPr/>
          </p:nvGrpSpPr>
          <p:grpSpPr>
            <a:xfrm>
              <a:off x="5487549" y="3475474"/>
              <a:ext cx="612347" cy="845417"/>
              <a:chOff x="1592299" y="3705902"/>
              <a:chExt cx="612347" cy="845417"/>
            </a:xfrm>
          </p:grpSpPr>
          <p:cxnSp>
            <p:nvCxnSpPr>
              <p:cNvPr id="116" name="Straight Connector 115"/>
              <p:cNvCxnSpPr/>
              <p:nvPr/>
            </p:nvCxnSpPr>
            <p:spPr>
              <a:xfrm>
                <a:off x="1899218" y="3705902"/>
                <a:ext cx="0" cy="651665"/>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grpSp>
      </p:grpSp>
      <p:grpSp>
        <p:nvGrpSpPr>
          <p:cNvPr id="146" name="Group 145"/>
          <p:cNvGrpSpPr/>
          <p:nvPr/>
        </p:nvGrpSpPr>
        <p:grpSpPr>
          <a:xfrm>
            <a:off x="6849678" y="3490519"/>
            <a:ext cx="612347" cy="1039869"/>
            <a:chOff x="6802231" y="3281022"/>
            <a:chExt cx="612347" cy="1039869"/>
          </a:xfrm>
        </p:grpSpPr>
        <p:sp>
          <p:nvSpPr>
            <p:cNvPr id="97" name="Oval 96"/>
            <p:cNvSpPr>
              <a:spLocks noChangeAspect="1"/>
            </p:cNvSpPr>
            <p:nvPr/>
          </p:nvSpPr>
          <p:spPr>
            <a:xfrm>
              <a:off x="6998698" y="3281022"/>
              <a:ext cx="200183" cy="194452"/>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8" name="Group 117"/>
            <p:cNvGrpSpPr/>
            <p:nvPr/>
          </p:nvGrpSpPr>
          <p:grpSpPr>
            <a:xfrm>
              <a:off x="6802231" y="3475474"/>
              <a:ext cx="612347" cy="845417"/>
              <a:chOff x="1592299" y="3705902"/>
              <a:chExt cx="612347" cy="845417"/>
            </a:xfrm>
          </p:grpSpPr>
          <p:cxnSp>
            <p:nvCxnSpPr>
              <p:cNvPr id="119" name="Straight Connector 118"/>
              <p:cNvCxnSpPr/>
              <p:nvPr/>
            </p:nvCxnSpPr>
            <p:spPr>
              <a:xfrm>
                <a:off x="1899218" y="3705902"/>
                <a:ext cx="0" cy="651665"/>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grpSp>
      </p:grpSp>
      <p:grpSp>
        <p:nvGrpSpPr>
          <p:cNvPr id="139" name="Group 138"/>
          <p:cNvGrpSpPr/>
          <p:nvPr/>
        </p:nvGrpSpPr>
        <p:grpSpPr>
          <a:xfrm>
            <a:off x="2248291" y="3490519"/>
            <a:ext cx="612347" cy="714749"/>
            <a:chOff x="2200844" y="3281022"/>
            <a:chExt cx="612347" cy="714749"/>
          </a:xfrm>
        </p:grpSpPr>
        <p:sp>
          <p:nvSpPr>
            <p:cNvPr id="98" name="Oval 97"/>
            <p:cNvSpPr>
              <a:spLocks noChangeAspect="1"/>
            </p:cNvSpPr>
            <p:nvPr/>
          </p:nvSpPr>
          <p:spPr>
            <a:xfrm>
              <a:off x="2401658" y="3281022"/>
              <a:ext cx="200183" cy="194452"/>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p:cNvGrpSpPr/>
            <p:nvPr/>
          </p:nvGrpSpPr>
          <p:grpSpPr>
            <a:xfrm>
              <a:off x="2200844" y="3475474"/>
              <a:ext cx="612347" cy="520297"/>
              <a:chOff x="943769" y="3705902"/>
              <a:chExt cx="612347" cy="520297"/>
            </a:xfrm>
          </p:grpSpPr>
          <p:sp>
            <p:nvSpPr>
              <p:cNvPr id="123" name="TextBox 122"/>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24" name="Straight Connector 123"/>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1" name="Group 140"/>
          <p:cNvGrpSpPr/>
          <p:nvPr/>
        </p:nvGrpSpPr>
        <p:grpSpPr>
          <a:xfrm>
            <a:off x="3562973" y="3490519"/>
            <a:ext cx="612347" cy="714749"/>
            <a:chOff x="3515526" y="3281022"/>
            <a:chExt cx="612347" cy="714749"/>
          </a:xfrm>
        </p:grpSpPr>
        <p:sp>
          <p:nvSpPr>
            <p:cNvPr id="87" name="Oval 86"/>
            <p:cNvSpPr>
              <a:spLocks noChangeAspect="1"/>
            </p:cNvSpPr>
            <p:nvPr/>
          </p:nvSpPr>
          <p:spPr>
            <a:xfrm>
              <a:off x="3715098" y="3281022"/>
              <a:ext cx="200183" cy="194452"/>
            </a:xfrm>
            <a:prstGeom prst="ellipse">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p:cNvGrpSpPr/>
            <p:nvPr/>
          </p:nvGrpSpPr>
          <p:grpSpPr>
            <a:xfrm>
              <a:off x="3515526" y="3475474"/>
              <a:ext cx="612347" cy="520297"/>
              <a:chOff x="943769" y="3705902"/>
              <a:chExt cx="612347" cy="520297"/>
            </a:xfrm>
          </p:grpSpPr>
          <p:sp>
            <p:nvSpPr>
              <p:cNvPr id="126" name="TextBox 125"/>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27" name="Straight Connector 126"/>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3" name="Group 142"/>
          <p:cNvGrpSpPr/>
          <p:nvPr/>
        </p:nvGrpSpPr>
        <p:grpSpPr>
          <a:xfrm>
            <a:off x="4877655" y="3490519"/>
            <a:ext cx="612347" cy="714749"/>
            <a:chOff x="4830208" y="3281022"/>
            <a:chExt cx="612347" cy="714749"/>
          </a:xfrm>
        </p:grpSpPr>
        <p:sp>
          <p:nvSpPr>
            <p:cNvPr id="90" name="Oval 89"/>
            <p:cNvSpPr>
              <a:spLocks noChangeAspect="1"/>
            </p:cNvSpPr>
            <p:nvPr/>
          </p:nvSpPr>
          <p:spPr>
            <a:xfrm>
              <a:off x="502853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8" name="Group 127"/>
            <p:cNvGrpSpPr/>
            <p:nvPr/>
          </p:nvGrpSpPr>
          <p:grpSpPr>
            <a:xfrm>
              <a:off x="4830208" y="3475474"/>
              <a:ext cx="612347" cy="520297"/>
              <a:chOff x="943769" y="3705902"/>
              <a:chExt cx="612347" cy="520297"/>
            </a:xfrm>
          </p:grpSpPr>
          <p:sp>
            <p:nvSpPr>
              <p:cNvPr id="129" name="TextBox 128"/>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30" name="Straight Connector 129"/>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5" name="Group 144"/>
          <p:cNvGrpSpPr/>
          <p:nvPr/>
        </p:nvGrpSpPr>
        <p:grpSpPr>
          <a:xfrm>
            <a:off x="6192337" y="3490519"/>
            <a:ext cx="612347" cy="714749"/>
            <a:chOff x="6144890" y="3281022"/>
            <a:chExt cx="612347" cy="714749"/>
          </a:xfrm>
        </p:grpSpPr>
        <p:sp>
          <p:nvSpPr>
            <p:cNvPr id="91" name="Oval 90"/>
            <p:cNvSpPr>
              <a:spLocks noChangeAspect="1"/>
            </p:cNvSpPr>
            <p:nvPr/>
          </p:nvSpPr>
          <p:spPr>
            <a:xfrm>
              <a:off x="6341978" y="3281022"/>
              <a:ext cx="200183" cy="19445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1" name="Group 130"/>
            <p:cNvGrpSpPr/>
            <p:nvPr/>
          </p:nvGrpSpPr>
          <p:grpSpPr>
            <a:xfrm>
              <a:off x="6144890" y="3475474"/>
              <a:ext cx="612347" cy="520297"/>
              <a:chOff x="943769" y="3705902"/>
              <a:chExt cx="612347" cy="520297"/>
            </a:xfrm>
          </p:grpSpPr>
          <p:sp>
            <p:nvSpPr>
              <p:cNvPr id="132" name="TextBox 131"/>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33" name="Straight Connector 132"/>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7" name="Group 146"/>
          <p:cNvGrpSpPr/>
          <p:nvPr/>
        </p:nvGrpSpPr>
        <p:grpSpPr>
          <a:xfrm>
            <a:off x="7507015" y="3490519"/>
            <a:ext cx="612347" cy="714749"/>
            <a:chOff x="7459568" y="3281022"/>
            <a:chExt cx="612347" cy="714749"/>
          </a:xfrm>
        </p:grpSpPr>
        <p:sp>
          <p:nvSpPr>
            <p:cNvPr id="96" name="Oval 95"/>
            <p:cNvSpPr>
              <a:spLocks noChangeAspect="1"/>
            </p:cNvSpPr>
            <p:nvPr/>
          </p:nvSpPr>
          <p:spPr>
            <a:xfrm>
              <a:off x="7655416" y="3281022"/>
              <a:ext cx="200183" cy="194452"/>
            </a:xfrm>
            <a:prstGeom prst="ellipse">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p:cNvGrpSpPr/>
            <p:nvPr/>
          </p:nvGrpSpPr>
          <p:grpSpPr>
            <a:xfrm>
              <a:off x="7459568" y="3475474"/>
              <a:ext cx="612347" cy="520297"/>
              <a:chOff x="943769" y="3705902"/>
              <a:chExt cx="612347" cy="520297"/>
            </a:xfrm>
          </p:grpSpPr>
          <p:sp>
            <p:nvSpPr>
              <p:cNvPr id="135" name="TextBox 134"/>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KEYWORD</a:t>
                </a:r>
                <a:endParaRPr lang="en-US" sz="1100" b="1" dirty="0">
                  <a:solidFill>
                    <a:schemeClr val="tx1">
                      <a:lumMod val="75000"/>
                      <a:lumOff val="25000"/>
                    </a:schemeClr>
                  </a:solidFill>
                </a:endParaRPr>
              </a:p>
            </p:txBody>
          </p:sp>
          <p:cxnSp>
            <p:nvCxnSpPr>
              <p:cNvPr id="136" name="Straight Connector 135"/>
              <p:cNvCxnSpPr/>
              <p:nvPr/>
            </p:nvCxnSpPr>
            <p:spPr>
              <a:xfrm>
                <a:off x="1246034" y="3705902"/>
                <a:ext cx="0" cy="342098"/>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57" name="Slide Number Placeholder 15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ppt_x"/>
                                          </p:val>
                                        </p:tav>
                                        <p:tav tm="100000">
                                          <p:val>
                                            <p:strVal val="#ppt_x"/>
                                          </p:val>
                                        </p:tav>
                                      </p:tavLst>
                                    </p:anim>
                                    <p:anim calcmode="lin" valueType="num">
                                      <p:cBhvr additive="base">
                                        <p:cTn id="13" dur="50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ppt_x"/>
                                          </p:val>
                                        </p:tav>
                                        <p:tav tm="100000">
                                          <p:val>
                                            <p:strVal val="#ppt_x"/>
                                          </p:val>
                                        </p:tav>
                                      </p:tavLst>
                                    </p:anim>
                                    <p:anim calcmode="lin" valueType="num">
                                      <p:cBhvr additive="base">
                                        <p:cTn id="18" dur="500" fill="hold"/>
                                        <p:tgtEl>
                                          <p:spTgt spid="7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ppt_x"/>
                                          </p:val>
                                        </p:tav>
                                        <p:tav tm="100000">
                                          <p:val>
                                            <p:strVal val="#ppt_x"/>
                                          </p:val>
                                        </p:tav>
                                      </p:tavLst>
                                    </p:anim>
                                    <p:anim calcmode="lin" valueType="num">
                                      <p:cBhvr additive="base">
                                        <p:cTn id="28" dur="500" fill="hold"/>
                                        <p:tgtEl>
                                          <p:spTgt spid="7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ppt_x"/>
                                          </p:val>
                                        </p:tav>
                                        <p:tav tm="100000">
                                          <p:val>
                                            <p:strVal val="#ppt_x"/>
                                          </p:val>
                                        </p:tav>
                                      </p:tavLst>
                                    </p:anim>
                                    <p:anim calcmode="lin" valueType="num">
                                      <p:cBhvr additive="base">
                                        <p:cTn id="33" dur="500" fill="hold"/>
                                        <p:tgtEl>
                                          <p:spTgt spid="7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additive="base">
                                        <p:cTn id="42" dur="500" fill="hold"/>
                                        <p:tgtEl>
                                          <p:spTgt spid="80"/>
                                        </p:tgtEl>
                                        <p:attrNameLst>
                                          <p:attrName>ppt_x</p:attrName>
                                        </p:attrNameLst>
                                      </p:cBhvr>
                                      <p:tavLst>
                                        <p:tav tm="0">
                                          <p:val>
                                            <p:strVal val="#ppt_x"/>
                                          </p:val>
                                        </p:tav>
                                        <p:tav tm="100000">
                                          <p:val>
                                            <p:strVal val="#ppt_x"/>
                                          </p:val>
                                        </p:tav>
                                      </p:tavLst>
                                    </p:anim>
                                    <p:anim calcmode="lin" valueType="num">
                                      <p:cBhvr additive="base">
                                        <p:cTn id="43" dur="500" fill="hold"/>
                                        <p:tgtEl>
                                          <p:spTgt spid="8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fill="hold"/>
                                        <p:tgtEl>
                                          <p:spTgt spid="81"/>
                                        </p:tgtEl>
                                        <p:attrNameLst>
                                          <p:attrName>ppt_x</p:attrName>
                                        </p:attrNameLst>
                                      </p:cBhvr>
                                      <p:tavLst>
                                        <p:tav tm="0">
                                          <p:val>
                                            <p:strVal val="#ppt_x"/>
                                          </p:val>
                                        </p:tav>
                                        <p:tav tm="100000">
                                          <p:val>
                                            <p:strVal val="#ppt_x"/>
                                          </p:val>
                                        </p:tav>
                                      </p:tavLst>
                                    </p:anim>
                                    <p:anim calcmode="lin" valueType="num">
                                      <p:cBhvr additive="base">
                                        <p:cTn id="48" dur="500" fill="hold"/>
                                        <p:tgtEl>
                                          <p:spTgt spid="8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additive="base">
                                        <p:cTn id="52" dur="500" fill="hold"/>
                                        <p:tgtEl>
                                          <p:spTgt spid="84"/>
                                        </p:tgtEl>
                                        <p:attrNameLst>
                                          <p:attrName>ppt_x</p:attrName>
                                        </p:attrNameLst>
                                      </p:cBhvr>
                                      <p:tavLst>
                                        <p:tav tm="0">
                                          <p:val>
                                            <p:strVal val="#ppt_x"/>
                                          </p:val>
                                        </p:tav>
                                        <p:tav tm="100000">
                                          <p:val>
                                            <p:strVal val="#ppt_x"/>
                                          </p:val>
                                        </p:tav>
                                      </p:tavLst>
                                    </p:anim>
                                    <p:anim calcmode="lin" valueType="num">
                                      <p:cBhvr additive="base">
                                        <p:cTn id="53" dur="500" fill="hold"/>
                                        <p:tgtEl>
                                          <p:spTgt spid="8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500" fill="hold"/>
                                        <p:tgtEl>
                                          <p:spTgt spid="137"/>
                                        </p:tgtEl>
                                        <p:attrNameLst>
                                          <p:attrName>ppt_x</p:attrName>
                                        </p:attrNameLst>
                                      </p:cBhvr>
                                      <p:tavLst>
                                        <p:tav tm="0">
                                          <p:val>
                                            <p:strVal val="#ppt_x"/>
                                          </p:val>
                                        </p:tav>
                                        <p:tav tm="100000">
                                          <p:val>
                                            <p:strVal val="#ppt_x"/>
                                          </p:val>
                                        </p:tav>
                                      </p:tavLst>
                                    </p:anim>
                                    <p:anim calcmode="lin" valueType="num">
                                      <p:cBhvr additive="base">
                                        <p:cTn id="63" dur="500" fill="hold"/>
                                        <p:tgtEl>
                                          <p:spTgt spid="1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38"/>
                                        </p:tgtEl>
                                        <p:attrNameLst>
                                          <p:attrName>style.visibility</p:attrName>
                                        </p:attrNameLst>
                                      </p:cBhvr>
                                      <p:to>
                                        <p:strVal val="visible"/>
                                      </p:to>
                                    </p:set>
                                    <p:anim calcmode="lin" valueType="num">
                                      <p:cBhvr additive="base">
                                        <p:cTn id="67" dur="500" fill="hold"/>
                                        <p:tgtEl>
                                          <p:spTgt spid="138"/>
                                        </p:tgtEl>
                                        <p:attrNameLst>
                                          <p:attrName>ppt_x</p:attrName>
                                        </p:attrNameLst>
                                      </p:cBhvr>
                                      <p:tavLst>
                                        <p:tav tm="0">
                                          <p:val>
                                            <p:strVal val="#ppt_x"/>
                                          </p:val>
                                        </p:tav>
                                        <p:tav tm="100000">
                                          <p:val>
                                            <p:strVal val="#ppt_x"/>
                                          </p:val>
                                        </p:tav>
                                      </p:tavLst>
                                    </p:anim>
                                    <p:anim calcmode="lin" valueType="num">
                                      <p:cBhvr additive="base">
                                        <p:cTn id="68" dur="500" fill="hold"/>
                                        <p:tgtEl>
                                          <p:spTgt spid="1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500" fill="hold"/>
                                        <p:tgtEl>
                                          <p:spTgt spid="139"/>
                                        </p:tgtEl>
                                        <p:attrNameLst>
                                          <p:attrName>ppt_x</p:attrName>
                                        </p:attrNameLst>
                                      </p:cBhvr>
                                      <p:tavLst>
                                        <p:tav tm="0">
                                          <p:val>
                                            <p:strVal val="#ppt_x"/>
                                          </p:val>
                                        </p:tav>
                                        <p:tav tm="100000">
                                          <p:val>
                                            <p:strVal val="#ppt_x"/>
                                          </p:val>
                                        </p:tav>
                                      </p:tavLst>
                                    </p:anim>
                                    <p:anim calcmode="lin" valueType="num">
                                      <p:cBhvr additive="base">
                                        <p:cTn id="73" dur="500" fill="hold"/>
                                        <p:tgtEl>
                                          <p:spTgt spid="13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additive="base">
                                        <p:cTn id="77" dur="500" fill="hold"/>
                                        <p:tgtEl>
                                          <p:spTgt spid="140"/>
                                        </p:tgtEl>
                                        <p:attrNameLst>
                                          <p:attrName>ppt_x</p:attrName>
                                        </p:attrNameLst>
                                      </p:cBhvr>
                                      <p:tavLst>
                                        <p:tav tm="0">
                                          <p:val>
                                            <p:strVal val="#ppt_x"/>
                                          </p:val>
                                        </p:tav>
                                        <p:tav tm="100000">
                                          <p:val>
                                            <p:strVal val="#ppt_x"/>
                                          </p:val>
                                        </p:tav>
                                      </p:tavLst>
                                    </p:anim>
                                    <p:anim calcmode="lin" valueType="num">
                                      <p:cBhvr additive="base">
                                        <p:cTn id="78" dur="500" fill="hold"/>
                                        <p:tgtEl>
                                          <p:spTgt spid="14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141"/>
                                        </p:tgtEl>
                                        <p:attrNameLst>
                                          <p:attrName>style.visibility</p:attrName>
                                        </p:attrNameLst>
                                      </p:cBhvr>
                                      <p:to>
                                        <p:strVal val="visible"/>
                                      </p:to>
                                    </p:set>
                                    <p:anim calcmode="lin" valueType="num">
                                      <p:cBhvr additive="base">
                                        <p:cTn id="82" dur="500" fill="hold"/>
                                        <p:tgtEl>
                                          <p:spTgt spid="141"/>
                                        </p:tgtEl>
                                        <p:attrNameLst>
                                          <p:attrName>ppt_x</p:attrName>
                                        </p:attrNameLst>
                                      </p:cBhvr>
                                      <p:tavLst>
                                        <p:tav tm="0">
                                          <p:val>
                                            <p:strVal val="#ppt_x"/>
                                          </p:val>
                                        </p:tav>
                                        <p:tav tm="100000">
                                          <p:val>
                                            <p:strVal val="#ppt_x"/>
                                          </p:val>
                                        </p:tav>
                                      </p:tavLst>
                                    </p:anim>
                                    <p:anim calcmode="lin" valueType="num">
                                      <p:cBhvr additive="base">
                                        <p:cTn id="83" dur="500" fill="hold"/>
                                        <p:tgtEl>
                                          <p:spTgt spid="14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500" fill="hold"/>
                                        <p:tgtEl>
                                          <p:spTgt spid="142"/>
                                        </p:tgtEl>
                                        <p:attrNameLst>
                                          <p:attrName>ppt_x</p:attrName>
                                        </p:attrNameLst>
                                      </p:cBhvr>
                                      <p:tavLst>
                                        <p:tav tm="0">
                                          <p:val>
                                            <p:strVal val="#ppt_x"/>
                                          </p:val>
                                        </p:tav>
                                        <p:tav tm="100000">
                                          <p:val>
                                            <p:strVal val="#ppt_x"/>
                                          </p:val>
                                        </p:tav>
                                      </p:tavLst>
                                    </p:anim>
                                    <p:anim calcmode="lin" valueType="num">
                                      <p:cBhvr additive="base">
                                        <p:cTn id="88" dur="500" fill="hold"/>
                                        <p:tgtEl>
                                          <p:spTgt spid="14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143"/>
                                        </p:tgtEl>
                                        <p:attrNameLst>
                                          <p:attrName>style.visibility</p:attrName>
                                        </p:attrNameLst>
                                      </p:cBhvr>
                                      <p:to>
                                        <p:strVal val="visible"/>
                                      </p:to>
                                    </p:set>
                                    <p:anim calcmode="lin" valueType="num">
                                      <p:cBhvr additive="base">
                                        <p:cTn id="92" dur="500" fill="hold"/>
                                        <p:tgtEl>
                                          <p:spTgt spid="143"/>
                                        </p:tgtEl>
                                        <p:attrNameLst>
                                          <p:attrName>ppt_x</p:attrName>
                                        </p:attrNameLst>
                                      </p:cBhvr>
                                      <p:tavLst>
                                        <p:tav tm="0">
                                          <p:val>
                                            <p:strVal val="#ppt_x"/>
                                          </p:val>
                                        </p:tav>
                                        <p:tav tm="100000">
                                          <p:val>
                                            <p:strVal val="#ppt_x"/>
                                          </p:val>
                                        </p:tav>
                                      </p:tavLst>
                                    </p:anim>
                                    <p:anim calcmode="lin" valueType="num">
                                      <p:cBhvr additive="base">
                                        <p:cTn id="93" dur="500" fill="hold"/>
                                        <p:tgtEl>
                                          <p:spTgt spid="14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nodeType="afterEffect">
                                  <p:stCondLst>
                                    <p:cond delay="0"/>
                                  </p:stCondLst>
                                  <p:childTnLst>
                                    <p:set>
                                      <p:cBhvr>
                                        <p:cTn id="96" dur="1" fill="hold">
                                          <p:stCondLst>
                                            <p:cond delay="0"/>
                                          </p:stCondLst>
                                        </p:cTn>
                                        <p:tgtEl>
                                          <p:spTgt spid="144"/>
                                        </p:tgtEl>
                                        <p:attrNameLst>
                                          <p:attrName>style.visibility</p:attrName>
                                        </p:attrNameLst>
                                      </p:cBhvr>
                                      <p:to>
                                        <p:strVal val="visible"/>
                                      </p:to>
                                    </p:set>
                                    <p:anim calcmode="lin" valueType="num">
                                      <p:cBhvr additive="base">
                                        <p:cTn id="97" dur="500" fill="hold"/>
                                        <p:tgtEl>
                                          <p:spTgt spid="144"/>
                                        </p:tgtEl>
                                        <p:attrNameLst>
                                          <p:attrName>ppt_x</p:attrName>
                                        </p:attrNameLst>
                                      </p:cBhvr>
                                      <p:tavLst>
                                        <p:tav tm="0">
                                          <p:val>
                                            <p:strVal val="#ppt_x"/>
                                          </p:val>
                                        </p:tav>
                                        <p:tav tm="100000">
                                          <p:val>
                                            <p:strVal val="#ppt_x"/>
                                          </p:val>
                                        </p:tav>
                                      </p:tavLst>
                                    </p:anim>
                                    <p:anim calcmode="lin" valueType="num">
                                      <p:cBhvr additive="base">
                                        <p:cTn id="98" dur="500" fill="hold"/>
                                        <p:tgtEl>
                                          <p:spTgt spid="14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145"/>
                                        </p:tgtEl>
                                        <p:attrNameLst>
                                          <p:attrName>style.visibility</p:attrName>
                                        </p:attrNameLst>
                                      </p:cBhvr>
                                      <p:to>
                                        <p:strVal val="visible"/>
                                      </p:to>
                                    </p:set>
                                    <p:anim calcmode="lin" valueType="num">
                                      <p:cBhvr additive="base">
                                        <p:cTn id="102" dur="500" fill="hold"/>
                                        <p:tgtEl>
                                          <p:spTgt spid="145"/>
                                        </p:tgtEl>
                                        <p:attrNameLst>
                                          <p:attrName>ppt_x</p:attrName>
                                        </p:attrNameLst>
                                      </p:cBhvr>
                                      <p:tavLst>
                                        <p:tav tm="0">
                                          <p:val>
                                            <p:strVal val="#ppt_x"/>
                                          </p:val>
                                        </p:tav>
                                        <p:tav tm="100000">
                                          <p:val>
                                            <p:strVal val="#ppt_x"/>
                                          </p:val>
                                        </p:tav>
                                      </p:tavLst>
                                    </p:anim>
                                    <p:anim calcmode="lin" valueType="num">
                                      <p:cBhvr additive="base">
                                        <p:cTn id="103" dur="500" fill="hold"/>
                                        <p:tgtEl>
                                          <p:spTgt spid="145"/>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accel="50000" decel="50000" fill="hold" nodeType="afterEffect">
                                  <p:stCondLst>
                                    <p:cond delay="0"/>
                                  </p:stCondLst>
                                  <p:childTnLst>
                                    <p:set>
                                      <p:cBhvr>
                                        <p:cTn id="106" dur="1" fill="hold">
                                          <p:stCondLst>
                                            <p:cond delay="0"/>
                                          </p:stCondLst>
                                        </p:cTn>
                                        <p:tgtEl>
                                          <p:spTgt spid="146"/>
                                        </p:tgtEl>
                                        <p:attrNameLst>
                                          <p:attrName>style.visibility</p:attrName>
                                        </p:attrNameLst>
                                      </p:cBhvr>
                                      <p:to>
                                        <p:strVal val="visible"/>
                                      </p:to>
                                    </p:set>
                                    <p:anim calcmode="lin" valueType="num">
                                      <p:cBhvr additive="base">
                                        <p:cTn id="107" dur="500" fill="hold"/>
                                        <p:tgtEl>
                                          <p:spTgt spid="146"/>
                                        </p:tgtEl>
                                        <p:attrNameLst>
                                          <p:attrName>ppt_x</p:attrName>
                                        </p:attrNameLst>
                                      </p:cBhvr>
                                      <p:tavLst>
                                        <p:tav tm="0">
                                          <p:val>
                                            <p:strVal val="#ppt_x"/>
                                          </p:val>
                                        </p:tav>
                                        <p:tav tm="100000">
                                          <p:val>
                                            <p:strVal val="#ppt_x"/>
                                          </p:val>
                                        </p:tav>
                                      </p:tavLst>
                                    </p:anim>
                                    <p:anim calcmode="lin" valueType="num">
                                      <p:cBhvr additive="base">
                                        <p:cTn id="108" dur="500" fill="hold"/>
                                        <p:tgtEl>
                                          <p:spTgt spid="146"/>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accel="50000" decel="50000" fill="hold" nodeType="afterEffect">
                                  <p:stCondLst>
                                    <p:cond delay="0"/>
                                  </p:stCondLst>
                                  <p:childTnLst>
                                    <p:set>
                                      <p:cBhvr>
                                        <p:cTn id="111" dur="1" fill="hold">
                                          <p:stCondLst>
                                            <p:cond delay="0"/>
                                          </p:stCondLst>
                                        </p:cTn>
                                        <p:tgtEl>
                                          <p:spTgt spid="147"/>
                                        </p:tgtEl>
                                        <p:attrNameLst>
                                          <p:attrName>style.visibility</p:attrName>
                                        </p:attrNameLst>
                                      </p:cBhvr>
                                      <p:to>
                                        <p:strVal val="visible"/>
                                      </p:to>
                                    </p:set>
                                    <p:anim calcmode="lin" valueType="num">
                                      <p:cBhvr additive="base">
                                        <p:cTn id="112" dur="500" fill="hold"/>
                                        <p:tgtEl>
                                          <p:spTgt spid="147"/>
                                        </p:tgtEl>
                                        <p:attrNameLst>
                                          <p:attrName>ppt_x</p:attrName>
                                        </p:attrNameLst>
                                      </p:cBhvr>
                                      <p:tavLst>
                                        <p:tav tm="0">
                                          <p:val>
                                            <p:strVal val="#ppt_x"/>
                                          </p:val>
                                        </p:tav>
                                        <p:tav tm="100000">
                                          <p:val>
                                            <p:strVal val="#ppt_x"/>
                                          </p:val>
                                        </p:tav>
                                      </p:tavLst>
                                    </p:anim>
                                    <p:anim calcmode="lin" valueType="num">
                                      <p:cBhvr additive="base">
                                        <p:cTn id="113"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1">
              <a:lumMod val="60000"/>
              <a:lumOff val="40000"/>
            </a:schemeClr>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2276008" cy="307777"/>
          </a:xfrm>
          <a:prstGeom prst="rect">
            <a:avLst/>
          </a:prstGeom>
          <a:noFill/>
        </p:spPr>
        <p:txBody>
          <a:bodyPr wrap="none" lIns="0" tIns="0" rIns="0" bIns="0" rtlCol="0">
            <a:spAutoFit/>
          </a:bodyPr>
          <a:lstStyle/>
          <a:p>
            <a:r>
              <a:rPr lang="en-US" b="1" dirty="0" smtClean="0">
                <a:solidFill>
                  <a:schemeClr val="accent1">
                    <a:lumMod val="60000"/>
                    <a:lumOff val="40000"/>
                  </a:schemeClr>
                </a:solidFill>
              </a:rPr>
              <a:t>GREEN INFOGRAPHIC</a:t>
            </a:r>
            <a:endParaRPr lang="en-US" b="1" dirty="0" smtClean="0">
              <a:solidFill>
                <a:schemeClr val="accent1">
                  <a:lumMod val="60000"/>
                  <a:lumOff val="40000"/>
                </a:schemeClr>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1">
                    <a:lumMod val="60000"/>
                    <a:lumOff val="40000"/>
                  </a:schemeClr>
                </a:solidFill>
                <a:latin typeface="FontAwesome" pitchFamily="2" charset="0"/>
              </a:rPr>
              <a:t></a:t>
            </a:r>
            <a:endParaRPr lang="en-US" sz="4000" dirty="0">
              <a:solidFill>
                <a:schemeClr val="accent1">
                  <a:lumMod val="60000"/>
                  <a:lumOff val="40000"/>
                </a:schemeClr>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p:nvSpPr>
        <p:spPr>
          <a:xfrm>
            <a:off x="421153" y="0"/>
            <a:ext cx="3092834" cy="514350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21153" y="4818422"/>
            <a:ext cx="3092834" cy="3250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ight Triangle 42"/>
          <p:cNvSpPr/>
          <p:nvPr/>
        </p:nvSpPr>
        <p:spPr>
          <a:xfrm rot="18900000">
            <a:off x="1573292" y="-259232"/>
            <a:ext cx="518463" cy="518463"/>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910053" y="1073968"/>
            <a:ext cx="4521616" cy="738664"/>
          </a:xfrm>
          <a:prstGeom prst="rect">
            <a:avLst/>
          </a:prstGeom>
          <a:noFill/>
        </p:spPr>
        <p:txBody>
          <a:bodyPr wrap="square" lIns="0" tIns="0" rIns="0" bIns="0" rtlCol="0">
            <a:spAutoFit/>
          </a:bodyPr>
          <a:lstStyle/>
          <a:p>
            <a:r>
              <a:rPr lang="en-US" sz="12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a:t>
            </a:r>
            <a:endParaRPr lang="en-US" sz="1200" b="1" dirty="0">
              <a:solidFill>
                <a:schemeClr val="tx1">
                  <a:lumMod val="65000"/>
                  <a:lumOff val="35000"/>
                </a:schemeClr>
              </a:solidFill>
            </a:endParaRPr>
          </a:p>
        </p:txBody>
      </p:sp>
      <p:sp>
        <p:nvSpPr>
          <p:cNvPr id="12" name="Rectangle 11"/>
          <p:cNvSpPr/>
          <p:nvPr/>
        </p:nvSpPr>
        <p:spPr>
          <a:xfrm>
            <a:off x="3910053" y="497898"/>
            <a:ext cx="2821863" cy="400110"/>
          </a:xfrm>
          <a:prstGeom prst="rect">
            <a:avLst/>
          </a:prstGeom>
        </p:spPr>
        <p:txBody>
          <a:bodyPr wrap="none">
            <a:spAutoFit/>
          </a:bodyPr>
          <a:lstStyle/>
          <a:p>
            <a:r>
              <a:rPr lang="en-US" b="1" dirty="0" smtClean="0">
                <a:solidFill>
                  <a:schemeClr val="tx1">
                    <a:lumMod val="75000"/>
                    <a:lumOff val="25000"/>
                  </a:schemeClr>
                </a:solidFill>
              </a:rPr>
              <a:t>THE KEY IS ALWAYS YOU!</a:t>
            </a:r>
            <a:endParaRPr lang="en-US" b="1" dirty="0" smtClean="0">
              <a:solidFill>
                <a:schemeClr val="tx1">
                  <a:lumMod val="75000"/>
                  <a:lumOff val="25000"/>
                </a:schemeClr>
              </a:solidFill>
            </a:endParaRPr>
          </a:p>
        </p:txBody>
      </p:sp>
      <p:cxnSp>
        <p:nvCxnSpPr>
          <p:cNvPr id="13" name="Straight Connector 12"/>
          <p:cNvCxnSpPr/>
          <p:nvPr/>
        </p:nvCxnSpPr>
        <p:spPr>
          <a:xfrm>
            <a:off x="5132135" y="958754"/>
            <a:ext cx="1645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002075" y="2125642"/>
            <a:ext cx="3738310" cy="666350"/>
            <a:chOff x="4033795" y="1000568"/>
            <a:chExt cx="3738310" cy="666350"/>
          </a:xfrm>
        </p:grpSpPr>
        <p:grpSp>
          <p:nvGrpSpPr>
            <p:cNvPr id="45" name="Group 29"/>
            <p:cNvGrpSpPr/>
            <p:nvPr/>
          </p:nvGrpSpPr>
          <p:grpSpPr>
            <a:xfrm>
              <a:off x="4399178" y="1000568"/>
              <a:ext cx="3372927" cy="646331"/>
              <a:chOff x="798970" y="1689403"/>
              <a:chExt cx="1860430" cy="646331"/>
            </a:xfrm>
          </p:grpSpPr>
          <p:sp>
            <p:nvSpPr>
              <p:cNvPr id="47"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48"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46" name="Rectangle 45"/>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49" name="Group 48"/>
          <p:cNvGrpSpPr/>
          <p:nvPr/>
        </p:nvGrpSpPr>
        <p:grpSpPr>
          <a:xfrm>
            <a:off x="4002075" y="2966037"/>
            <a:ext cx="3738310" cy="666350"/>
            <a:chOff x="4033795" y="1822859"/>
            <a:chExt cx="3738310" cy="666350"/>
          </a:xfrm>
        </p:grpSpPr>
        <p:grpSp>
          <p:nvGrpSpPr>
            <p:cNvPr id="50" name="Group 29"/>
            <p:cNvGrpSpPr/>
            <p:nvPr/>
          </p:nvGrpSpPr>
          <p:grpSpPr>
            <a:xfrm>
              <a:off x="4399178" y="1822859"/>
              <a:ext cx="3372927" cy="646330"/>
              <a:chOff x="798970" y="1689403"/>
              <a:chExt cx="1860430" cy="646330"/>
            </a:xfrm>
          </p:grpSpPr>
          <p:sp>
            <p:nvSpPr>
              <p:cNvPr id="52"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5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51" name="Rectangle 50"/>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54" name="Group 53"/>
          <p:cNvGrpSpPr/>
          <p:nvPr/>
        </p:nvGrpSpPr>
        <p:grpSpPr>
          <a:xfrm>
            <a:off x="4002075" y="3806431"/>
            <a:ext cx="3738309" cy="666350"/>
            <a:chOff x="4033795" y="1822859"/>
            <a:chExt cx="3738309" cy="666350"/>
          </a:xfrm>
        </p:grpSpPr>
        <p:grpSp>
          <p:nvGrpSpPr>
            <p:cNvPr id="55" name="Group 29"/>
            <p:cNvGrpSpPr/>
            <p:nvPr/>
          </p:nvGrpSpPr>
          <p:grpSpPr>
            <a:xfrm>
              <a:off x="4399178" y="1822859"/>
              <a:ext cx="3372926" cy="646330"/>
              <a:chOff x="798970" y="1689403"/>
              <a:chExt cx="1860430" cy="646330"/>
            </a:xfrm>
          </p:grpSpPr>
          <p:sp>
            <p:nvSpPr>
              <p:cNvPr id="57"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5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56" name="Rectangle 55"/>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000"/>
                            </p:stCondLst>
                            <p:childTnLst>
                              <p:par>
                                <p:cTn id="32" presetID="2" presetClass="entr" presetSubtype="2" accel="50000" decel="5000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1+#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accel="50000" decel="5000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1+#ppt_w/2"/>
                                          </p:val>
                                        </p:tav>
                                        <p:tav tm="100000">
                                          <p:val>
                                            <p:strVal val="#ppt_x"/>
                                          </p:val>
                                        </p:tav>
                                      </p:tavLst>
                                    </p:anim>
                                    <p:anim calcmode="lin" valueType="num">
                                      <p:cBhvr additive="base">
                                        <p:cTn id="40" dur="500" fill="hold"/>
                                        <p:tgtEl>
                                          <p:spTgt spid="4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accel="50000" decel="50000"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43" grpId="0" animBg="1"/>
      <p:bldP spid="11" grpId="0"/>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4" name="Rectangle 53"/>
          <p:cNvSpPr/>
          <p:nvPr/>
        </p:nvSpPr>
        <p:spPr>
          <a:xfrm>
            <a:off x="0" y="0"/>
            <a:ext cx="9144000" cy="51435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7426857" y="1304396"/>
            <a:ext cx="1192213" cy="2090159"/>
            <a:chOff x="346652" y="843540"/>
            <a:chExt cx="1192213" cy="2090159"/>
          </a:xfrm>
        </p:grpSpPr>
        <p:grpSp>
          <p:nvGrpSpPr>
            <p:cNvPr id="106" name="Group 105"/>
            <p:cNvGrpSpPr/>
            <p:nvPr/>
          </p:nvGrpSpPr>
          <p:grpSpPr>
            <a:xfrm>
              <a:off x="346652" y="843540"/>
              <a:ext cx="1192213" cy="2090159"/>
              <a:chOff x="346652" y="843540"/>
              <a:chExt cx="1192213" cy="2090159"/>
            </a:xfrm>
          </p:grpSpPr>
          <p:cxnSp>
            <p:nvCxnSpPr>
              <p:cNvPr id="108" name="Straight Connector 107"/>
              <p:cNvCxnSpPr/>
              <p:nvPr/>
            </p:nvCxnSpPr>
            <p:spPr>
              <a:xfrm>
                <a:off x="942759" y="843540"/>
                <a:ext cx="0" cy="15338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346652" y="2184398"/>
                <a:ext cx="1192213" cy="749301"/>
                <a:chOff x="2563018" y="2933699"/>
                <a:chExt cx="1192213" cy="749301"/>
              </a:xfrm>
            </p:grpSpPr>
            <p:sp>
              <p:nvSpPr>
                <p:cNvPr id="110"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111"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107" name="Rectangle 106"/>
            <p:cNvSpPr/>
            <p:nvPr/>
          </p:nvSpPr>
          <p:spPr>
            <a:xfrm>
              <a:off x="689281" y="2341322"/>
              <a:ext cx="535724" cy="584775"/>
            </a:xfrm>
            <a:prstGeom prst="rect">
              <a:avLst/>
            </a:prstGeom>
          </p:spPr>
          <p:txBody>
            <a:bodyPr wrap="none">
              <a:spAutoFit/>
            </a:bodyPr>
            <a:lstStyle/>
            <a:p>
              <a:pPr algn="ctr"/>
              <a:r>
                <a:rPr lang="en-US" sz="3200" dirty="0" smtClean="0">
                  <a:solidFill>
                    <a:schemeClr val="bg1">
                      <a:lumMod val="90000"/>
                      <a:lumOff val="10000"/>
                    </a:schemeClr>
                  </a:solidFill>
                  <a:latin typeface="FontAwesome" pitchFamily="2" charset="0"/>
                </a:rPr>
                <a:t></a:t>
              </a:r>
              <a:endParaRPr lang="en-US" sz="3200" dirty="0">
                <a:solidFill>
                  <a:schemeClr val="bg1">
                    <a:lumMod val="90000"/>
                    <a:lumOff val="10000"/>
                  </a:schemeClr>
                </a:solidFill>
                <a:latin typeface="FontAwesome" pitchFamily="2" charset="0"/>
              </a:endParaRPr>
            </a:p>
          </p:txBody>
        </p:sp>
      </p:grpSp>
      <p:grpSp>
        <p:nvGrpSpPr>
          <p:cNvPr id="74" name="Group 73"/>
          <p:cNvGrpSpPr/>
          <p:nvPr/>
        </p:nvGrpSpPr>
        <p:grpSpPr>
          <a:xfrm>
            <a:off x="3863749" y="785933"/>
            <a:ext cx="1192213" cy="2090159"/>
            <a:chOff x="346652" y="843540"/>
            <a:chExt cx="1192213" cy="2090159"/>
          </a:xfrm>
        </p:grpSpPr>
        <p:grpSp>
          <p:nvGrpSpPr>
            <p:cNvPr id="75" name="Group 74"/>
            <p:cNvGrpSpPr/>
            <p:nvPr/>
          </p:nvGrpSpPr>
          <p:grpSpPr>
            <a:xfrm>
              <a:off x="346652" y="843540"/>
              <a:ext cx="1192213" cy="2090159"/>
              <a:chOff x="346652" y="843540"/>
              <a:chExt cx="1192213" cy="2090159"/>
            </a:xfrm>
          </p:grpSpPr>
          <p:cxnSp>
            <p:nvCxnSpPr>
              <p:cNvPr id="81" name="Straight Connector 80"/>
              <p:cNvCxnSpPr/>
              <p:nvPr/>
            </p:nvCxnSpPr>
            <p:spPr>
              <a:xfrm>
                <a:off x="942759" y="843540"/>
                <a:ext cx="0" cy="15338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346652" y="2184398"/>
                <a:ext cx="1192213" cy="749301"/>
                <a:chOff x="2563018" y="2933699"/>
                <a:chExt cx="1192213" cy="749301"/>
              </a:xfrm>
            </p:grpSpPr>
            <p:sp>
              <p:nvSpPr>
                <p:cNvPr id="83"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84"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80" name="Rectangle 79"/>
            <p:cNvSpPr/>
            <p:nvPr/>
          </p:nvSpPr>
          <p:spPr>
            <a:xfrm>
              <a:off x="732041" y="2283715"/>
              <a:ext cx="449162" cy="584775"/>
            </a:xfrm>
            <a:prstGeom prst="rect">
              <a:avLst/>
            </a:prstGeom>
          </p:spPr>
          <p:txBody>
            <a:bodyPr wrap="none">
              <a:spAutoFit/>
            </a:bodyPr>
            <a:lstStyle/>
            <a:p>
              <a:pPr algn="ctr"/>
              <a:r>
                <a:rPr lang="en-US" sz="3200" dirty="0" smtClean="0">
                  <a:solidFill>
                    <a:schemeClr val="bg1">
                      <a:lumMod val="90000"/>
                      <a:lumOff val="10000"/>
                    </a:schemeClr>
                  </a:solidFill>
                  <a:latin typeface="FontAwesome" pitchFamily="2" charset="0"/>
                </a:rPr>
                <a:t></a:t>
              </a:r>
              <a:endParaRPr lang="en-US" sz="3200" dirty="0">
                <a:solidFill>
                  <a:schemeClr val="bg1">
                    <a:lumMod val="90000"/>
                    <a:lumOff val="10000"/>
                  </a:schemeClr>
                </a:solidFill>
                <a:latin typeface="FontAwesome" pitchFamily="2" charset="0"/>
              </a:endParaRPr>
            </a:p>
          </p:txBody>
        </p:sp>
      </p:grpSp>
      <p:grpSp>
        <p:nvGrpSpPr>
          <p:cNvPr id="90" name="Group 89"/>
          <p:cNvGrpSpPr/>
          <p:nvPr/>
        </p:nvGrpSpPr>
        <p:grpSpPr>
          <a:xfrm>
            <a:off x="5580852" y="843540"/>
            <a:ext cx="1192213" cy="3030261"/>
            <a:chOff x="346652" y="-96562"/>
            <a:chExt cx="1192213" cy="3030261"/>
          </a:xfrm>
        </p:grpSpPr>
        <p:grpSp>
          <p:nvGrpSpPr>
            <p:cNvPr id="91" name="Group 90"/>
            <p:cNvGrpSpPr/>
            <p:nvPr/>
          </p:nvGrpSpPr>
          <p:grpSpPr>
            <a:xfrm>
              <a:off x="346652" y="-96562"/>
              <a:ext cx="1192213" cy="3030261"/>
              <a:chOff x="346652" y="-96562"/>
              <a:chExt cx="1192213" cy="3030261"/>
            </a:xfrm>
          </p:grpSpPr>
          <p:cxnSp>
            <p:nvCxnSpPr>
              <p:cNvPr id="93" name="Straight Connector 92"/>
              <p:cNvCxnSpPr/>
              <p:nvPr/>
            </p:nvCxnSpPr>
            <p:spPr>
              <a:xfrm flipH="1">
                <a:off x="942759" y="-96562"/>
                <a:ext cx="13493" cy="2473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346652" y="2184398"/>
                <a:ext cx="1192213" cy="749301"/>
                <a:chOff x="2563018" y="2933699"/>
                <a:chExt cx="1192213" cy="749301"/>
              </a:xfrm>
            </p:grpSpPr>
            <p:sp>
              <p:nvSpPr>
                <p:cNvPr id="95"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104"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92" name="Rectangle 91"/>
            <p:cNvSpPr/>
            <p:nvPr/>
          </p:nvSpPr>
          <p:spPr>
            <a:xfrm>
              <a:off x="659626" y="2314227"/>
              <a:ext cx="595035" cy="584775"/>
            </a:xfrm>
            <a:prstGeom prst="rect">
              <a:avLst/>
            </a:prstGeom>
          </p:spPr>
          <p:txBody>
            <a:bodyPr wrap="none">
              <a:spAutoFit/>
            </a:bodyPr>
            <a:lstStyle/>
            <a:p>
              <a:pPr algn="ctr"/>
              <a:r>
                <a:rPr lang="en-US" sz="3200" dirty="0" smtClean="0">
                  <a:solidFill>
                    <a:schemeClr val="bg1">
                      <a:lumMod val="90000"/>
                      <a:lumOff val="10000"/>
                    </a:schemeClr>
                  </a:solidFill>
                  <a:latin typeface="FontAwesome" pitchFamily="2" charset="0"/>
                </a:rPr>
                <a:t></a:t>
              </a:r>
              <a:endParaRPr lang="en-US" sz="3200" dirty="0">
                <a:solidFill>
                  <a:schemeClr val="bg1">
                    <a:lumMod val="90000"/>
                    <a:lumOff val="10000"/>
                  </a:schemeClr>
                </a:solidFill>
                <a:latin typeface="FontAwesome" pitchFamily="2" charset="0"/>
              </a:endParaRPr>
            </a:p>
          </p:txBody>
        </p:sp>
      </p:grpSp>
      <p:grpSp>
        <p:nvGrpSpPr>
          <p:cNvPr id="65" name="Group 64"/>
          <p:cNvGrpSpPr/>
          <p:nvPr/>
        </p:nvGrpSpPr>
        <p:grpSpPr>
          <a:xfrm>
            <a:off x="686838" y="613112"/>
            <a:ext cx="1192213" cy="2320587"/>
            <a:chOff x="346652" y="613112"/>
            <a:chExt cx="1192213" cy="2320587"/>
          </a:xfrm>
        </p:grpSpPr>
        <p:grpSp>
          <p:nvGrpSpPr>
            <p:cNvPr id="59" name="Group 58"/>
            <p:cNvGrpSpPr/>
            <p:nvPr/>
          </p:nvGrpSpPr>
          <p:grpSpPr>
            <a:xfrm>
              <a:off x="346652" y="613112"/>
              <a:ext cx="1192213" cy="2320587"/>
              <a:chOff x="346652" y="613112"/>
              <a:chExt cx="1192213" cy="2320587"/>
            </a:xfrm>
          </p:grpSpPr>
          <p:cxnSp>
            <p:nvCxnSpPr>
              <p:cNvPr id="39" name="Straight Connector 38"/>
              <p:cNvCxnSpPr/>
              <p:nvPr/>
            </p:nvCxnSpPr>
            <p:spPr>
              <a:xfrm>
                <a:off x="942759" y="613112"/>
                <a:ext cx="0" cy="1764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346652" y="2184398"/>
                <a:ext cx="1192213" cy="749301"/>
                <a:chOff x="2563018" y="2933699"/>
                <a:chExt cx="1192213" cy="749301"/>
              </a:xfrm>
            </p:grpSpPr>
            <p:sp>
              <p:nvSpPr>
                <p:cNvPr id="5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5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58" name="Rectangle 57"/>
            <p:cNvSpPr/>
            <p:nvPr/>
          </p:nvSpPr>
          <p:spPr>
            <a:xfrm>
              <a:off x="645199" y="2341322"/>
              <a:ext cx="623889" cy="584775"/>
            </a:xfrm>
            <a:prstGeom prst="rect">
              <a:avLst/>
            </a:prstGeom>
          </p:spPr>
          <p:txBody>
            <a:bodyPr wrap="none">
              <a:spAutoFit/>
            </a:bodyPr>
            <a:lstStyle/>
            <a:p>
              <a:pPr algn="ctr"/>
              <a:r>
                <a:rPr lang="en-US" sz="3200" dirty="0" smtClean="0">
                  <a:solidFill>
                    <a:schemeClr val="bg1">
                      <a:lumMod val="90000"/>
                      <a:lumOff val="10000"/>
                    </a:schemeClr>
                  </a:solidFill>
                  <a:latin typeface="FontAwesome" pitchFamily="2" charset="0"/>
                </a:rPr>
                <a:t></a:t>
              </a:r>
              <a:endParaRPr lang="en-US" sz="3200" dirty="0">
                <a:solidFill>
                  <a:schemeClr val="bg1">
                    <a:lumMod val="90000"/>
                    <a:lumOff val="10000"/>
                  </a:schemeClr>
                </a:solidFill>
              </a:endParaRPr>
            </a:p>
          </p:txBody>
        </p:sp>
      </p:grpSp>
      <p:grpSp>
        <p:nvGrpSpPr>
          <p:cNvPr id="66" name="Group 65"/>
          <p:cNvGrpSpPr/>
          <p:nvPr/>
        </p:nvGrpSpPr>
        <p:grpSpPr>
          <a:xfrm>
            <a:off x="2363905" y="843540"/>
            <a:ext cx="1192213" cy="3110778"/>
            <a:chOff x="346652" y="-96562"/>
            <a:chExt cx="1192213" cy="3110778"/>
          </a:xfrm>
        </p:grpSpPr>
        <p:grpSp>
          <p:nvGrpSpPr>
            <p:cNvPr id="67" name="Group 66"/>
            <p:cNvGrpSpPr/>
            <p:nvPr/>
          </p:nvGrpSpPr>
          <p:grpSpPr>
            <a:xfrm>
              <a:off x="346652" y="-96562"/>
              <a:ext cx="1192213" cy="3030261"/>
              <a:chOff x="346652" y="-96562"/>
              <a:chExt cx="1192213" cy="3030261"/>
            </a:xfrm>
          </p:grpSpPr>
          <p:cxnSp>
            <p:nvCxnSpPr>
              <p:cNvPr id="69" name="Straight Connector 68"/>
              <p:cNvCxnSpPr/>
              <p:nvPr/>
            </p:nvCxnSpPr>
            <p:spPr>
              <a:xfrm flipH="1">
                <a:off x="942759" y="-96562"/>
                <a:ext cx="13493" cy="2473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46652" y="2184398"/>
                <a:ext cx="1192213" cy="749301"/>
                <a:chOff x="2563018" y="2933699"/>
                <a:chExt cx="1192213" cy="749301"/>
              </a:xfrm>
            </p:grpSpPr>
            <p:sp>
              <p:nvSpPr>
                <p:cNvPr id="71"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72"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68" name="Rectangle 67"/>
            <p:cNvSpPr/>
            <p:nvPr/>
          </p:nvSpPr>
          <p:spPr>
            <a:xfrm>
              <a:off x="743783" y="2244775"/>
              <a:ext cx="426720" cy="769441"/>
            </a:xfrm>
            <a:prstGeom prst="rect">
              <a:avLst/>
            </a:prstGeom>
          </p:spPr>
          <p:txBody>
            <a:bodyPr wrap="none">
              <a:spAutoFit/>
            </a:bodyPr>
            <a:lstStyle/>
            <a:p>
              <a:pPr algn="ctr"/>
              <a:r>
                <a:rPr lang="en-US" sz="4400" dirty="0" smtClean="0">
                  <a:solidFill>
                    <a:schemeClr val="bg1">
                      <a:lumMod val="90000"/>
                      <a:lumOff val="10000"/>
                    </a:schemeClr>
                  </a:solidFill>
                  <a:latin typeface="FontAwesome" pitchFamily="2" charset="0"/>
                </a:rPr>
                <a:t></a:t>
              </a:r>
              <a:endParaRPr lang="en-US" sz="4400" dirty="0">
                <a:solidFill>
                  <a:schemeClr val="bg1">
                    <a:lumMod val="90000"/>
                    <a:lumOff val="10000"/>
                  </a:schemeClr>
                </a:solidFill>
              </a:endParaRPr>
            </a:p>
          </p:txBody>
        </p:sp>
      </p:grpSp>
      <p:sp>
        <p:nvSpPr>
          <p:cNvPr id="1046" name="Freeform 22"/>
          <p:cNvSpPr/>
          <p:nvPr/>
        </p:nvSpPr>
        <p:spPr bwMode="auto">
          <a:xfrm rot="10800000">
            <a:off x="1588" y="-5472"/>
            <a:ext cx="9140825" cy="2382838"/>
          </a:xfrm>
          <a:custGeom>
            <a:avLst/>
            <a:gdLst/>
            <a:ahLst/>
            <a:cxnLst>
              <a:cxn ang="0">
                <a:pos x="7259" y="1534"/>
              </a:cxn>
              <a:cxn ang="0">
                <a:pos x="7363" y="1497"/>
              </a:cxn>
              <a:cxn ang="0">
                <a:pos x="7491" y="1557"/>
              </a:cxn>
              <a:cxn ang="0">
                <a:pos x="7536" y="1640"/>
              </a:cxn>
              <a:cxn ang="0">
                <a:pos x="7553" y="1617"/>
              </a:cxn>
              <a:cxn ang="0">
                <a:pos x="7578" y="1594"/>
              </a:cxn>
              <a:cxn ang="0">
                <a:pos x="7680" y="1557"/>
              </a:cxn>
              <a:cxn ang="0">
                <a:pos x="7680" y="2002"/>
              </a:cxn>
              <a:cxn ang="0">
                <a:pos x="0" y="2002"/>
              </a:cxn>
              <a:cxn ang="0">
                <a:pos x="0" y="317"/>
              </a:cxn>
              <a:cxn ang="0">
                <a:pos x="164" y="291"/>
              </a:cxn>
              <a:cxn ang="0">
                <a:pos x="501" y="421"/>
              </a:cxn>
              <a:cxn ang="0">
                <a:pos x="601" y="555"/>
              </a:cxn>
              <a:cxn ang="0">
                <a:pos x="642" y="491"/>
              </a:cxn>
              <a:cxn ang="0">
                <a:pos x="789" y="422"/>
              </a:cxn>
              <a:cxn ang="0">
                <a:pos x="896" y="455"/>
              </a:cxn>
              <a:cxn ang="0">
                <a:pos x="1029" y="273"/>
              </a:cxn>
              <a:cxn ang="0">
                <a:pos x="1480" y="93"/>
              </a:cxn>
              <a:cxn ang="0">
                <a:pos x="1932" y="270"/>
              </a:cxn>
              <a:cxn ang="0">
                <a:pos x="2086" y="500"/>
              </a:cxn>
              <a:cxn ang="0">
                <a:pos x="2254" y="259"/>
              </a:cxn>
              <a:cxn ang="0">
                <a:pos x="2858" y="0"/>
              </a:cxn>
              <a:cxn ang="0">
                <a:pos x="3463" y="259"/>
              </a:cxn>
              <a:cxn ang="0">
                <a:pos x="3683" y="644"/>
              </a:cxn>
              <a:cxn ang="0">
                <a:pos x="3834" y="618"/>
              </a:cxn>
              <a:cxn ang="0">
                <a:pos x="4165" y="773"/>
              </a:cxn>
              <a:cxn ang="0">
                <a:pos x="4258" y="919"/>
              </a:cxn>
              <a:cxn ang="0">
                <a:pos x="4839" y="704"/>
              </a:cxn>
              <a:cxn ang="0">
                <a:pos x="5442" y="938"/>
              </a:cxn>
              <a:cxn ang="0">
                <a:pos x="5673" y="1326"/>
              </a:cxn>
              <a:cxn ang="0">
                <a:pos x="6073" y="1168"/>
              </a:cxn>
              <a:cxn ang="0">
                <a:pos x="6495" y="1348"/>
              </a:cxn>
              <a:cxn ang="0">
                <a:pos x="6548" y="1410"/>
              </a:cxn>
              <a:cxn ang="0">
                <a:pos x="6587" y="1363"/>
              </a:cxn>
              <a:cxn ang="0">
                <a:pos x="6873" y="1242"/>
              </a:cxn>
              <a:cxn ang="0">
                <a:pos x="7158" y="1363"/>
              </a:cxn>
              <a:cxn ang="0">
                <a:pos x="7259" y="1534"/>
              </a:cxn>
            </a:cxnLst>
            <a:rect l="0" t="0" r="r" b="b"/>
            <a:pathLst>
              <a:path w="7680" h="2002">
                <a:moveTo>
                  <a:pt x="7259" y="1534"/>
                </a:moveTo>
                <a:cubicBezTo>
                  <a:pt x="7289" y="1509"/>
                  <a:pt x="7324" y="1497"/>
                  <a:pt x="7363" y="1497"/>
                </a:cubicBezTo>
                <a:cubicBezTo>
                  <a:pt x="7413" y="1497"/>
                  <a:pt x="7455" y="1517"/>
                  <a:pt x="7491" y="1557"/>
                </a:cubicBezTo>
                <a:cubicBezTo>
                  <a:pt x="7512" y="1582"/>
                  <a:pt x="7527" y="1609"/>
                  <a:pt x="7536" y="1640"/>
                </a:cubicBezTo>
                <a:cubicBezTo>
                  <a:pt x="7541" y="1632"/>
                  <a:pt x="7547" y="1625"/>
                  <a:pt x="7553" y="1617"/>
                </a:cubicBezTo>
                <a:cubicBezTo>
                  <a:pt x="7561" y="1609"/>
                  <a:pt x="7569" y="1601"/>
                  <a:pt x="7578" y="1594"/>
                </a:cubicBezTo>
                <a:cubicBezTo>
                  <a:pt x="7607" y="1570"/>
                  <a:pt x="7641" y="1557"/>
                  <a:pt x="7680" y="1557"/>
                </a:cubicBezTo>
                <a:cubicBezTo>
                  <a:pt x="7680" y="2002"/>
                  <a:pt x="7680" y="2002"/>
                  <a:pt x="7680" y="2002"/>
                </a:cubicBezTo>
                <a:cubicBezTo>
                  <a:pt x="0" y="2002"/>
                  <a:pt x="0" y="2002"/>
                  <a:pt x="0" y="2002"/>
                </a:cubicBezTo>
                <a:cubicBezTo>
                  <a:pt x="0" y="317"/>
                  <a:pt x="0" y="317"/>
                  <a:pt x="0" y="317"/>
                </a:cubicBezTo>
                <a:cubicBezTo>
                  <a:pt x="51" y="300"/>
                  <a:pt x="106" y="291"/>
                  <a:pt x="164" y="291"/>
                </a:cubicBezTo>
                <a:cubicBezTo>
                  <a:pt x="296" y="291"/>
                  <a:pt x="408" y="334"/>
                  <a:pt x="501" y="421"/>
                </a:cubicBezTo>
                <a:cubicBezTo>
                  <a:pt x="545" y="462"/>
                  <a:pt x="578" y="507"/>
                  <a:pt x="601" y="555"/>
                </a:cubicBezTo>
                <a:cubicBezTo>
                  <a:pt x="611" y="532"/>
                  <a:pt x="625" y="511"/>
                  <a:pt x="642" y="491"/>
                </a:cubicBezTo>
                <a:cubicBezTo>
                  <a:pt x="682" y="445"/>
                  <a:pt x="732" y="422"/>
                  <a:pt x="789" y="422"/>
                </a:cubicBezTo>
                <a:cubicBezTo>
                  <a:pt x="829" y="422"/>
                  <a:pt x="864" y="433"/>
                  <a:pt x="896" y="455"/>
                </a:cubicBezTo>
                <a:cubicBezTo>
                  <a:pt x="927" y="389"/>
                  <a:pt x="971" y="328"/>
                  <a:pt x="1029" y="273"/>
                </a:cubicBezTo>
                <a:cubicBezTo>
                  <a:pt x="1153" y="154"/>
                  <a:pt x="1304" y="94"/>
                  <a:pt x="1480" y="93"/>
                </a:cubicBezTo>
                <a:cubicBezTo>
                  <a:pt x="1657" y="92"/>
                  <a:pt x="1807" y="151"/>
                  <a:pt x="1932" y="270"/>
                </a:cubicBezTo>
                <a:cubicBezTo>
                  <a:pt x="2004" y="338"/>
                  <a:pt x="2055" y="415"/>
                  <a:pt x="2086" y="500"/>
                </a:cubicBezTo>
                <a:cubicBezTo>
                  <a:pt x="2127" y="413"/>
                  <a:pt x="2183" y="333"/>
                  <a:pt x="2254" y="259"/>
                </a:cubicBezTo>
                <a:cubicBezTo>
                  <a:pt x="2421" y="86"/>
                  <a:pt x="2622" y="0"/>
                  <a:pt x="2858" y="0"/>
                </a:cubicBezTo>
                <a:cubicBezTo>
                  <a:pt x="3095" y="0"/>
                  <a:pt x="3296" y="86"/>
                  <a:pt x="3463" y="259"/>
                </a:cubicBezTo>
                <a:cubicBezTo>
                  <a:pt x="3572" y="372"/>
                  <a:pt x="3646" y="501"/>
                  <a:pt x="3683" y="644"/>
                </a:cubicBezTo>
                <a:cubicBezTo>
                  <a:pt x="3730" y="626"/>
                  <a:pt x="3780" y="618"/>
                  <a:pt x="3834" y="618"/>
                </a:cubicBezTo>
                <a:cubicBezTo>
                  <a:pt x="3963" y="618"/>
                  <a:pt x="4074" y="670"/>
                  <a:pt x="4165" y="773"/>
                </a:cubicBezTo>
                <a:cubicBezTo>
                  <a:pt x="4204" y="818"/>
                  <a:pt x="4235" y="866"/>
                  <a:pt x="4258" y="919"/>
                </a:cubicBezTo>
                <a:cubicBezTo>
                  <a:pt x="4420" y="776"/>
                  <a:pt x="4614" y="704"/>
                  <a:pt x="4839" y="704"/>
                </a:cubicBezTo>
                <a:cubicBezTo>
                  <a:pt x="5075" y="704"/>
                  <a:pt x="5276" y="782"/>
                  <a:pt x="5442" y="938"/>
                </a:cubicBezTo>
                <a:cubicBezTo>
                  <a:pt x="5562" y="1051"/>
                  <a:pt x="5639" y="1180"/>
                  <a:pt x="5673" y="1326"/>
                </a:cubicBezTo>
                <a:cubicBezTo>
                  <a:pt x="5785" y="1221"/>
                  <a:pt x="5918" y="1168"/>
                  <a:pt x="6073" y="1168"/>
                </a:cubicBezTo>
                <a:cubicBezTo>
                  <a:pt x="6238" y="1168"/>
                  <a:pt x="6378" y="1228"/>
                  <a:pt x="6495" y="1348"/>
                </a:cubicBezTo>
                <a:cubicBezTo>
                  <a:pt x="6514" y="1368"/>
                  <a:pt x="6532" y="1388"/>
                  <a:pt x="6548" y="1410"/>
                </a:cubicBezTo>
                <a:cubicBezTo>
                  <a:pt x="6560" y="1393"/>
                  <a:pt x="6573" y="1378"/>
                  <a:pt x="6587" y="1363"/>
                </a:cubicBezTo>
                <a:cubicBezTo>
                  <a:pt x="6666" y="1282"/>
                  <a:pt x="6761" y="1242"/>
                  <a:pt x="6873" y="1242"/>
                </a:cubicBezTo>
                <a:cubicBezTo>
                  <a:pt x="6984" y="1242"/>
                  <a:pt x="7079" y="1282"/>
                  <a:pt x="7158" y="1363"/>
                </a:cubicBezTo>
                <a:cubicBezTo>
                  <a:pt x="7207" y="1414"/>
                  <a:pt x="7240" y="1470"/>
                  <a:pt x="7259" y="153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047" name="Freeform 23"/>
          <p:cNvSpPr/>
          <p:nvPr/>
        </p:nvSpPr>
        <p:spPr bwMode="auto">
          <a:xfrm rot="10800000">
            <a:off x="1588" y="-5472"/>
            <a:ext cx="9140825" cy="1789113"/>
          </a:xfrm>
          <a:custGeom>
            <a:avLst/>
            <a:gdLst/>
            <a:ahLst/>
            <a:cxnLst>
              <a:cxn ang="0">
                <a:pos x="7609" y="1134"/>
              </a:cxn>
              <a:cxn ang="0">
                <a:pos x="7680" y="1089"/>
              </a:cxn>
              <a:cxn ang="0">
                <a:pos x="7680" y="1503"/>
              </a:cxn>
              <a:cxn ang="0">
                <a:pos x="0" y="1503"/>
              </a:cxn>
              <a:cxn ang="0">
                <a:pos x="0" y="577"/>
              </a:cxn>
              <a:cxn ang="0">
                <a:pos x="32" y="576"/>
              </a:cxn>
              <a:cxn ang="0">
                <a:pos x="337" y="652"/>
              </a:cxn>
              <a:cxn ang="0">
                <a:pos x="411" y="572"/>
              </a:cxn>
              <a:cxn ang="0">
                <a:pos x="765" y="445"/>
              </a:cxn>
              <a:cxn ang="0">
                <a:pos x="892" y="458"/>
              </a:cxn>
              <a:cxn ang="0">
                <a:pos x="890" y="414"/>
              </a:cxn>
              <a:cxn ang="0">
                <a:pos x="1030" y="121"/>
              </a:cxn>
              <a:cxn ang="0">
                <a:pos x="1370" y="0"/>
              </a:cxn>
              <a:cxn ang="0">
                <a:pos x="1710" y="121"/>
              </a:cxn>
              <a:cxn ang="0">
                <a:pos x="1817" y="258"/>
              </a:cxn>
              <a:cxn ang="0">
                <a:pos x="1867" y="211"/>
              </a:cxn>
              <a:cxn ang="0">
                <a:pos x="2379" y="28"/>
              </a:cxn>
              <a:cxn ang="0">
                <a:pos x="2891" y="211"/>
              </a:cxn>
              <a:cxn ang="0">
                <a:pos x="3036" y="384"/>
              </a:cxn>
              <a:cxn ang="0">
                <a:pos x="3189" y="369"/>
              </a:cxn>
              <a:cxn ang="0">
                <a:pos x="3639" y="530"/>
              </a:cxn>
              <a:cxn ang="0">
                <a:pos x="3786" y="723"/>
              </a:cxn>
              <a:cxn ang="0">
                <a:pos x="4120" y="663"/>
              </a:cxn>
              <a:cxn ang="0">
                <a:pos x="4631" y="824"/>
              </a:cxn>
              <a:cxn ang="0">
                <a:pos x="4701" y="885"/>
              </a:cxn>
              <a:cxn ang="0">
                <a:pos x="4843" y="863"/>
              </a:cxn>
              <a:cxn ang="0">
                <a:pos x="5126" y="964"/>
              </a:cxn>
              <a:cxn ang="0">
                <a:pos x="5175" y="1014"/>
              </a:cxn>
              <a:cxn ang="0">
                <a:pos x="5256" y="1008"/>
              </a:cxn>
              <a:cxn ang="0">
                <a:pos x="5531" y="1086"/>
              </a:cxn>
              <a:cxn ang="0">
                <a:pos x="5600" y="1148"/>
              </a:cxn>
              <a:cxn ang="0">
                <a:pos x="5747" y="1115"/>
              </a:cxn>
              <a:cxn ang="0">
                <a:pos x="5950" y="1186"/>
              </a:cxn>
              <a:cxn ang="0">
                <a:pos x="5953" y="1184"/>
              </a:cxn>
              <a:cxn ang="0">
                <a:pos x="6263" y="1109"/>
              </a:cxn>
              <a:cxn ang="0">
                <a:pos x="6398" y="1120"/>
              </a:cxn>
              <a:cxn ang="0">
                <a:pos x="6479" y="1030"/>
              </a:cxn>
              <a:cxn ang="0">
                <a:pos x="6822" y="908"/>
              </a:cxn>
              <a:cxn ang="0">
                <a:pos x="7165" y="1030"/>
              </a:cxn>
              <a:cxn ang="0">
                <a:pos x="7289" y="1210"/>
              </a:cxn>
              <a:cxn ang="0">
                <a:pos x="7387" y="1191"/>
              </a:cxn>
              <a:cxn ang="0">
                <a:pos x="7537" y="1241"/>
              </a:cxn>
              <a:cxn ang="0">
                <a:pos x="7609" y="1134"/>
              </a:cxn>
            </a:cxnLst>
            <a:rect l="0" t="0" r="r" b="b"/>
            <a:pathLst>
              <a:path w="7680" h="1503">
                <a:moveTo>
                  <a:pt x="7609" y="1134"/>
                </a:moveTo>
                <a:cubicBezTo>
                  <a:pt x="7631" y="1115"/>
                  <a:pt x="7655" y="1100"/>
                  <a:pt x="7680" y="1089"/>
                </a:cubicBezTo>
                <a:cubicBezTo>
                  <a:pt x="7680" y="1503"/>
                  <a:pt x="7680" y="1503"/>
                  <a:pt x="7680" y="1503"/>
                </a:cubicBezTo>
                <a:cubicBezTo>
                  <a:pt x="0" y="1503"/>
                  <a:pt x="0" y="1503"/>
                  <a:pt x="0" y="1503"/>
                </a:cubicBezTo>
                <a:cubicBezTo>
                  <a:pt x="0" y="577"/>
                  <a:pt x="0" y="577"/>
                  <a:pt x="0" y="577"/>
                </a:cubicBezTo>
                <a:cubicBezTo>
                  <a:pt x="11" y="577"/>
                  <a:pt x="21" y="576"/>
                  <a:pt x="32" y="576"/>
                </a:cubicBezTo>
                <a:cubicBezTo>
                  <a:pt x="146" y="576"/>
                  <a:pt x="247" y="602"/>
                  <a:pt x="337" y="652"/>
                </a:cubicBezTo>
                <a:cubicBezTo>
                  <a:pt x="357" y="624"/>
                  <a:pt x="382" y="597"/>
                  <a:pt x="411" y="572"/>
                </a:cubicBezTo>
                <a:cubicBezTo>
                  <a:pt x="509" y="487"/>
                  <a:pt x="627" y="445"/>
                  <a:pt x="765" y="445"/>
                </a:cubicBezTo>
                <a:cubicBezTo>
                  <a:pt x="810" y="445"/>
                  <a:pt x="852" y="450"/>
                  <a:pt x="892" y="458"/>
                </a:cubicBezTo>
                <a:cubicBezTo>
                  <a:pt x="890" y="444"/>
                  <a:pt x="890" y="429"/>
                  <a:pt x="890" y="414"/>
                </a:cubicBezTo>
                <a:cubicBezTo>
                  <a:pt x="890" y="300"/>
                  <a:pt x="937" y="202"/>
                  <a:pt x="1030" y="121"/>
                </a:cubicBezTo>
                <a:cubicBezTo>
                  <a:pt x="1124" y="40"/>
                  <a:pt x="1238" y="0"/>
                  <a:pt x="1370" y="0"/>
                </a:cubicBezTo>
                <a:cubicBezTo>
                  <a:pt x="1503" y="0"/>
                  <a:pt x="1616" y="40"/>
                  <a:pt x="1710" y="121"/>
                </a:cubicBezTo>
                <a:cubicBezTo>
                  <a:pt x="1758" y="162"/>
                  <a:pt x="1794" y="208"/>
                  <a:pt x="1817" y="258"/>
                </a:cubicBezTo>
                <a:cubicBezTo>
                  <a:pt x="1833" y="242"/>
                  <a:pt x="1849" y="226"/>
                  <a:pt x="1867" y="211"/>
                </a:cubicBezTo>
                <a:cubicBezTo>
                  <a:pt x="2009" y="89"/>
                  <a:pt x="2179" y="28"/>
                  <a:pt x="2379" y="28"/>
                </a:cubicBezTo>
                <a:cubicBezTo>
                  <a:pt x="2579" y="28"/>
                  <a:pt x="2750" y="89"/>
                  <a:pt x="2891" y="211"/>
                </a:cubicBezTo>
                <a:cubicBezTo>
                  <a:pt x="2953" y="264"/>
                  <a:pt x="3001" y="321"/>
                  <a:pt x="3036" y="384"/>
                </a:cubicBezTo>
                <a:cubicBezTo>
                  <a:pt x="3084" y="374"/>
                  <a:pt x="3135" y="369"/>
                  <a:pt x="3189" y="369"/>
                </a:cubicBezTo>
                <a:cubicBezTo>
                  <a:pt x="3365" y="369"/>
                  <a:pt x="3515" y="423"/>
                  <a:pt x="3639" y="530"/>
                </a:cubicBezTo>
                <a:cubicBezTo>
                  <a:pt x="3706" y="588"/>
                  <a:pt x="3755" y="652"/>
                  <a:pt x="3786" y="723"/>
                </a:cubicBezTo>
                <a:cubicBezTo>
                  <a:pt x="3887" y="683"/>
                  <a:pt x="3998" y="663"/>
                  <a:pt x="4120" y="663"/>
                </a:cubicBezTo>
                <a:cubicBezTo>
                  <a:pt x="4320" y="663"/>
                  <a:pt x="4490" y="717"/>
                  <a:pt x="4631" y="824"/>
                </a:cubicBezTo>
                <a:cubicBezTo>
                  <a:pt x="4657" y="844"/>
                  <a:pt x="4680" y="864"/>
                  <a:pt x="4701" y="885"/>
                </a:cubicBezTo>
                <a:cubicBezTo>
                  <a:pt x="4745" y="870"/>
                  <a:pt x="4792" y="863"/>
                  <a:pt x="4843" y="863"/>
                </a:cubicBezTo>
                <a:cubicBezTo>
                  <a:pt x="4954" y="863"/>
                  <a:pt x="5048" y="897"/>
                  <a:pt x="5126" y="964"/>
                </a:cubicBezTo>
                <a:cubicBezTo>
                  <a:pt x="5144" y="980"/>
                  <a:pt x="5161" y="997"/>
                  <a:pt x="5175" y="1014"/>
                </a:cubicBezTo>
                <a:cubicBezTo>
                  <a:pt x="5201" y="1010"/>
                  <a:pt x="5228" y="1008"/>
                  <a:pt x="5256" y="1008"/>
                </a:cubicBezTo>
                <a:cubicBezTo>
                  <a:pt x="5363" y="1008"/>
                  <a:pt x="5455" y="1034"/>
                  <a:pt x="5531" y="1086"/>
                </a:cubicBezTo>
                <a:cubicBezTo>
                  <a:pt x="5559" y="1105"/>
                  <a:pt x="5582" y="1126"/>
                  <a:pt x="5600" y="1148"/>
                </a:cubicBezTo>
                <a:cubicBezTo>
                  <a:pt x="5644" y="1126"/>
                  <a:pt x="5692" y="1115"/>
                  <a:pt x="5747" y="1115"/>
                </a:cubicBezTo>
                <a:cubicBezTo>
                  <a:pt x="5826" y="1115"/>
                  <a:pt x="5894" y="1139"/>
                  <a:pt x="5950" y="1186"/>
                </a:cubicBezTo>
                <a:cubicBezTo>
                  <a:pt x="5951" y="1185"/>
                  <a:pt x="5952" y="1185"/>
                  <a:pt x="5953" y="1184"/>
                </a:cubicBezTo>
                <a:cubicBezTo>
                  <a:pt x="6039" y="1134"/>
                  <a:pt x="6142" y="1109"/>
                  <a:pt x="6263" y="1109"/>
                </a:cubicBezTo>
                <a:cubicBezTo>
                  <a:pt x="6311" y="1109"/>
                  <a:pt x="6356" y="1113"/>
                  <a:pt x="6398" y="1120"/>
                </a:cubicBezTo>
                <a:cubicBezTo>
                  <a:pt x="6420" y="1088"/>
                  <a:pt x="6447" y="1058"/>
                  <a:pt x="6479" y="1030"/>
                </a:cubicBezTo>
                <a:cubicBezTo>
                  <a:pt x="6574" y="949"/>
                  <a:pt x="6688" y="908"/>
                  <a:pt x="6822" y="908"/>
                </a:cubicBezTo>
                <a:cubicBezTo>
                  <a:pt x="6956" y="908"/>
                  <a:pt x="7070" y="949"/>
                  <a:pt x="7165" y="1030"/>
                </a:cubicBezTo>
                <a:cubicBezTo>
                  <a:pt x="7226" y="1083"/>
                  <a:pt x="7267" y="1143"/>
                  <a:pt x="7289" y="1210"/>
                </a:cubicBezTo>
                <a:cubicBezTo>
                  <a:pt x="7319" y="1197"/>
                  <a:pt x="7351" y="1191"/>
                  <a:pt x="7387" y="1191"/>
                </a:cubicBezTo>
                <a:cubicBezTo>
                  <a:pt x="7445" y="1191"/>
                  <a:pt x="7495" y="1208"/>
                  <a:pt x="7537" y="1241"/>
                </a:cubicBezTo>
                <a:cubicBezTo>
                  <a:pt x="7549" y="1201"/>
                  <a:pt x="7573" y="1165"/>
                  <a:pt x="7609" y="1134"/>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112" name="Group 72"/>
          <p:cNvGrpSpPr/>
          <p:nvPr/>
        </p:nvGrpSpPr>
        <p:grpSpPr>
          <a:xfrm>
            <a:off x="1990597" y="3927191"/>
            <a:ext cx="1947726" cy="864105"/>
            <a:chOff x="5603652" y="1631618"/>
            <a:chExt cx="1947726" cy="864105"/>
          </a:xfrm>
        </p:grpSpPr>
        <p:sp>
          <p:nvSpPr>
            <p:cNvPr id="113"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4"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15" name="Group 72"/>
          <p:cNvGrpSpPr/>
          <p:nvPr/>
        </p:nvGrpSpPr>
        <p:grpSpPr>
          <a:xfrm>
            <a:off x="5216589" y="3927191"/>
            <a:ext cx="1947726" cy="864105"/>
            <a:chOff x="5603652" y="1631618"/>
            <a:chExt cx="1947726" cy="864105"/>
          </a:xfrm>
        </p:grpSpPr>
        <p:sp>
          <p:nvSpPr>
            <p:cNvPr id="116"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7"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18" name="Group 72"/>
          <p:cNvGrpSpPr/>
          <p:nvPr/>
        </p:nvGrpSpPr>
        <p:grpSpPr>
          <a:xfrm>
            <a:off x="7069421" y="3435855"/>
            <a:ext cx="1947726" cy="864105"/>
            <a:chOff x="5603652" y="1631618"/>
            <a:chExt cx="1947726" cy="864105"/>
          </a:xfrm>
        </p:grpSpPr>
        <p:sp>
          <p:nvSpPr>
            <p:cNvPr id="119"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0"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21" name="Group 72"/>
          <p:cNvGrpSpPr/>
          <p:nvPr/>
        </p:nvGrpSpPr>
        <p:grpSpPr>
          <a:xfrm>
            <a:off x="3505346" y="2917392"/>
            <a:ext cx="1947726" cy="864105"/>
            <a:chOff x="5603652" y="1631618"/>
            <a:chExt cx="1947726" cy="864105"/>
          </a:xfrm>
        </p:grpSpPr>
        <p:sp>
          <p:nvSpPr>
            <p:cNvPr id="122"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3"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24" name="Group 72"/>
          <p:cNvGrpSpPr/>
          <p:nvPr/>
        </p:nvGrpSpPr>
        <p:grpSpPr>
          <a:xfrm>
            <a:off x="309082" y="2974999"/>
            <a:ext cx="1947726" cy="864105"/>
            <a:chOff x="5603652" y="1631618"/>
            <a:chExt cx="1947726" cy="864105"/>
          </a:xfrm>
        </p:grpSpPr>
        <p:sp>
          <p:nvSpPr>
            <p:cNvPr id="125"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6"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46"/>
                                        </p:tgtEl>
                                        <p:attrNameLst>
                                          <p:attrName>style.visibility</p:attrName>
                                        </p:attrNameLst>
                                      </p:cBhvr>
                                      <p:to>
                                        <p:strVal val="visible"/>
                                      </p:to>
                                    </p:set>
                                    <p:anim calcmode="lin" valueType="num">
                                      <p:cBhvr additive="base">
                                        <p:cTn id="7" dur="500" fill="hold"/>
                                        <p:tgtEl>
                                          <p:spTgt spid="1046"/>
                                        </p:tgtEl>
                                        <p:attrNameLst>
                                          <p:attrName>ppt_x</p:attrName>
                                        </p:attrNameLst>
                                      </p:cBhvr>
                                      <p:tavLst>
                                        <p:tav tm="0">
                                          <p:val>
                                            <p:strVal val="#ppt_x"/>
                                          </p:val>
                                        </p:tav>
                                        <p:tav tm="100000">
                                          <p:val>
                                            <p:strVal val="#ppt_x"/>
                                          </p:val>
                                        </p:tav>
                                      </p:tavLst>
                                    </p:anim>
                                    <p:anim calcmode="lin" valueType="num">
                                      <p:cBhvr additive="base">
                                        <p:cTn id="8" dur="500" fill="hold"/>
                                        <p:tgtEl>
                                          <p:spTgt spid="10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1047"/>
                                        </p:tgtEl>
                                        <p:attrNameLst>
                                          <p:attrName>style.visibility</p:attrName>
                                        </p:attrNameLst>
                                      </p:cBhvr>
                                      <p:to>
                                        <p:strVal val="visible"/>
                                      </p:to>
                                    </p:set>
                                    <p:anim calcmode="lin" valueType="num">
                                      <p:cBhvr additive="base">
                                        <p:cTn id="12" dur="500" fill="hold"/>
                                        <p:tgtEl>
                                          <p:spTgt spid="1047"/>
                                        </p:tgtEl>
                                        <p:attrNameLst>
                                          <p:attrName>ppt_x</p:attrName>
                                        </p:attrNameLst>
                                      </p:cBhvr>
                                      <p:tavLst>
                                        <p:tav tm="0">
                                          <p:val>
                                            <p:strVal val="#ppt_x"/>
                                          </p:val>
                                        </p:tav>
                                        <p:tav tm="100000">
                                          <p:val>
                                            <p:strVal val="#ppt_x"/>
                                          </p:val>
                                        </p:tav>
                                      </p:tavLst>
                                    </p:anim>
                                    <p:anim calcmode="lin" valueType="num">
                                      <p:cBhvr additive="base">
                                        <p:cTn id="13" dur="500" fill="hold"/>
                                        <p:tgtEl>
                                          <p:spTgt spid="10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slide(fromBottom)">
                                      <p:cBhvr>
                                        <p:cTn id="22" dur="500"/>
                                        <p:tgtEl>
                                          <p:spTgt spid="124"/>
                                        </p:tgtEl>
                                      </p:cBhvr>
                                    </p:animEffect>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slide(fromBottom)">
                                      <p:cBhvr>
                                        <p:cTn id="31" dur="500"/>
                                        <p:tgtEl>
                                          <p:spTgt spid="112"/>
                                        </p:tgtEl>
                                      </p:cBhvr>
                                    </p:animEffect>
                                  </p:childTnLst>
                                </p:cTn>
                              </p:par>
                            </p:childTnLst>
                          </p:cTn>
                        </p:par>
                        <p:par>
                          <p:cTn id="32" fill="hold">
                            <p:stCondLst>
                              <p:cond delay="3000"/>
                            </p:stCondLst>
                            <p:childTnLst>
                              <p:par>
                                <p:cTn id="33" presetID="2" presetClass="entr" presetSubtype="1" accel="50000" decel="5000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ppt_x"/>
                                          </p:val>
                                        </p:tav>
                                        <p:tav tm="100000">
                                          <p:val>
                                            <p:strVal val="#ppt_x"/>
                                          </p:val>
                                        </p:tav>
                                      </p:tavLst>
                                    </p:anim>
                                    <p:anim calcmode="lin" valueType="num">
                                      <p:cBhvr additive="base">
                                        <p:cTn id="36" dur="500" fill="hold"/>
                                        <p:tgtEl>
                                          <p:spTgt spid="7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slide(fromBottom)">
                                      <p:cBhvr>
                                        <p:cTn id="40" dur="500"/>
                                        <p:tgtEl>
                                          <p:spTgt spid="121"/>
                                        </p:tgtEl>
                                      </p:cBhvr>
                                    </p:animEffect>
                                  </p:childTnLst>
                                </p:cTn>
                              </p:par>
                            </p:childTnLst>
                          </p:cTn>
                        </p:par>
                        <p:par>
                          <p:cTn id="41" fill="hold">
                            <p:stCondLst>
                              <p:cond delay="4000"/>
                            </p:stCondLst>
                            <p:childTnLst>
                              <p:par>
                                <p:cTn id="42" presetID="2" presetClass="entr" presetSubtype="1" accel="50000" decel="50000"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additive="base">
                                        <p:cTn id="44" dur="500" fill="hold"/>
                                        <p:tgtEl>
                                          <p:spTgt spid="90"/>
                                        </p:tgtEl>
                                        <p:attrNameLst>
                                          <p:attrName>ppt_x</p:attrName>
                                        </p:attrNameLst>
                                      </p:cBhvr>
                                      <p:tavLst>
                                        <p:tav tm="0">
                                          <p:val>
                                            <p:strVal val="#ppt_x"/>
                                          </p:val>
                                        </p:tav>
                                        <p:tav tm="100000">
                                          <p:val>
                                            <p:strVal val="#ppt_x"/>
                                          </p:val>
                                        </p:tav>
                                      </p:tavLst>
                                    </p:anim>
                                    <p:anim calcmode="lin" valueType="num">
                                      <p:cBhvr additive="base">
                                        <p:cTn id="45" dur="500" fill="hold"/>
                                        <p:tgtEl>
                                          <p:spTgt spid="90"/>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slide(fromBottom)">
                                      <p:cBhvr>
                                        <p:cTn id="49" dur="500"/>
                                        <p:tgtEl>
                                          <p:spTgt spid="115"/>
                                        </p:tgtEl>
                                      </p:cBhvr>
                                    </p:animEffect>
                                  </p:childTnLst>
                                </p:cTn>
                              </p:par>
                            </p:childTnLst>
                          </p:cTn>
                        </p:par>
                        <p:par>
                          <p:cTn id="50" fill="hold">
                            <p:stCondLst>
                              <p:cond delay="5000"/>
                            </p:stCondLst>
                            <p:childTnLst>
                              <p:par>
                                <p:cTn id="51" presetID="2" presetClass="entr" presetSubtype="1" accel="50000" decel="50000"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fill="hold"/>
                                        <p:tgtEl>
                                          <p:spTgt spid="105"/>
                                        </p:tgtEl>
                                        <p:attrNameLst>
                                          <p:attrName>ppt_x</p:attrName>
                                        </p:attrNameLst>
                                      </p:cBhvr>
                                      <p:tavLst>
                                        <p:tav tm="0">
                                          <p:val>
                                            <p:strVal val="#ppt_x"/>
                                          </p:val>
                                        </p:tav>
                                        <p:tav tm="100000">
                                          <p:val>
                                            <p:strVal val="#ppt_x"/>
                                          </p:val>
                                        </p:tav>
                                      </p:tavLst>
                                    </p:anim>
                                    <p:anim calcmode="lin" valueType="num">
                                      <p:cBhvr additive="base">
                                        <p:cTn id="54" dur="500" fill="hold"/>
                                        <p:tgtEl>
                                          <p:spTgt spid="105"/>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slide(fromBottom)">
                                      <p:cBhvr>
                                        <p:cTn id="58"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animBg="1"/>
      <p:bldP spid="104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p:nvSpPr>
        <p:spPr>
          <a:xfrm>
            <a:off x="0" y="0"/>
            <a:ext cx="9144000" cy="51435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64"/>
          <p:cNvGrpSpPr/>
          <p:nvPr/>
        </p:nvGrpSpPr>
        <p:grpSpPr>
          <a:xfrm>
            <a:off x="686838" y="613112"/>
            <a:ext cx="1192213" cy="2320587"/>
            <a:chOff x="346652" y="613112"/>
            <a:chExt cx="1192213" cy="2320587"/>
          </a:xfrm>
        </p:grpSpPr>
        <p:grpSp>
          <p:nvGrpSpPr>
            <p:cNvPr id="3" name="Group 58"/>
            <p:cNvGrpSpPr/>
            <p:nvPr/>
          </p:nvGrpSpPr>
          <p:grpSpPr>
            <a:xfrm>
              <a:off x="346652" y="613112"/>
              <a:ext cx="1192213" cy="2320587"/>
              <a:chOff x="346652" y="613112"/>
              <a:chExt cx="1192213" cy="2320587"/>
            </a:xfrm>
          </p:grpSpPr>
          <p:cxnSp>
            <p:nvCxnSpPr>
              <p:cNvPr id="39" name="Straight Connector 38"/>
              <p:cNvCxnSpPr/>
              <p:nvPr/>
            </p:nvCxnSpPr>
            <p:spPr>
              <a:xfrm>
                <a:off x="942759" y="613112"/>
                <a:ext cx="0" cy="1764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56"/>
              <p:cNvGrpSpPr/>
              <p:nvPr/>
            </p:nvGrpSpPr>
            <p:grpSpPr>
              <a:xfrm>
                <a:off x="346652" y="2184398"/>
                <a:ext cx="1192213" cy="749301"/>
                <a:chOff x="2563018" y="2933699"/>
                <a:chExt cx="1192213" cy="749301"/>
              </a:xfrm>
            </p:grpSpPr>
            <p:sp>
              <p:nvSpPr>
                <p:cNvPr id="5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5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58" name="Rectangle 57"/>
            <p:cNvSpPr/>
            <p:nvPr/>
          </p:nvSpPr>
          <p:spPr>
            <a:xfrm>
              <a:off x="645199" y="2341322"/>
              <a:ext cx="623889" cy="584775"/>
            </a:xfrm>
            <a:prstGeom prst="rect">
              <a:avLst/>
            </a:prstGeom>
          </p:spPr>
          <p:txBody>
            <a:bodyPr wrap="none">
              <a:spAutoFit/>
            </a:bodyPr>
            <a:lstStyle/>
            <a:p>
              <a:pPr algn="ctr"/>
              <a:r>
                <a:rPr lang="en-US" sz="3200" dirty="0" smtClean="0">
                  <a:solidFill>
                    <a:schemeClr val="bg1">
                      <a:lumMod val="90000"/>
                      <a:lumOff val="10000"/>
                    </a:schemeClr>
                  </a:solidFill>
                  <a:latin typeface="FontAwesome" pitchFamily="2" charset="0"/>
                </a:rPr>
                <a:t></a:t>
              </a:r>
              <a:endParaRPr lang="en-US" sz="3200" dirty="0">
                <a:solidFill>
                  <a:schemeClr val="bg1">
                    <a:lumMod val="90000"/>
                    <a:lumOff val="10000"/>
                  </a:schemeClr>
                </a:solidFill>
              </a:endParaRPr>
            </a:p>
          </p:txBody>
        </p:sp>
      </p:grpSp>
      <p:grpSp>
        <p:nvGrpSpPr>
          <p:cNvPr id="5" name="Group 65"/>
          <p:cNvGrpSpPr/>
          <p:nvPr/>
        </p:nvGrpSpPr>
        <p:grpSpPr>
          <a:xfrm>
            <a:off x="2363905" y="843540"/>
            <a:ext cx="1192213" cy="3110778"/>
            <a:chOff x="346652" y="-96562"/>
            <a:chExt cx="1192213" cy="3110778"/>
          </a:xfrm>
        </p:grpSpPr>
        <p:grpSp>
          <p:nvGrpSpPr>
            <p:cNvPr id="6" name="Group 66"/>
            <p:cNvGrpSpPr/>
            <p:nvPr/>
          </p:nvGrpSpPr>
          <p:grpSpPr>
            <a:xfrm>
              <a:off x="346652" y="-96562"/>
              <a:ext cx="1192213" cy="3030261"/>
              <a:chOff x="346652" y="-96562"/>
              <a:chExt cx="1192213" cy="3030261"/>
            </a:xfrm>
          </p:grpSpPr>
          <p:cxnSp>
            <p:nvCxnSpPr>
              <p:cNvPr id="69" name="Straight Connector 68"/>
              <p:cNvCxnSpPr/>
              <p:nvPr/>
            </p:nvCxnSpPr>
            <p:spPr>
              <a:xfrm flipH="1">
                <a:off x="942759" y="-96562"/>
                <a:ext cx="13493" cy="2473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9"/>
              <p:cNvGrpSpPr/>
              <p:nvPr/>
            </p:nvGrpSpPr>
            <p:grpSpPr>
              <a:xfrm>
                <a:off x="346652" y="2184398"/>
                <a:ext cx="1192213" cy="749301"/>
                <a:chOff x="2563018" y="2933699"/>
                <a:chExt cx="1192213" cy="749301"/>
              </a:xfrm>
            </p:grpSpPr>
            <p:sp>
              <p:nvSpPr>
                <p:cNvPr id="71"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E7E7E7"/>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sp>
              <p:nvSpPr>
                <p:cNvPr id="72"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bg1">
                        <a:lumMod val="90000"/>
                        <a:lumOff val="10000"/>
                      </a:schemeClr>
                    </a:solidFill>
                  </a:endParaRPr>
                </a:p>
              </p:txBody>
            </p:sp>
          </p:grpSp>
        </p:grpSp>
        <p:sp>
          <p:nvSpPr>
            <p:cNvPr id="68" name="Rectangle 67"/>
            <p:cNvSpPr/>
            <p:nvPr/>
          </p:nvSpPr>
          <p:spPr>
            <a:xfrm>
              <a:off x="743783" y="2244775"/>
              <a:ext cx="426720" cy="769441"/>
            </a:xfrm>
            <a:prstGeom prst="rect">
              <a:avLst/>
            </a:prstGeom>
          </p:spPr>
          <p:txBody>
            <a:bodyPr wrap="none">
              <a:spAutoFit/>
            </a:bodyPr>
            <a:lstStyle/>
            <a:p>
              <a:pPr algn="ctr"/>
              <a:r>
                <a:rPr lang="en-US" sz="4400" dirty="0" smtClean="0">
                  <a:solidFill>
                    <a:schemeClr val="bg1">
                      <a:lumMod val="90000"/>
                      <a:lumOff val="10000"/>
                    </a:schemeClr>
                  </a:solidFill>
                  <a:latin typeface="FontAwesome" pitchFamily="2" charset="0"/>
                </a:rPr>
                <a:t></a:t>
              </a:r>
              <a:endParaRPr lang="en-US" sz="4400" dirty="0">
                <a:solidFill>
                  <a:schemeClr val="bg1">
                    <a:lumMod val="90000"/>
                    <a:lumOff val="10000"/>
                  </a:schemeClr>
                </a:solidFill>
              </a:endParaRPr>
            </a:p>
          </p:txBody>
        </p:sp>
      </p:grpSp>
      <p:sp>
        <p:nvSpPr>
          <p:cNvPr id="1046" name="Freeform 22"/>
          <p:cNvSpPr/>
          <p:nvPr/>
        </p:nvSpPr>
        <p:spPr bwMode="auto">
          <a:xfrm rot="10800000">
            <a:off x="1588" y="-5472"/>
            <a:ext cx="9140825" cy="2382838"/>
          </a:xfrm>
          <a:custGeom>
            <a:avLst/>
            <a:gdLst/>
            <a:ahLst/>
            <a:cxnLst>
              <a:cxn ang="0">
                <a:pos x="7259" y="1534"/>
              </a:cxn>
              <a:cxn ang="0">
                <a:pos x="7363" y="1497"/>
              </a:cxn>
              <a:cxn ang="0">
                <a:pos x="7491" y="1557"/>
              </a:cxn>
              <a:cxn ang="0">
                <a:pos x="7536" y="1640"/>
              </a:cxn>
              <a:cxn ang="0">
                <a:pos x="7553" y="1617"/>
              </a:cxn>
              <a:cxn ang="0">
                <a:pos x="7578" y="1594"/>
              </a:cxn>
              <a:cxn ang="0">
                <a:pos x="7680" y="1557"/>
              </a:cxn>
              <a:cxn ang="0">
                <a:pos x="7680" y="2002"/>
              </a:cxn>
              <a:cxn ang="0">
                <a:pos x="0" y="2002"/>
              </a:cxn>
              <a:cxn ang="0">
                <a:pos x="0" y="317"/>
              </a:cxn>
              <a:cxn ang="0">
                <a:pos x="164" y="291"/>
              </a:cxn>
              <a:cxn ang="0">
                <a:pos x="501" y="421"/>
              </a:cxn>
              <a:cxn ang="0">
                <a:pos x="601" y="555"/>
              </a:cxn>
              <a:cxn ang="0">
                <a:pos x="642" y="491"/>
              </a:cxn>
              <a:cxn ang="0">
                <a:pos x="789" y="422"/>
              </a:cxn>
              <a:cxn ang="0">
                <a:pos x="896" y="455"/>
              </a:cxn>
              <a:cxn ang="0">
                <a:pos x="1029" y="273"/>
              </a:cxn>
              <a:cxn ang="0">
                <a:pos x="1480" y="93"/>
              </a:cxn>
              <a:cxn ang="0">
                <a:pos x="1932" y="270"/>
              </a:cxn>
              <a:cxn ang="0">
                <a:pos x="2086" y="500"/>
              </a:cxn>
              <a:cxn ang="0">
                <a:pos x="2254" y="259"/>
              </a:cxn>
              <a:cxn ang="0">
                <a:pos x="2858" y="0"/>
              </a:cxn>
              <a:cxn ang="0">
                <a:pos x="3463" y="259"/>
              </a:cxn>
              <a:cxn ang="0">
                <a:pos x="3683" y="644"/>
              </a:cxn>
              <a:cxn ang="0">
                <a:pos x="3834" y="618"/>
              </a:cxn>
              <a:cxn ang="0">
                <a:pos x="4165" y="773"/>
              </a:cxn>
              <a:cxn ang="0">
                <a:pos x="4258" y="919"/>
              </a:cxn>
              <a:cxn ang="0">
                <a:pos x="4839" y="704"/>
              </a:cxn>
              <a:cxn ang="0">
                <a:pos x="5442" y="938"/>
              </a:cxn>
              <a:cxn ang="0">
                <a:pos x="5673" y="1326"/>
              </a:cxn>
              <a:cxn ang="0">
                <a:pos x="6073" y="1168"/>
              </a:cxn>
              <a:cxn ang="0">
                <a:pos x="6495" y="1348"/>
              </a:cxn>
              <a:cxn ang="0">
                <a:pos x="6548" y="1410"/>
              </a:cxn>
              <a:cxn ang="0">
                <a:pos x="6587" y="1363"/>
              </a:cxn>
              <a:cxn ang="0">
                <a:pos x="6873" y="1242"/>
              </a:cxn>
              <a:cxn ang="0">
                <a:pos x="7158" y="1363"/>
              </a:cxn>
              <a:cxn ang="0">
                <a:pos x="7259" y="1534"/>
              </a:cxn>
            </a:cxnLst>
            <a:rect l="0" t="0" r="r" b="b"/>
            <a:pathLst>
              <a:path w="7680" h="2002">
                <a:moveTo>
                  <a:pt x="7259" y="1534"/>
                </a:moveTo>
                <a:cubicBezTo>
                  <a:pt x="7289" y="1509"/>
                  <a:pt x="7324" y="1497"/>
                  <a:pt x="7363" y="1497"/>
                </a:cubicBezTo>
                <a:cubicBezTo>
                  <a:pt x="7413" y="1497"/>
                  <a:pt x="7455" y="1517"/>
                  <a:pt x="7491" y="1557"/>
                </a:cubicBezTo>
                <a:cubicBezTo>
                  <a:pt x="7512" y="1582"/>
                  <a:pt x="7527" y="1609"/>
                  <a:pt x="7536" y="1640"/>
                </a:cubicBezTo>
                <a:cubicBezTo>
                  <a:pt x="7541" y="1632"/>
                  <a:pt x="7547" y="1625"/>
                  <a:pt x="7553" y="1617"/>
                </a:cubicBezTo>
                <a:cubicBezTo>
                  <a:pt x="7561" y="1609"/>
                  <a:pt x="7569" y="1601"/>
                  <a:pt x="7578" y="1594"/>
                </a:cubicBezTo>
                <a:cubicBezTo>
                  <a:pt x="7607" y="1570"/>
                  <a:pt x="7641" y="1557"/>
                  <a:pt x="7680" y="1557"/>
                </a:cubicBezTo>
                <a:cubicBezTo>
                  <a:pt x="7680" y="2002"/>
                  <a:pt x="7680" y="2002"/>
                  <a:pt x="7680" y="2002"/>
                </a:cubicBezTo>
                <a:cubicBezTo>
                  <a:pt x="0" y="2002"/>
                  <a:pt x="0" y="2002"/>
                  <a:pt x="0" y="2002"/>
                </a:cubicBezTo>
                <a:cubicBezTo>
                  <a:pt x="0" y="317"/>
                  <a:pt x="0" y="317"/>
                  <a:pt x="0" y="317"/>
                </a:cubicBezTo>
                <a:cubicBezTo>
                  <a:pt x="51" y="300"/>
                  <a:pt x="106" y="291"/>
                  <a:pt x="164" y="291"/>
                </a:cubicBezTo>
                <a:cubicBezTo>
                  <a:pt x="296" y="291"/>
                  <a:pt x="408" y="334"/>
                  <a:pt x="501" y="421"/>
                </a:cubicBezTo>
                <a:cubicBezTo>
                  <a:pt x="545" y="462"/>
                  <a:pt x="578" y="507"/>
                  <a:pt x="601" y="555"/>
                </a:cubicBezTo>
                <a:cubicBezTo>
                  <a:pt x="611" y="532"/>
                  <a:pt x="625" y="511"/>
                  <a:pt x="642" y="491"/>
                </a:cubicBezTo>
                <a:cubicBezTo>
                  <a:pt x="682" y="445"/>
                  <a:pt x="732" y="422"/>
                  <a:pt x="789" y="422"/>
                </a:cubicBezTo>
                <a:cubicBezTo>
                  <a:pt x="829" y="422"/>
                  <a:pt x="864" y="433"/>
                  <a:pt x="896" y="455"/>
                </a:cubicBezTo>
                <a:cubicBezTo>
                  <a:pt x="927" y="389"/>
                  <a:pt x="971" y="328"/>
                  <a:pt x="1029" y="273"/>
                </a:cubicBezTo>
                <a:cubicBezTo>
                  <a:pt x="1153" y="154"/>
                  <a:pt x="1304" y="94"/>
                  <a:pt x="1480" y="93"/>
                </a:cubicBezTo>
                <a:cubicBezTo>
                  <a:pt x="1657" y="92"/>
                  <a:pt x="1807" y="151"/>
                  <a:pt x="1932" y="270"/>
                </a:cubicBezTo>
                <a:cubicBezTo>
                  <a:pt x="2004" y="338"/>
                  <a:pt x="2055" y="415"/>
                  <a:pt x="2086" y="500"/>
                </a:cubicBezTo>
                <a:cubicBezTo>
                  <a:pt x="2127" y="413"/>
                  <a:pt x="2183" y="333"/>
                  <a:pt x="2254" y="259"/>
                </a:cubicBezTo>
                <a:cubicBezTo>
                  <a:pt x="2421" y="86"/>
                  <a:pt x="2622" y="0"/>
                  <a:pt x="2858" y="0"/>
                </a:cubicBezTo>
                <a:cubicBezTo>
                  <a:pt x="3095" y="0"/>
                  <a:pt x="3296" y="86"/>
                  <a:pt x="3463" y="259"/>
                </a:cubicBezTo>
                <a:cubicBezTo>
                  <a:pt x="3572" y="372"/>
                  <a:pt x="3646" y="501"/>
                  <a:pt x="3683" y="644"/>
                </a:cubicBezTo>
                <a:cubicBezTo>
                  <a:pt x="3730" y="626"/>
                  <a:pt x="3780" y="618"/>
                  <a:pt x="3834" y="618"/>
                </a:cubicBezTo>
                <a:cubicBezTo>
                  <a:pt x="3963" y="618"/>
                  <a:pt x="4074" y="670"/>
                  <a:pt x="4165" y="773"/>
                </a:cubicBezTo>
                <a:cubicBezTo>
                  <a:pt x="4204" y="818"/>
                  <a:pt x="4235" y="866"/>
                  <a:pt x="4258" y="919"/>
                </a:cubicBezTo>
                <a:cubicBezTo>
                  <a:pt x="4420" y="776"/>
                  <a:pt x="4614" y="704"/>
                  <a:pt x="4839" y="704"/>
                </a:cubicBezTo>
                <a:cubicBezTo>
                  <a:pt x="5075" y="704"/>
                  <a:pt x="5276" y="782"/>
                  <a:pt x="5442" y="938"/>
                </a:cubicBezTo>
                <a:cubicBezTo>
                  <a:pt x="5562" y="1051"/>
                  <a:pt x="5639" y="1180"/>
                  <a:pt x="5673" y="1326"/>
                </a:cubicBezTo>
                <a:cubicBezTo>
                  <a:pt x="5785" y="1221"/>
                  <a:pt x="5918" y="1168"/>
                  <a:pt x="6073" y="1168"/>
                </a:cubicBezTo>
                <a:cubicBezTo>
                  <a:pt x="6238" y="1168"/>
                  <a:pt x="6378" y="1228"/>
                  <a:pt x="6495" y="1348"/>
                </a:cubicBezTo>
                <a:cubicBezTo>
                  <a:pt x="6514" y="1368"/>
                  <a:pt x="6532" y="1388"/>
                  <a:pt x="6548" y="1410"/>
                </a:cubicBezTo>
                <a:cubicBezTo>
                  <a:pt x="6560" y="1393"/>
                  <a:pt x="6573" y="1378"/>
                  <a:pt x="6587" y="1363"/>
                </a:cubicBezTo>
                <a:cubicBezTo>
                  <a:pt x="6666" y="1282"/>
                  <a:pt x="6761" y="1242"/>
                  <a:pt x="6873" y="1242"/>
                </a:cubicBezTo>
                <a:cubicBezTo>
                  <a:pt x="6984" y="1242"/>
                  <a:pt x="7079" y="1282"/>
                  <a:pt x="7158" y="1363"/>
                </a:cubicBezTo>
                <a:cubicBezTo>
                  <a:pt x="7207" y="1414"/>
                  <a:pt x="7240" y="1470"/>
                  <a:pt x="7259" y="153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047" name="Freeform 23"/>
          <p:cNvSpPr/>
          <p:nvPr/>
        </p:nvSpPr>
        <p:spPr bwMode="auto">
          <a:xfrm rot="10800000">
            <a:off x="1588" y="-5472"/>
            <a:ext cx="9140825" cy="1789113"/>
          </a:xfrm>
          <a:custGeom>
            <a:avLst/>
            <a:gdLst/>
            <a:ahLst/>
            <a:cxnLst>
              <a:cxn ang="0">
                <a:pos x="7609" y="1134"/>
              </a:cxn>
              <a:cxn ang="0">
                <a:pos x="7680" y="1089"/>
              </a:cxn>
              <a:cxn ang="0">
                <a:pos x="7680" y="1503"/>
              </a:cxn>
              <a:cxn ang="0">
                <a:pos x="0" y="1503"/>
              </a:cxn>
              <a:cxn ang="0">
                <a:pos x="0" y="577"/>
              </a:cxn>
              <a:cxn ang="0">
                <a:pos x="32" y="576"/>
              </a:cxn>
              <a:cxn ang="0">
                <a:pos x="337" y="652"/>
              </a:cxn>
              <a:cxn ang="0">
                <a:pos x="411" y="572"/>
              </a:cxn>
              <a:cxn ang="0">
                <a:pos x="765" y="445"/>
              </a:cxn>
              <a:cxn ang="0">
                <a:pos x="892" y="458"/>
              </a:cxn>
              <a:cxn ang="0">
                <a:pos x="890" y="414"/>
              </a:cxn>
              <a:cxn ang="0">
                <a:pos x="1030" y="121"/>
              </a:cxn>
              <a:cxn ang="0">
                <a:pos x="1370" y="0"/>
              </a:cxn>
              <a:cxn ang="0">
                <a:pos x="1710" y="121"/>
              </a:cxn>
              <a:cxn ang="0">
                <a:pos x="1817" y="258"/>
              </a:cxn>
              <a:cxn ang="0">
                <a:pos x="1867" y="211"/>
              </a:cxn>
              <a:cxn ang="0">
                <a:pos x="2379" y="28"/>
              </a:cxn>
              <a:cxn ang="0">
                <a:pos x="2891" y="211"/>
              </a:cxn>
              <a:cxn ang="0">
                <a:pos x="3036" y="384"/>
              </a:cxn>
              <a:cxn ang="0">
                <a:pos x="3189" y="369"/>
              </a:cxn>
              <a:cxn ang="0">
                <a:pos x="3639" y="530"/>
              </a:cxn>
              <a:cxn ang="0">
                <a:pos x="3786" y="723"/>
              </a:cxn>
              <a:cxn ang="0">
                <a:pos x="4120" y="663"/>
              </a:cxn>
              <a:cxn ang="0">
                <a:pos x="4631" y="824"/>
              </a:cxn>
              <a:cxn ang="0">
                <a:pos x="4701" y="885"/>
              </a:cxn>
              <a:cxn ang="0">
                <a:pos x="4843" y="863"/>
              </a:cxn>
              <a:cxn ang="0">
                <a:pos x="5126" y="964"/>
              </a:cxn>
              <a:cxn ang="0">
                <a:pos x="5175" y="1014"/>
              </a:cxn>
              <a:cxn ang="0">
                <a:pos x="5256" y="1008"/>
              </a:cxn>
              <a:cxn ang="0">
                <a:pos x="5531" y="1086"/>
              </a:cxn>
              <a:cxn ang="0">
                <a:pos x="5600" y="1148"/>
              </a:cxn>
              <a:cxn ang="0">
                <a:pos x="5747" y="1115"/>
              </a:cxn>
              <a:cxn ang="0">
                <a:pos x="5950" y="1186"/>
              </a:cxn>
              <a:cxn ang="0">
                <a:pos x="5953" y="1184"/>
              </a:cxn>
              <a:cxn ang="0">
                <a:pos x="6263" y="1109"/>
              </a:cxn>
              <a:cxn ang="0">
                <a:pos x="6398" y="1120"/>
              </a:cxn>
              <a:cxn ang="0">
                <a:pos x="6479" y="1030"/>
              </a:cxn>
              <a:cxn ang="0">
                <a:pos x="6822" y="908"/>
              </a:cxn>
              <a:cxn ang="0">
                <a:pos x="7165" y="1030"/>
              </a:cxn>
              <a:cxn ang="0">
                <a:pos x="7289" y="1210"/>
              </a:cxn>
              <a:cxn ang="0">
                <a:pos x="7387" y="1191"/>
              </a:cxn>
              <a:cxn ang="0">
                <a:pos x="7537" y="1241"/>
              </a:cxn>
              <a:cxn ang="0">
                <a:pos x="7609" y="1134"/>
              </a:cxn>
            </a:cxnLst>
            <a:rect l="0" t="0" r="r" b="b"/>
            <a:pathLst>
              <a:path w="7680" h="1503">
                <a:moveTo>
                  <a:pt x="7609" y="1134"/>
                </a:moveTo>
                <a:cubicBezTo>
                  <a:pt x="7631" y="1115"/>
                  <a:pt x="7655" y="1100"/>
                  <a:pt x="7680" y="1089"/>
                </a:cubicBezTo>
                <a:cubicBezTo>
                  <a:pt x="7680" y="1503"/>
                  <a:pt x="7680" y="1503"/>
                  <a:pt x="7680" y="1503"/>
                </a:cubicBezTo>
                <a:cubicBezTo>
                  <a:pt x="0" y="1503"/>
                  <a:pt x="0" y="1503"/>
                  <a:pt x="0" y="1503"/>
                </a:cubicBezTo>
                <a:cubicBezTo>
                  <a:pt x="0" y="577"/>
                  <a:pt x="0" y="577"/>
                  <a:pt x="0" y="577"/>
                </a:cubicBezTo>
                <a:cubicBezTo>
                  <a:pt x="11" y="577"/>
                  <a:pt x="21" y="576"/>
                  <a:pt x="32" y="576"/>
                </a:cubicBezTo>
                <a:cubicBezTo>
                  <a:pt x="146" y="576"/>
                  <a:pt x="247" y="602"/>
                  <a:pt x="337" y="652"/>
                </a:cubicBezTo>
                <a:cubicBezTo>
                  <a:pt x="357" y="624"/>
                  <a:pt x="382" y="597"/>
                  <a:pt x="411" y="572"/>
                </a:cubicBezTo>
                <a:cubicBezTo>
                  <a:pt x="509" y="487"/>
                  <a:pt x="627" y="445"/>
                  <a:pt x="765" y="445"/>
                </a:cubicBezTo>
                <a:cubicBezTo>
                  <a:pt x="810" y="445"/>
                  <a:pt x="852" y="450"/>
                  <a:pt x="892" y="458"/>
                </a:cubicBezTo>
                <a:cubicBezTo>
                  <a:pt x="890" y="444"/>
                  <a:pt x="890" y="429"/>
                  <a:pt x="890" y="414"/>
                </a:cubicBezTo>
                <a:cubicBezTo>
                  <a:pt x="890" y="300"/>
                  <a:pt x="937" y="202"/>
                  <a:pt x="1030" y="121"/>
                </a:cubicBezTo>
                <a:cubicBezTo>
                  <a:pt x="1124" y="40"/>
                  <a:pt x="1238" y="0"/>
                  <a:pt x="1370" y="0"/>
                </a:cubicBezTo>
                <a:cubicBezTo>
                  <a:pt x="1503" y="0"/>
                  <a:pt x="1616" y="40"/>
                  <a:pt x="1710" y="121"/>
                </a:cubicBezTo>
                <a:cubicBezTo>
                  <a:pt x="1758" y="162"/>
                  <a:pt x="1794" y="208"/>
                  <a:pt x="1817" y="258"/>
                </a:cubicBezTo>
                <a:cubicBezTo>
                  <a:pt x="1833" y="242"/>
                  <a:pt x="1849" y="226"/>
                  <a:pt x="1867" y="211"/>
                </a:cubicBezTo>
                <a:cubicBezTo>
                  <a:pt x="2009" y="89"/>
                  <a:pt x="2179" y="28"/>
                  <a:pt x="2379" y="28"/>
                </a:cubicBezTo>
                <a:cubicBezTo>
                  <a:pt x="2579" y="28"/>
                  <a:pt x="2750" y="89"/>
                  <a:pt x="2891" y="211"/>
                </a:cubicBezTo>
                <a:cubicBezTo>
                  <a:pt x="2953" y="264"/>
                  <a:pt x="3001" y="321"/>
                  <a:pt x="3036" y="384"/>
                </a:cubicBezTo>
                <a:cubicBezTo>
                  <a:pt x="3084" y="374"/>
                  <a:pt x="3135" y="369"/>
                  <a:pt x="3189" y="369"/>
                </a:cubicBezTo>
                <a:cubicBezTo>
                  <a:pt x="3365" y="369"/>
                  <a:pt x="3515" y="423"/>
                  <a:pt x="3639" y="530"/>
                </a:cubicBezTo>
                <a:cubicBezTo>
                  <a:pt x="3706" y="588"/>
                  <a:pt x="3755" y="652"/>
                  <a:pt x="3786" y="723"/>
                </a:cubicBezTo>
                <a:cubicBezTo>
                  <a:pt x="3887" y="683"/>
                  <a:pt x="3998" y="663"/>
                  <a:pt x="4120" y="663"/>
                </a:cubicBezTo>
                <a:cubicBezTo>
                  <a:pt x="4320" y="663"/>
                  <a:pt x="4490" y="717"/>
                  <a:pt x="4631" y="824"/>
                </a:cubicBezTo>
                <a:cubicBezTo>
                  <a:pt x="4657" y="844"/>
                  <a:pt x="4680" y="864"/>
                  <a:pt x="4701" y="885"/>
                </a:cubicBezTo>
                <a:cubicBezTo>
                  <a:pt x="4745" y="870"/>
                  <a:pt x="4792" y="863"/>
                  <a:pt x="4843" y="863"/>
                </a:cubicBezTo>
                <a:cubicBezTo>
                  <a:pt x="4954" y="863"/>
                  <a:pt x="5048" y="897"/>
                  <a:pt x="5126" y="964"/>
                </a:cubicBezTo>
                <a:cubicBezTo>
                  <a:pt x="5144" y="980"/>
                  <a:pt x="5161" y="997"/>
                  <a:pt x="5175" y="1014"/>
                </a:cubicBezTo>
                <a:cubicBezTo>
                  <a:pt x="5201" y="1010"/>
                  <a:pt x="5228" y="1008"/>
                  <a:pt x="5256" y="1008"/>
                </a:cubicBezTo>
                <a:cubicBezTo>
                  <a:pt x="5363" y="1008"/>
                  <a:pt x="5455" y="1034"/>
                  <a:pt x="5531" y="1086"/>
                </a:cubicBezTo>
                <a:cubicBezTo>
                  <a:pt x="5559" y="1105"/>
                  <a:pt x="5582" y="1126"/>
                  <a:pt x="5600" y="1148"/>
                </a:cubicBezTo>
                <a:cubicBezTo>
                  <a:pt x="5644" y="1126"/>
                  <a:pt x="5692" y="1115"/>
                  <a:pt x="5747" y="1115"/>
                </a:cubicBezTo>
                <a:cubicBezTo>
                  <a:pt x="5826" y="1115"/>
                  <a:pt x="5894" y="1139"/>
                  <a:pt x="5950" y="1186"/>
                </a:cubicBezTo>
                <a:cubicBezTo>
                  <a:pt x="5951" y="1185"/>
                  <a:pt x="5952" y="1185"/>
                  <a:pt x="5953" y="1184"/>
                </a:cubicBezTo>
                <a:cubicBezTo>
                  <a:pt x="6039" y="1134"/>
                  <a:pt x="6142" y="1109"/>
                  <a:pt x="6263" y="1109"/>
                </a:cubicBezTo>
                <a:cubicBezTo>
                  <a:pt x="6311" y="1109"/>
                  <a:pt x="6356" y="1113"/>
                  <a:pt x="6398" y="1120"/>
                </a:cubicBezTo>
                <a:cubicBezTo>
                  <a:pt x="6420" y="1088"/>
                  <a:pt x="6447" y="1058"/>
                  <a:pt x="6479" y="1030"/>
                </a:cubicBezTo>
                <a:cubicBezTo>
                  <a:pt x="6574" y="949"/>
                  <a:pt x="6688" y="908"/>
                  <a:pt x="6822" y="908"/>
                </a:cubicBezTo>
                <a:cubicBezTo>
                  <a:pt x="6956" y="908"/>
                  <a:pt x="7070" y="949"/>
                  <a:pt x="7165" y="1030"/>
                </a:cubicBezTo>
                <a:cubicBezTo>
                  <a:pt x="7226" y="1083"/>
                  <a:pt x="7267" y="1143"/>
                  <a:pt x="7289" y="1210"/>
                </a:cubicBezTo>
                <a:cubicBezTo>
                  <a:pt x="7319" y="1197"/>
                  <a:pt x="7351" y="1191"/>
                  <a:pt x="7387" y="1191"/>
                </a:cubicBezTo>
                <a:cubicBezTo>
                  <a:pt x="7445" y="1191"/>
                  <a:pt x="7495" y="1208"/>
                  <a:pt x="7537" y="1241"/>
                </a:cubicBezTo>
                <a:cubicBezTo>
                  <a:pt x="7549" y="1201"/>
                  <a:pt x="7573" y="1165"/>
                  <a:pt x="7609" y="1134"/>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11" name="Group 72"/>
          <p:cNvGrpSpPr/>
          <p:nvPr/>
        </p:nvGrpSpPr>
        <p:grpSpPr>
          <a:xfrm>
            <a:off x="1990597" y="3927191"/>
            <a:ext cx="1947726" cy="864105"/>
            <a:chOff x="5603652" y="1631618"/>
            <a:chExt cx="1947726" cy="864105"/>
          </a:xfrm>
        </p:grpSpPr>
        <p:sp>
          <p:nvSpPr>
            <p:cNvPr id="113"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4"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5" name="Group 72"/>
          <p:cNvGrpSpPr/>
          <p:nvPr/>
        </p:nvGrpSpPr>
        <p:grpSpPr>
          <a:xfrm>
            <a:off x="309082" y="2974999"/>
            <a:ext cx="1947726" cy="864105"/>
            <a:chOff x="5603652" y="1631618"/>
            <a:chExt cx="1947726" cy="864105"/>
          </a:xfrm>
        </p:grpSpPr>
        <p:sp>
          <p:nvSpPr>
            <p:cNvPr id="125"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6"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60" name="Group 59"/>
          <p:cNvGrpSpPr/>
          <p:nvPr/>
        </p:nvGrpSpPr>
        <p:grpSpPr>
          <a:xfrm>
            <a:off x="4672683" y="2555957"/>
            <a:ext cx="3738310" cy="613886"/>
            <a:chOff x="4033795" y="1053032"/>
            <a:chExt cx="3738310" cy="613886"/>
          </a:xfrm>
        </p:grpSpPr>
        <p:grpSp>
          <p:nvGrpSpPr>
            <p:cNvPr id="61" name="Group 29"/>
            <p:cNvGrpSpPr/>
            <p:nvPr/>
          </p:nvGrpSpPr>
          <p:grpSpPr>
            <a:xfrm>
              <a:off x="4399178" y="1053032"/>
              <a:ext cx="3372927" cy="593867"/>
              <a:chOff x="798970" y="1741867"/>
              <a:chExt cx="1860430" cy="593867"/>
            </a:xfrm>
          </p:grpSpPr>
          <p:sp>
            <p:nvSpPr>
              <p:cNvPr id="63" name="Text Placeholder 3"/>
              <p:cNvSpPr txBox="1"/>
              <p:nvPr/>
            </p:nvSpPr>
            <p:spPr>
              <a:xfrm>
                <a:off x="798970" y="1741867"/>
                <a:ext cx="66136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4"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62" name="Rectangle 61"/>
            <p:cNvSpPr/>
            <p:nvPr/>
          </p:nvSpPr>
          <p:spPr>
            <a:xfrm>
              <a:off x="4033795" y="1236031"/>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grpSp>
        <p:nvGrpSpPr>
          <p:cNvPr id="65" name="Group 64"/>
          <p:cNvGrpSpPr/>
          <p:nvPr/>
        </p:nvGrpSpPr>
        <p:grpSpPr>
          <a:xfrm>
            <a:off x="4672683" y="3281714"/>
            <a:ext cx="3738310" cy="606545"/>
            <a:chOff x="4033795" y="1882664"/>
            <a:chExt cx="3738310" cy="606545"/>
          </a:xfrm>
        </p:grpSpPr>
        <p:grpSp>
          <p:nvGrpSpPr>
            <p:cNvPr id="66" name="Group 29"/>
            <p:cNvGrpSpPr/>
            <p:nvPr/>
          </p:nvGrpSpPr>
          <p:grpSpPr>
            <a:xfrm>
              <a:off x="4399178" y="1882664"/>
              <a:ext cx="3372927" cy="586525"/>
              <a:chOff x="798970" y="1749208"/>
              <a:chExt cx="1860430" cy="586525"/>
            </a:xfrm>
          </p:grpSpPr>
          <p:sp>
            <p:nvSpPr>
              <p:cNvPr id="70" name="Text Placeholder 3"/>
              <p:cNvSpPr txBox="1"/>
              <p:nvPr/>
            </p:nvSpPr>
            <p:spPr>
              <a:xfrm>
                <a:off x="798970" y="1749208"/>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67" name="Rectangle 66"/>
            <p:cNvSpPr/>
            <p:nvPr/>
          </p:nvSpPr>
          <p:spPr>
            <a:xfrm>
              <a:off x="4033795" y="2058322"/>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grpSp>
        <p:nvGrpSpPr>
          <p:cNvPr id="74" name="Group 73"/>
          <p:cNvGrpSpPr/>
          <p:nvPr/>
        </p:nvGrpSpPr>
        <p:grpSpPr>
          <a:xfrm>
            <a:off x="4672683" y="4046398"/>
            <a:ext cx="3738309" cy="599204"/>
            <a:chOff x="4033795" y="1890005"/>
            <a:chExt cx="3738309" cy="599204"/>
          </a:xfrm>
        </p:grpSpPr>
        <p:grpSp>
          <p:nvGrpSpPr>
            <p:cNvPr id="75" name="Group 29"/>
            <p:cNvGrpSpPr/>
            <p:nvPr/>
          </p:nvGrpSpPr>
          <p:grpSpPr>
            <a:xfrm>
              <a:off x="4399178" y="1890005"/>
              <a:ext cx="3372926" cy="579184"/>
              <a:chOff x="798970" y="1756549"/>
              <a:chExt cx="1860430" cy="579184"/>
            </a:xfrm>
          </p:grpSpPr>
          <p:sp>
            <p:nvSpPr>
              <p:cNvPr id="77" name="Text Placeholder 3"/>
              <p:cNvSpPr txBox="1"/>
              <p:nvPr/>
            </p:nvSpPr>
            <p:spPr>
              <a:xfrm>
                <a:off x="798970" y="1756549"/>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76" name="Rectangle 75"/>
            <p:cNvSpPr/>
            <p:nvPr/>
          </p:nvSpPr>
          <p:spPr>
            <a:xfrm>
              <a:off x="4033795" y="2058322"/>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46"/>
                                        </p:tgtEl>
                                        <p:attrNameLst>
                                          <p:attrName>style.visibility</p:attrName>
                                        </p:attrNameLst>
                                      </p:cBhvr>
                                      <p:to>
                                        <p:strVal val="visible"/>
                                      </p:to>
                                    </p:set>
                                    <p:anim calcmode="lin" valueType="num">
                                      <p:cBhvr additive="base">
                                        <p:cTn id="7" dur="500" fill="hold"/>
                                        <p:tgtEl>
                                          <p:spTgt spid="1046"/>
                                        </p:tgtEl>
                                        <p:attrNameLst>
                                          <p:attrName>ppt_x</p:attrName>
                                        </p:attrNameLst>
                                      </p:cBhvr>
                                      <p:tavLst>
                                        <p:tav tm="0">
                                          <p:val>
                                            <p:strVal val="#ppt_x"/>
                                          </p:val>
                                        </p:tav>
                                        <p:tav tm="100000">
                                          <p:val>
                                            <p:strVal val="#ppt_x"/>
                                          </p:val>
                                        </p:tav>
                                      </p:tavLst>
                                    </p:anim>
                                    <p:anim calcmode="lin" valueType="num">
                                      <p:cBhvr additive="base">
                                        <p:cTn id="8" dur="500" fill="hold"/>
                                        <p:tgtEl>
                                          <p:spTgt spid="10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1047"/>
                                        </p:tgtEl>
                                        <p:attrNameLst>
                                          <p:attrName>style.visibility</p:attrName>
                                        </p:attrNameLst>
                                      </p:cBhvr>
                                      <p:to>
                                        <p:strVal val="visible"/>
                                      </p:to>
                                    </p:set>
                                    <p:anim calcmode="lin" valueType="num">
                                      <p:cBhvr additive="base">
                                        <p:cTn id="12" dur="500" fill="hold"/>
                                        <p:tgtEl>
                                          <p:spTgt spid="1047"/>
                                        </p:tgtEl>
                                        <p:attrNameLst>
                                          <p:attrName>ppt_x</p:attrName>
                                        </p:attrNameLst>
                                      </p:cBhvr>
                                      <p:tavLst>
                                        <p:tav tm="0">
                                          <p:val>
                                            <p:strVal val="#ppt_x"/>
                                          </p:val>
                                        </p:tav>
                                        <p:tav tm="100000">
                                          <p:val>
                                            <p:strVal val="#ppt_x"/>
                                          </p:val>
                                        </p:tav>
                                      </p:tavLst>
                                    </p:anim>
                                    <p:anim calcmode="lin" valueType="num">
                                      <p:cBhvr additive="base">
                                        <p:cTn id="13" dur="500" fill="hold"/>
                                        <p:tgtEl>
                                          <p:spTgt spid="10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000"/>
                            </p:stCondLst>
                            <p:childTnLst>
                              <p:par>
                                <p:cTn id="33" presetID="2" presetClass="entr" presetSubtype="2" accel="50000" decel="50000"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1+#ppt_w/2"/>
                                          </p:val>
                                        </p:tav>
                                        <p:tav tm="100000">
                                          <p:val>
                                            <p:strVal val="#ppt_x"/>
                                          </p:val>
                                        </p:tav>
                                      </p:tavLst>
                                    </p:anim>
                                    <p:anim calcmode="lin" valueType="num">
                                      <p:cBhvr additive="base">
                                        <p:cTn id="41" dur="500" fill="hold"/>
                                        <p:tgtEl>
                                          <p:spTgt spid="65"/>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1+#ppt_w/2"/>
                                          </p:val>
                                        </p:tav>
                                        <p:tav tm="100000">
                                          <p:val>
                                            <p:strVal val="#ppt_x"/>
                                          </p:val>
                                        </p:tav>
                                      </p:tavLst>
                                    </p:anim>
                                    <p:anim calcmode="lin" valueType="num">
                                      <p:cBhvr additive="base">
                                        <p:cTn id="46"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animBg="1"/>
      <p:bldP spid="104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p:nvSpPr>
        <p:spPr>
          <a:xfrm>
            <a:off x="0" y="0"/>
            <a:ext cx="9144000" cy="51435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p:nvPr/>
        </p:nvGrpSpPr>
        <p:grpSpPr>
          <a:xfrm>
            <a:off x="463001" y="157632"/>
            <a:ext cx="1639888" cy="2809876"/>
            <a:chOff x="-1638300" y="1050431"/>
            <a:chExt cx="1639888" cy="2809876"/>
          </a:xfrm>
        </p:grpSpPr>
        <p:grpSp>
          <p:nvGrpSpPr>
            <p:cNvPr id="66" name="Group 65"/>
            <p:cNvGrpSpPr/>
            <p:nvPr/>
          </p:nvGrpSpPr>
          <p:grpSpPr>
            <a:xfrm>
              <a:off x="-1638300" y="2417269"/>
              <a:ext cx="1639888" cy="1443038"/>
              <a:chOff x="3752056" y="1000631"/>
              <a:chExt cx="1639888" cy="1443038"/>
            </a:xfrm>
          </p:grpSpPr>
          <p:sp>
            <p:nvSpPr>
              <p:cNvPr id="74" name="Freeform 9"/>
              <p:cNvSpPr/>
              <p:nvPr/>
            </p:nvSpPr>
            <p:spPr bwMode="auto">
              <a:xfrm>
                <a:off x="4533106" y="2248406"/>
                <a:ext cx="73025" cy="195263"/>
              </a:xfrm>
              <a:custGeom>
                <a:avLst/>
                <a:gdLst/>
                <a:ahLst/>
                <a:cxnLst>
                  <a:cxn ang="0">
                    <a:pos x="9" y="9"/>
                  </a:cxn>
                  <a:cxn ang="0">
                    <a:pos x="30" y="0"/>
                  </a:cxn>
                  <a:cxn ang="0">
                    <a:pos x="52" y="9"/>
                  </a:cxn>
                  <a:cxn ang="0">
                    <a:pos x="61" y="31"/>
                  </a:cxn>
                  <a:cxn ang="0">
                    <a:pos x="61" y="133"/>
                  </a:cxn>
                  <a:cxn ang="0">
                    <a:pos x="52" y="155"/>
                  </a:cxn>
                  <a:cxn ang="0">
                    <a:pos x="30" y="164"/>
                  </a:cxn>
                  <a:cxn ang="0">
                    <a:pos x="9" y="155"/>
                  </a:cxn>
                  <a:cxn ang="0">
                    <a:pos x="0" y="133"/>
                  </a:cxn>
                  <a:cxn ang="0">
                    <a:pos x="0" y="31"/>
                  </a:cxn>
                  <a:cxn ang="0">
                    <a:pos x="9" y="9"/>
                  </a:cxn>
                </a:cxnLst>
                <a:rect l="0" t="0" r="r" b="b"/>
                <a:pathLst>
                  <a:path w="61" h="164">
                    <a:moveTo>
                      <a:pt x="9" y="9"/>
                    </a:moveTo>
                    <a:cubicBezTo>
                      <a:pt x="15" y="3"/>
                      <a:pt x="22" y="0"/>
                      <a:pt x="30" y="0"/>
                    </a:cubicBezTo>
                    <a:cubicBezTo>
                      <a:pt x="39" y="0"/>
                      <a:pt x="46" y="3"/>
                      <a:pt x="52" y="9"/>
                    </a:cubicBezTo>
                    <a:cubicBezTo>
                      <a:pt x="58" y="15"/>
                      <a:pt x="61" y="23"/>
                      <a:pt x="61" y="31"/>
                    </a:cubicBezTo>
                    <a:cubicBezTo>
                      <a:pt x="61" y="133"/>
                      <a:pt x="61" y="133"/>
                      <a:pt x="61" y="133"/>
                    </a:cubicBezTo>
                    <a:cubicBezTo>
                      <a:pt x="61" y="142"/>
                      <a:pt x="58" y="149"/>
                      <a:pt x="52" y="155"/>
                    </a:cubicBezTo>
                    <a:cubicBezTo>
                      <a:pt x="46" y="161"/>
                      <a:pt x="39" y="164"/>
                      <a:pt x="30" y="164"/>
                    </a:cubicBezTo>
                    <a:cubicBezTo>
                      <a:pt x="22" y="164"/>
                      <a:pt x="15" y="161"/>
                      <a:pt x="9" y="155"/>
                    </a:cubicBezTo>
                    <a:cubicBezTo>
                      <a:pt x="3" y="149"/>
                      <a:pt x="0" y="142"/>
                      <a:pt x="0" y="133"/>
                    </a:cubicBezTo>
                    <a:cubicBezTo>
                      <a:pt x="0" y="31"/>
                      <a:pt x="0" y="31"/>
                      <a:pt x="0" y="31"/>
                    </a:cubicBezTo>
                    <a:cubicBezTo>
                      <a:pt x="0" y="23"/>
                      <a:pt x="3" y="15"/>
                      <a:pt x="9" y="9"/>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75" name="Freeform 10"/>
              <p:cNvSpPr/>
              <p:nvPr/>
            </p:nvSpPr>
            <p:spPr bwMode="auto">
              <a:xfrm>
                <a:off x="3971131" y="2042031"/>
                <a:ext cx="160338" cy="160338"/>
              </a:xfrm>
              <a:custGeom>
                <a:avLst/>
                <a:gdLst/>
                <a:ahLst/>
                <a:cxnLst>
                  <a:cxn ang="0">
                    <a:pos x="52" y="125"/>
                  </a:cxn>
                  <a:cxn ang="0">
                    <a:pos x="31" y="134"/>
                  </a:cxn>
                  <a:cxn ang="0">
                    <a:pos x="9" y="125"/>
                  </a:cxn>
                  <a:cxn ang="0">
                    <a:pos x="0" y="103"/>
                  </a:cxn>
                  <a:cxn ang="0">
                    <a:pos x="9" y="81"/>
                  </a:cxn>
                  <a:cxn ang="0">
                    <a:pos x="81" y="9"/>
                  </a:cxn>
                  <a:cxn ang="0">
                    <a:pos x="103" y="0"/>
                  </a:cxn>
                  <a:cxn ang="0">
                    <a:pos x="125" y="9"/>
                  </a:cxn>
                  <a:cxn ang="0">
                    <a:pos x="134" y="31"/>
                  </a:cxn>
                  <a:cxn ang="0">
                    <a:pos x="125" y="52"/>
                  </a:cxn>
                  <a:cxn ang="0">
                    <a:pos x="52" y="125"/>
                  </a:cxn>
                </a:cxnLst>
                <a:rect l="0" t="0" r="r" b="b"/>
                <a:pathLst>
                  <a:path w="134" h="134">
                    <a:moveTo>
                      <a:pt x="52" y="125"/>
                    </a:moveTo>
                    <a:cubicBezTo>
                      <a:pt x="46" y="131"/>
                      <a:pt x="39" y="134"/>
                      <a:pt x="31" y="134"/>
                    </a:cubicBezTo>
                    <a:cubicBezTo>
                      <a:pt x="22" y="134"/>
                      <a:pt x="15" y="131"/>
                      <a:pt x="9" y="125"/>
                    </a:cubicBezTo>
                    <a:cubicBezTo>
                      <a:pt x="3" y="119"/>
                      <a:pt x="0" y="112"/>
                      <a:pt x="0" y="103"/>
                    </a:cubicBezTo>
                    <a:cubicBezTo>
                      <a:pt x="0" y="95"/>
                      <a:pt x="3" y="87"/>
                      <a:pt x="9" y="81"/>
                    </a:cubicBezTo>
                    <a:cubicBezTo>
                      <a:pt x="81" y="9"/>
                      <a:pt x="81" y="9"/>
                      <a:pt x="81" y="9"/>
                    </a:cubicBezTo>
                    <a:cubicBezTo>
                      <a:pt x="87" y="3"/>
                      <a:pt x="95" y="0"/>
                      <a:pt x="103" y="0"/>
                    </a:cubicBezTo>
                    <a:cubicBezTo>
                      <a:pt x="111" y="0"/>
                      <a:pt x="119" y="3"/>
                      <a:pt x="125" y="9"/>
                    </a:cubicBezTo>
                    <a:cubicBezTo>
                      <a:pt x="131" y="15"/>
                      <a:pt x="134" y="22"/>
                      <a:pt x="134" y="31"/>
                    </a:cubicBezTo>
                    <a:cubicBezTo>
                      <a:pt x="134" y="39"/>
                      <a:pt x="131" y="46"/>
                      <a:pt x="125" y="52"/>
                    </a:cubicBezTo>
                    <a:lnTo>
                      <a:pt x="52" y="125"/>
                    </a:ln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79" name="Freeform 11"/>
              <p:cNvSpPr/>
              <p:nvPr/>
            </p:nvSpPr>
            <p:spPr bwMode="auto">
              <a:xfrm>
                <a:off x="5025231" y="2042031"/>
                <a:ext cx="157163" cy="160338"/>
              </a:xfrm>
              <a:custGeom>
                <a:avLst/>
                <a:gdLst/>
                <a:ahLst/>
                <a:cxnLst>
                  <a:cxn ang="0">
                    <a:pos x="103" y="134"/>
                  </a:cxn>
                  <a:cxn ang="0">
                    <a:pos x="124" y="125"/>
                  </a:cxn>
                  <a:cxn ang="0">
                    <a:pos x="133" y="104"/>
                  </a:cxn>
                  <a:cxn ang="0">
                    <a:pos x="124" y="82"/>
                  </a:cxn>
                  <a:cxn ang="0">
                    <a:pos x="52" y="9"/>
                  </a:cxn>
                  <a:cxn ang="0">
                    <a:pos x="30" y="1"/>
                  </a:cxn>
                  <a:cxn ang="0">
                    <a:pos x="9" y="9"/>
                  </a:cxn>
                  <a:cxn ang="0">
                    <a:pos x="0" y="31"/>
                  </a:cxn>
                  <a:cxn ang="0">
                    <a:pos x="9" y="53"/>
                  </a:cxn>
                  <a:cxn ang="0">
                    <a:pos x="81" y="125"/>
                  </a:cxn>
                  <a:cxn ang="0">
                    <a:pos x="103" y="134"/>
                  </a:cxn>
                </a:cxnLst>
                <a:rect l="0" t="0" r="r" b="b"/>
                <a:pathLst>
                  <a:path w="133" h="134">
                    <a:moveTo>
                      <a:pt x="103" y="134"/>
                    </a:moveTo>
                    <a:cubicBezTo>
                      <a:pt x="111" y="134"/>
                      <a:pt x="118" y="131"/>
                      <a:pt x="124" y="125"/>
                    </a:cubicBezTo>
                    <a:cubicBezTo>
                      <a:pt x="130" y="119"/>
                      <a:pt x="133" y="112"/>
                      <a:pt x="133" y="104"/>
                    </a:cubicBezTo>
                    <a:cubicBezTo>
                      <a:pt x="133" y="95"/>
                      <a:pt x="130" y="88"/>
                      <a:pt x="124" y="82"/>
                    </a:cubicBezTo>
                    <a:cubicBezTo>
                      <a:pt x="52" y="9"/>
                      <a:pt x="52" y="9"/>
                      <a:pt x="52" y="9"/>
                    </a:cubicBezTo>
                    <a:cubicBezTo>
                      <a:pt x="46" y="3"/>
                      <a:pt x="39" y="0"/>
                      <a:pt x="30" y="1"/>
                    </a:cubicBezTo>
                    <a:cubicBezTo>
                      <a:pt x="22" y="0"/>
                      <a:pt x="15" y="3"/>
                      <a:pt x="9" y="9"/>
                    </a:cubicBezTo>
                    <a:cubicBezTo>
                      <a:pt x="3" y="15"/>
                      <a:pt x="0" y="23"/>
                      <a:pt x="0" y="31"/>
                    </a:cubicBezTo>
                    <a:cubicBezTo>
                      <a:pt x="0" y="40"/>
                      <a:pt x="3" y="47"/>
                      <a:pt x="9" y="53"/>
                    </a:cubicBezTo>
                    <a:cubicBezTo>
                      <a:pt x="81" y="125"/>
                      <a:pt x="81" y="125"/>
                      <a:pt x="81" y="125"/>
                    </a:cubicBezTo>
                    <a:cubicBezTo>
                      <a:pt x="87" y="131"/>
                      <a:pt x="94" y="134"/>
                      <a:pt x="103" y="13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80" name="Freeform 12"/>
              <p:cNvSpPr/>
              <p:nvPr/>
            </p:nvSpPr>
            <p:spPr bwMode="auto">
              <a:xfrm>
                <a:off x="3752056" y="1522918"/>
                <a:ext cx="193675" cy="73025"/>
              </a:xfrm>
              <a:custGeom>
                <a:avLst/>
                <a:gdLst/>
                <a:ahLst/>
                <a:cxnLst>
                  <a:cxn ang="0">
                    <a:pos x="30" y="61"/>
                  </a:cxn>
                  <a:cxn ang="0">
                    <a:pos x="8" y="52"/>
                  </a:cxn>
                  <a:cxn ang="0">
                    <a:pos x="0" y="30"/>
                  </a:cxn>
                  <a:cxn ang="0">
                    <a:pos x="8" y="9"/>
                  </a:cxn>
                  <a:cxn ang="0">
                    <a:pos x="30" y="0"/>
                  </a:cxn>
                  <a:cxn ang="0">
                    <a:pos x="132" y="0"/>
                  </a:cxn>
                  <a:cxn ang="0">
                    <a:pos x="154" y="9"/>
                  </a:cxn>
                  <a:cxn ang="0">
                    <a:pos x="163" y="30"/>
                  </a:cxn>
                  <a:cxn ang="0">
                    <a:pos x="154" y="52"/>
                  </a:cxn>
                  <a:cxn ang="0">
                    <a:pos x="132" y="61"/>
                  </a:cxn>
                  <a:cxn ang="0">
                    <a:pos x="30" y="61"/>
                  </a:cxn>
                </a:cxnLst>
                <a:rect l="0" t="0" r="r" b="b"/>
                <a:pathLst>
                  <a:path w="163" h="61">
                    <a:moveTo>
                      <a:pt x="30" y="61"/>
                    </a:moveTo>
                    <a:cubicBezTo>
                      <a:pt x="22" y="61"/>
                      <a:pt x="14" y="58"/>
                      <a:pt x="8" y="52"/>
                    </a:cubicBezTo>
                    <a:cubicBezTo>
                      <a:pt x="2" y="46"/>
                      <a:pt x="0" y="39"/>
                      <a:pt x="0" y="30"/>
                    </a:cubicBezTo>
                    <a:cubicBezTo>
                      <a:pt x="0" y="22"/>
                      <a:pt x="2" y="15"/>
                      <a:pt x="8" y="9"/>
                    </a:cubicBezTo>
                    <a:cubicBezTo>
                      <a:pt x="14" y="3"/>
                      <a:pt x="22" y="0"/>
                      <a:pt x="30" y="0"/>
                    </a:cubicBezTo>
                    <a:cubicBezTo>
                      <a:pt x="132" y="0"/>
                      <a:pt x="132" y="0"/>
                      <a:pt x="132" y="0"/>
                    </a:cubicBezTo>
                    <a:cubicBezTo>
                      <a:pt x="141" y="0"/>
                      <a:pt x="148" y="3"/>
                      <a:pt x="154" y="9"/>
                    </a:cubicBezTo>
                    <a:cubicBezTo>
                      <a:pt x="160" y="15"/>
                      <a:pt x="163" y="22"/>
                      <a:pt x="163" y="30"/>
                    </a:cubicBezTo>
                    <a:cubicBezTo>
                      <a:pt x="163" y="39"/>
                      <a:pt x="160" y="46"/>
                      <a:pt x="154" y="52"/>
                    </a:cubicBezTo>
                    <a:cubicBezTo>
                      <a:pt x="148" y="58"/>
                      <a:pt x="141" y="61"/>
                      <a:pt x="132" y="61"/>
                    </a:cubicBezTo>
                    <a:lnTo>
                      <a:pt x="30" y="61"/>
                    </a:ln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81" name="Freeform 13"/>
              <p:cNvSpPr/>
              <p:nvPr/>
            </p:nvSpPr>
            <p:spPr bwMode="auto">
              <a:xfrm>
                <a:off x="5196681" y="1522918"/>
                <a:ext cx="195263" cy="73025"/>
              </a:xfrm>
              <a:custGeom>
                <a:avLst/>
                <a:gdLst/>
                <a:ahLst/>
                <a:cxnLst>
                  <a:cxn ang="0">
                    <a:pos x="9" y="53"/>
                  </a:cxn>
                  <a:cxn ang="0">
                    <a:pos x="0" y="31"/>
                  </a:cxn>
                  <a:cxn ang="0">
                    <a:pos x="9" y="9"/>
                  </a:cxn>
                  <a:cxn ang="0">
                    <a:pos x="31" y="0"/>
                  </a:cxn>
                  <a:cxn ang="0">
                    <a:pos x="133" y="0"/>
                  </a:cxn>
                  <a:cxn ang="0">
                    <a:pos x="155" y="9"/>
                  </a:cxn>
                  <a:cxn ang="0">
                    <a:pos x="164" y="31"/>
                  </a:cxn>
                  <a:cxn ang="0">
                    <a:pos x="155" y="53"/>
                  </a:cxn>
                  <a:cxn ang="0">
                    <a:pos x="133" y="62"/>
                  </a:cxn>
                  <a:cxn ang="0">
                    <a:pos x="31" y="62"/>
                  </a:cxn>
                  <a:cxn ang="0">
                    <a:pos x="9" y="53"/>
                  </a:cxn>
                </a:cxnLst>
                <a:rect l="0" t="0" r="r" b="b"/>
                <a:pathLst>
                  <a:path w="164" h="62">
                    <a:moveTo>
                      <a:pt x="9" y="53"/>
                    </a:moveTo>
                    <a:cubicBezTo>
                      <a:pt x="3" y="47"/>
                      <a:pt x="0" y="40"/>
                      <a:pt x="0" y="31"/>
                    </a:cubicBezTo>
                    <a:cubicBezTo>
                      <a:pt x="0" y="23"/>
                      <a:pt x="3" y="15"/>
                      <a:pt x="9" y="9"/>
                    </a:cubicBezTo>
                    <a:cubicBezTo>
                      <a:pt x="15" y="3"/>
                      <a:pt x="22" y="0"/>
                      <a:pt x="31" y="0"/>
                    </a:cubicBezTo>
                    <a:cubicBezTo>
                      <a:pt x="133" y="0"/>
                      <a:pt x="133" y="0"/>
                      <a:pt x="133" y="0"/>
                    </a:cubicBezTo>
                    <a:cubicBezTo>
                      <a:pt x="141" y="0"/>
                      <a:pt x="149" y="3"/>
                      <a:pt x="155" y="9"/>
                    </a:cubicBezTo>
                    <a:cubicBezTo>
                      <a:pt x="161" y="15"/>
                      <a:pt x="164" y="23"/>
                      <a:pt x="164" y="31"/>
                    </a:cubicBezTo>
                    <a:cubicBezTo>
                      <a:pt x="164" y="40"/>
                      <a:pt x="161" y="47"/>
                      <a:pt x="155" y="53"/>
                    </a:cubicBezTo>
                    <a:cubicBezTo>
                      <a:pt x="149" y="59"/>
                      <a:pt x="141" y="62"/>
                      <a:pt x="133" y="62"/>
                    </a:cubicBezTo>
                    <a:cubicBezTo>
                      <a:pt x="31" y="62"/>
                      <a:pt x="31" y="62"/>
                      <a:pt x="31" y="62"/>
                    </a:cubicBezTo>
                    <a:cubicBezTo>
                      <a:pt x="22" y="62"/>
                      <a:pt x="15" y="59"/>
                      <a:pt x="9" y="53"/>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82" name="Freeform 14"/>
              <p:cNvSpPr/>
              <p:nvPr/>
            </p:nvSpPr>
            <p:spPr bwMode="auto">
              <a:xfrm>
                <a:off x="3971131" y="1000631"/>
                <a:ext cx="158750" cy="160338"/>
              </a:xfrm>
              <a:custGeom>
                <a:avLst/>
                <a:gdLst/>
                <a:ahLst/>
                <a:cxnLst>
                  <a:cxn ang="0">
                    <a:pos x="30" y="0"/>
                  </a:cxn>
                  <a:cxn ang="0">
                    <a:pos x="9" y="9"/>
                  </a:cxn>
                  <a:cxn ang="0">
                    <a:pos x="0" y="31"/>
                  </a:cxn>
                  <a:cxn ang="0">
                    <a:pos x="9" y="53"/>
                  </a:cxn>
                  <a:cxn ang="0">
                    <a:pos x="81" y="125"/>
                  </a:cxn>
                  <a:cxn ang="0">
                    <a:pos x="103" y="134"/>
                  </a:cxn>
                  <a:cxn ang="0">
                    <a:pos x="124" y="125"/>
                  </a:cxn>
                  <a:cxn ang="0">
                    <a:pos x="133" y="103"/>
                  </a:cxn>
                  <a:cxn ang="0">
                    <a:pos x="124" y="82"/>
                  </a:cxn>
                  <a:cxn ang="0">
                    <a:pos x="52" y="9"/>
                  </a:cxn>
                  <a:cxn ang="0">
                    <a:pos x="30" y="0"/>
                  </a:cxn>
                </a:cxnLst>
                <a:rect l="0" t="0" r="r" b="b"/>
                <a:pathLst>
                  <a:path w="133" h="134">
                    <a:moveTo>
                      <a:pt x="30" y="0"/>
                    </a:moveTo>
                    <a:cubicBezTo>
                      <a:pt x="22" y="0"/>
                      <a:pt x="15" y="3"/>
                      <a:pt x="9" y="9"/>
                    </a:cubicBezTo>
                    <a:cubicBezTo>
                      <a:pt x="3" y="15"/>
                      <a:pt x="0" y="23"/>
                      <a:pt x="0" y="31"/>
                    </a:cubicBezTo>
                    <a:cubicBezTo>
                      <a:pt x="0" y="39"/>
                      <a:pt x="3" y="47"/>
                      <a:pt x="9" y="53"/>
                    </a:cubicBezTo>
                    <a:cubicBezTo>
                      <a:pt x="81" y="125"/>
                      <a:pt x="81" y="125"/>
                      <a:pt x="81" y="125"/>
                    </a:cubicBezTo>
                    <a:cubicBezTo>
                      <a:pt x="87" y="131"/>
                      <a:pt x="94" y="134"/>
                      <a:pt x="103" y="134"/>
                    </a:cubicBezTo>
                    <a:cubicBezTo>
                      <a:pt x="111" y="134"/>
                      <a:pt x="118" y="131"/>
                      <a:pt x="124" y="125"/>
                    </a:cubicBezTo>
                    <a:cubicBezTo>
                      <a:pt x="130" y="119"/>
                      <a:pt x="133" y="112"/>
                      <a:pt x="133" y="103"/>
                    </a:cubicBezTo>
                    <a:cubicBezTo>
                      <a:pt x="133" y="95"/>
                      <a:pt x="130" y="88"/>
                      <a:pt x="124" y="82"/>
                    </a:cubicBezTo>
                    <a:cubicBezTo>
                      <a:pt x="52" y="9"/>
                      <a:pt x="52" y="9"/>
                      <a:pt x="52" y="9"/>
                    </a:cubicBezTo>
                    <a:cubicBezTo>
                      <a:pt x="46" y="3"/>
                      <a:pt x="39" y="0"/>
                      <a:pt x="30" y="0"/>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83" name="Freeform 15"/>
              <p:cNvSpPr/>
              <p:nvPr/>
            </p:nvSpPr>
            <p:spPr bwMode="auto">
              <a:xfrm>
                <a:off x="4998243" y="1002218"/>
                <a:ext cx="160338" cy="158750"/>
              </a:xfrm>
              <a:custGeom>
                <a:avLst/>
                <a:gdLst/>
                <a:ahLst/>
                <a:cxnLst>
                  <a:cxn ang="0">
                    <a:pos x="0" y="103"/>
                  </a:cxn>
                  <a:cxn ang="0">
                    <a:pos x="9" y="124"/>
                  </a:cxn>
                  <a:cxn ang="0">
                    <a:pos x="31" y="133"/>
                  </a:cxn>
                  <a:cxn ang="0">
                    <a:pos x="53" y="124"/>
                  </a:cxn>
                  <a:cxn ang="0">
                    <a:pos x="125" y="52"/>
                  </a:cxn>
                  <a:cxn ang="0">
                    <a:pos x="134" y="30"/>
                  </a:cxn>
                  <a:cxn ang="0">
                    <a:pos x="125" y="9"/>
                  </a:cxn>
                  <a:cxn ang="0">
                    <a:pos x="103" y="0"/>
                  </a:cxn>
                  <a:cxn ang="0">
                    <a:pos x="82" y="9"/>
                  </a:cxn>
                  <a:cxn ang="0">
                    <a:pos x="9" y="81"/>
                  </a:cxn>
                  <a:cxn ang="0">
                    <a:pos x="0" y="103"/>
                  </a:cxn>
                </a:cxnLst>
                <a:rect l="0" t="0" r="r" b="b"/>
                <a:pathLst>
                  <a:path w="134" h="133">
                    <a:moveTo>
                      <a:pt x="0" y="103"/>
                    </a:moveTo>
                    <a:cubicBezTo>
                      <a:pt x="0" y="111"/>
                      <a:pt x="3" y="118"/>
                      <a:pt x="9" y="124"/>
                    </a:cubicBezTo>
                    <a:cubicBezTo>
                      <a:pt x="15" y="130"/>
                      <a:pt x="23" y="133"/>
                      <a:pt x="31" y="133"/>
                    </a:cubicBezTo>
                    <a:cubicBezTo>
                      <a:pt x="40" y="133"/>
                      <a:pt x="47" y="130"/>
                      <a:pt x="53" y="124"/>
                    </a:cubicBezTo>
                    <a:cubicBezTo>
                      <a:pt x="125" y="52"/>
                      <a:pt x="125" y="52"/>
                      <a:pt x="125" y="52"/>
                    </a:cubicBezTo>
                    <a:cubicBezTo>
                      <a:pt x="131" y="46"/>
                      <a:pt x="134" y="39"/>
                      <a:pt x="134" y="30"/>
                    </a:cubicBezTo>
                    <a:cubicBezTo>
                      <a:pt x="134" y="22"/>
                      <a:pt x="131" y="15"/>
                      <a:pt x="125" y="9"/>
                    </a:cubicBezTo>
                    <a:cubicBezTo>
                      <a:pt x="119" y="3"/>
                      <a:pt x="112" y="0"/>
                      <a:pt x="103" y="0"/>
                    </a:cubicBezTo>
                    <a:cubicBezTo>
                      <a:pt x="95" y="0"/>
                      <a:pt x="88" y="3"/>
                      <a:pt x="82" y="9"/>
                    </a:cubicBezTo>
                    <a:cubicBezTo>
                      <a:pt x="9" y="81"/>
                      <a:pt x="9" y="81"/>
                      <a:pt x="9" y="81"/>
                    </a:cubicBezTo>
                    <a:cubicBezTo>
                      <a:pt x="3" y="87"/>
                      <a:pt x="0" y="94"/>
                      <a:pt x="0" y="103"/>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grpSp>
        <p:grpSp>
          <p:nvGrpSpPr>
            <p:cNvPr id="84" name="Group 83"/>
            <p:cNvGrpSpPr/>
            <p:nvPr/>
          </p:nvGrpSpPr>
          <p:grpSpPr>
            <a:xfrm>
              <a:off x="-1335088" y="1050431"/>
              <a:ext cx="1036638" cy="2524125"/>
              <a:chOff x="4055268" y="-366207"/>
              <a:chExt cx="1036638" cy="2524125"/>
            </a:xfrm>
          </p:grpSpPr>
          <p:sp>
            <p:nvSpPr>
              <p:cNvPr id="85" name="Freeform 5"/>
              <p:cNvSpPr/>
              <p:nvPr/>
            </p:nvSpPr>
            <p:spPr bwMode="auto">
              <a:xfrm>
                <a:off x="4055268" y="1033968"/>
                <a:ext cx="508000" cy="1123950"/>
              </a:xfrm>
              <a:custGeom>
                <a:avLst/>
                <a:gdLst/>
                <a:ahLst/>
                <a:cxnLst>
                  <a:cxn ang="0">
                    <a:pos x="427" y="944"/>
                  </a:cxn>
                  <a:cxn ang="0">
                    <a:pos x="128" y="816"/>
                  </a:cxn>
                  <a:cxn ang="0">
                    <a:pos x="0" y="508"/>
                  </a:cxn>
                  <a:cxn ang="0">
                    <a:pos x="100" y="229"/>
                  </a:cxn>
                  <a:cxn ang="0">
                    <a:pos x="103" y="226"/>
                  </a:cxn>
                  <a:cxn ang="0">
                    <a:pos x="166" y="138"/>
                  </a:cxn>
                  <a:cxn ang="0">
                    <a:pos x="219" y="0"/>
                  </a:cxn>
                  <a:cxn ang="0">
                    <a:pos x="427" y="0"/>
                  </a:cxn>
                  <a:cxn ang="0">
                    <a:pos x="427" y="944"/>
                  </a:cxn>
                </a:cxnLst>
                <a:rect l="0" t="0" r="r" b="b"/>
                <a:pathLst>
                  <a:path w="427" h="944">
                    <a:moveTo>
                      <a:pt x="427" y="944"/>
                    </a:moveTo>
                    <a:cubicBezTo>
                      <a:pt x="311" y="942"/>
                      <a:pt x="211" y="899"/>
                      <a:pt x="128" y="816"/>
                    </a:cubicBezTo>
                    <a:cubicBezTo>
                      <a:pt x="42" y="731"/>
                      <a:pt x="0" y="628"/>
                      <a:pt x="0" y="508"/>
                    </a:cubicBezTo>
                    <a:cubicBezTo>
                      <a:pt x="0" y="401"/>
                      <a:pt x="33" y="308"/>
                      <a:pt x="100" y="229"/>
                    </a:cubicBezTo>
                    <a:cubicBezTo>
                      <a:pt x="101" y="228"/>
                      <a:pt x="102" y="227"/>
                      <a:pt x="103" y="226"/>
                    </a:cubicBezTo>
                    <a:cubicBezTo>
                      <a:pt x="128" y="195"/>
                      <a:pt x="149" y="165"/>
                      <a:pt x="166" y="138"/>
                    </a:cubicBezTo>
                    <a:cubicBezTo>
                      <a:pt x="201" y="84"/>
                      <a:pt x="218" y="38"/>
                      <a:pt x="219" y="0"/>
                    </a:cubicBezTo>
                    <a:cubicBezTo>
                      <a:pt x="427" y="0"/>
                      <a:pt x="427" y="0"/>
                      <a:pt x="427" y="0"/>
                    </a:cubicBezTo>
                    <a:lnTo>
                      <a:pt x="427" y="944"/>
                    </a:lnTo>
                    <a:close/>
                  </a:path>
                </a:pathLst>
              </a:custGeom>
              <a:solidFill>
                <a:schemeClr val="tx1">
                  <a:lumMod val="95000"/>
                </a:schemeClr>
              </a:solidFill>
              <a:ln w="9525">
                <a:noFill/>
                <a:round/>
              </a:ln>
            </p:spPr>
            <p:txBody>
              <a:bodyPr vert="horz" wrap="square" lIns="91440" tIns="45720" rIns="91440" bIns="45720" numCol="1" anchor="t" anchorCtr="0" compatLnSpc="1"/>
              <a:lstStyle/>
              <a:p>
                <a:endParaRPr lang="en-US"/>
              </a:p>
            </p:txBody>
          </p:sp>
          <p:sp>
            <p:nvSpPr>
              <p:cNvPr id="86" name="Freeform 6"/>
              <p:cNvSpPr/>
              <p:nvPr/>
            </p:nvSpPr>
            <p:spPr bwMode="auto">
              <a:xfrm>
                <a:off x="4372768" y="-364619"/>
                <a:ext cx="190500" cy="1071563"/>
              </a:xfrm>
              <a:custGeom>
                <a:avLst/>
                <a:gdLst/>
                <a:ahLst/>
                <a:cxnLst>
                  <a:cxn ang="0">
                    <a:pos x="160" y="900"/>
                  </a:cxn>
                  <a:cxn ang="0">
                    <a:pos x="23" y="900"/>
                  </a:cxn>
                  <a:cxn ang="0">
                    <a:pos x="7" y="894"/>
                  </a:cxn>
                  <a:cxn ang="0">
                    <a:pos x="0" y="878"/>
                  </a:cxn>
                  <a:cxn ang="0">
                    <a:pos x="7" y="862"/>
                  </a:cxn>
                  <a:cxn ang="0">
                    <a:pos x="23" y="855"/>
                  </a:cxn>
                  <a:cxn ang="0">
                    <a:pos x="48" y="855"/>
                  </a:cxn>
                  <a:cxn ang="0">
                    <a:pos x="137" y="798"/>
                  </a:cxn>
                  <a:cxn ang="0">
                    <a:pos x="137" y="794"/>
                  </a:cxn>
                  <a:cxn ang="0">
                    <a:pos x="137" y="29"/>
                  </a:cxn>
                  <a:cxn ang="0">
                    <a:pos x="146" y="8"/>
                  </a:cxn>
                  <a:cxn ang="0">
                    <a:pos x="160" y="0"/>
                  </a:cxn>
                  <a:cxn ang="0">
                    <a:pos x="160" y="900"/>
                  </a:cxn>
                </a:cxnLst>
                <a:rect l="0" t="0" r="r" b="b"/>
                <a:pathLst>
                  <a:path w="160" h="900">
                    <a:moveTo>
                      <a:pt x="160" y="900"/>
                    </a:moveTo>
                    <a:cubicBezTo>
                      <a:pt x="23" y="900"/>
                      <a:pt x="23" y="900"/>
                      <a:pt x="23" y="900"/>
                    </a:cubicBezTo>
                    <a:cubicBezTo>
                      <a:pt x="17" y="900"/>
                      <a:pt x="11" y="898"/>
                      <a:pt x="7" y="894"/>
                    </a:cubicBezTo>
                    <a:cubicBezTo>
                      <a:pt x="2" y="889"/>
                      <a:pt x="0" y="884"/>
                      <a:pt x="0" y="878"/>
                    </a:cubicBezTo>
                    <a:cubicBezTo>
                      <a:pt x="0" y="871"/>
                      <a:pt x="2" y="866"/>
                      <a:pt x="7" y="862"/>
                    </a:cubicBezTo>
                    <a:cubicBezTo>
                      <a:pt x="11" y="857"/>
                      <a:pt x="17" y="855"/>
                      <a:pt x="23" y="855"/>
                    </a:cubicBezTo>
                    <a:cubicBezTo>
                      <a:pt x="48" y="855"/>
                      <a:pt x="48" y="855"/>
                      <a:pt x="48" y="855"/>
                    </a:cubicBezTo>
                    <a:cubicBezTo>
                      <a:pt x="72" y="835"/>
                      <a:pt x="101" y="816"/>
                      <a:pt x="137" y="798"/>
                    </a:cubicBezTo>
                    <a:cubicBezTo>
                      <a:pt x="137" y="797"/>
                      <a:pt x="137" y="795"/>
                      <a:pt x="137" y="794"/>
                    </a:cubicBezTo>
                    <a:cubicBezTo>
                      <a:pt x="137" y="29"/>
                      <a:pt x="137" y="29"/>
                      <a:pt x="137" y="29"/>
                    </a:cubicBezTo>
                    <a:cubicBezTo>
                      <a:pt x="137" y="21"/>
                      <a:pt x="140" y="14"/>
                      <a:pt x="146" y="8"/>
                    </a:cubicBezTo>
                    <a:cubicBezTo>
                      <a:pt x="150" y="4"/>
                      <a:pt x="155" y="1"/>
                      <a:pt x="160" y="0"/>
                    </a:cubicBezTo>
                    <a:lnTo>
                      <a:pt x="160" y="90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87" name="Freeform 7"/>
              <p:cNvSpPr/>
              <p:nvPr/>
            </p:nvSpPr>
            <p:spPr bwMode="auto">
              <a:xfrm>
                <a:off x="4563268" y="1033968"/>
                <a:ext cx="528638" cy="1123950"/>
              </a:xfrm>
              <a:custGeom>
                <a:avLst/>
                <a:gdLst/>
                <a:ahLst/>
                <a:cxnLst>
                  <a:cxn ang="0">
                    <a:pos x="0" y="944"/>
                  </a:cxn>
                  <a:cxn ang="0">
                    <a:pos x="0" y="0"/>
                  </a:cxn>
                  <a:cxn ang="0">
                    <a:pos x="226" y="0"/>
                  </a:cxn>
                  <a:cxn ang="0">
                    <a:pos x="345" y="229"/>
                  </a:cxn>
                  <a:cxn ang="0">
                    <a:pos x="348" y="234"/>
                  </a:cxn>
                  <a:cxn ang="0">
                    <a:pos x="445" y="508"/>
                  </a:cxn>
                  <a:cxn ang="0">
                    <a:pos x="317" y="816"/>
                  </a:cxn>
                  <a:cxn ang="0">
                    <a:pos x="9" y="944"/>
                  </a:cxn>
                  <a:cxn ang="0">
                    <a:pos x="0" y="944"/>
                  </a:cxn>
                </a:cxnLst>
                <a:rect l="0" t="0" r="r" b="b"/>
                <a:pathLst>
                  <a:path w="445" h="944">
                    <a:moveTo>
                      <a:pt x="0" y="944"/>
                    </a:moveTo>
                    <a:cubicBezTo>
                      <a:pt x="0" y="0"/>
                      <a:pt x="0" y="0"/>
                      <a:pt x="0" y="0"/>
                    </a:cubicBezTo>
                    <a:cubicBezTo>
                      <a:pt x="226" y="0"/>
                      <a:pt x="226" y="0"/>
                      <a:pt x="226" y="0"/>
                    </a:cubicBezTo>
                    <a:cubicBezTo>
                      <a:pt x="227" y="57"/>
                      <a:pt x="267" y="133"/>
                      <a:pt x="345" y="229"/>
                    </a:cubicBezTo>
                    <a:cubicBezTo>
                      <a:pt x="348" y="234"/>
                      <a:pt x="348" y="234"/>
                      <a:pt x="348" y="234"/>
                    </a:cubicBezTo>
                    <a:cubicBezTo>
                      <a:pt x="413" y="312"/>
                      <a:pt x="445" y="403"/>
                      <a:pt x="445" y="508"/>
                    </a:cubicBezTo>
                    <a:cubicBezTo>
                      <a:pt x="445" y="628"/>
                      <a:pt x="402" y="731"/>
                      <a:pt x="317" y="816"/>
                    </a:cubicBezTo>
                    <a:cubicBezTo>
                      <a:pt x="232" y="901"/>
                      <a:pt x="129" y="944"/>
                      <a:pt x="9" y="944"/>
                    </a:cubicBezTo>
                    <a:cubicBezTo>
                      <a:pt x="6" y="944"/>
                      <a:pt x="3" y="944"/>
                      <a:pt x="0" y="94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88" name="Freeform 8"/>
              <p:cNvSpPr/>
              <p:nvPr/>
            </p:nvSpPr>
            <p:spPr bwMode="auto">
              <a:xfrm>
                <a:off x="4563268" y="-366207"/>
                <a:ext cx="206375" cy="1073150"/>
              </a:xfrm>
              <a:custGeom>
                <a:avLst/>
                <a:gdLst/>
                <a:ahLst/>
                <a:cxnLst>
                  <a:cxn ang="0">
                    <a:pos x="0" y="901"/>
                  </a:cxn>
                  <a:cxn ang="0">
                    <a:pos x="0" y="1"/>
                  </a:cxn>
                  <a:cxn ang="0">
                    <a:pos x="0" y="1"/>
                  </a:cxn>
                  <a:cxn ang="0">
                    <a:pos x="7" y="0"/>
                  </a:cxn>
                  <a:cxn ang="0">
                    <a:pos x="28" y="9"/>
                  </a:cxn>
                  <a:cxn ang="0">
                    <a:pos x="37" y="30"/>
                  </a:cxn>
                  <a:cxn ang="0">
                    <a:pos x="37" y="795"/>
                  </a:cxn>
                  <a:cxn ang="0">
                    <a:pos x="37" y="799"/>
                  </a:cxn>
                  <a:cxn ang="0">
                    <a:pos x="131" y="856"/>
                  </a:cxn>
                  <a:cxn ang="0">
                    <a:pos x="151" y="856"/>
                  </a:cxn>
                  <a:cxn ang="0">
                    <a:pos x="167" y="863"/>
                  </a:cxn>
                  <a:cxn ang="0">
                    <a:pos x="174" y="879"/>
                  </a:cxn>
                  <a:cxn ang="0">
                    <a:pos x="167" y="895"/>
                  </a:cxn>
                  <a:cxn ang="0">
                    <a:pos x="151" y="901"/>
                  </a:cxn>
                  <a:cxn ang="0">
                    <a:pos x="0" y="901"/>
                  </a:cxn>
                </a:cxnLst>
                <a:rect l="0" t="0" r="r" b="b"/>
                <a:pathLst>
                  <a:path w="174" h="901">
                    <a:moveTo>
                      <a:pt x="0" y="901"/>
                    </a:moveTo>
                    <a:cubicBezTo>
                      <a:pt x="0" y="1"/>
                      <a:pt x="0" y="1"/>
                      <a:pt x="0" y="1"/>
                    </a:cubicBezTo>
                    <a:cubicBezTo>
                      <a:pt x="0" y="1"/>
                      <a:pt x="0" y="1"/>
                      <a:pt x="0" y="1"/>
                    </a:cubicBezTo>
                    <a:cubicBezTo>
                      <a:pt x="3" y="0"/>
                      <a:pt x="5" y="0"/>
                      <a:pt x="7" y="0"/>
                    </a:cubicBezTo>
                    <a:cubicBezTo>
                      <a:pt x="15" y="0"/>
                      <a:pt x="23" y="3"/>
                      <a:pt x="28" y="9"/>
                    </a:cubicBezTo>
                    <a:cubicBezTo>
                      <a:pt x="34" y="15"/>
                      <a:pt x="37" y="22"/>
                      <a:pt x="37" y="30"/>
                    </a:cubicBezTo>
                    <a:cubicBezTo>
                      <a:pt x="37" y="795"/>
                      <a:pt x="37" y="795"/>
                      <a:pt x="37" y="795"/>
                    </a:cubicBezTo>
                    <a:cubicBezTo>
                      <a:pt x="37" y="797"/>
                      <a:pt x="37" y="798"/>
                      <a:pt x="37" y="799"/>
                    </a:cubicBezTo>
                    <a:cubicBezTo>
                      <a:pt x="71" y="814"/>
                      <a:pt x="103" y="833"/>
                      <a:pt x="131" y="856"/>
                    </a:cubicBezTo>
                    <a:cubicBezTo>
                      <a:pt x="151" y="856"/>
                      <a:pt x="151" y="856"/>
                      <a:pt x="151" y="856"/>
                    </a:cubicBezTo>
                    <a:cubicBezTo>
                      <a:pt x="157" y="856"/>
                      <a:pt x="163" y="858"/>
                      <a:pt x="167" y="863"/>
                    </a:cubicBezTo>
                    <a:cubicBezTo>
                      <a:pt x="172" y="867"/>
                      <a:pt x="174" y="872"/>
                      <a:pt x="174" y="879"/>
                    </a:cubicBezTo>
                    <a:cubicBezTo>
                      <a:pt x="174" y="885"/>
                      <a:pt x="172" y="890"/>
                      <a:pt x="167" y="895"/>
                    </a:cubicBezTo>
                    <a:cubicBezTo>
                      <a:pt x="163" y="899"/>
                      <a:pt x="157" y="901"/>
                      <a:pt x="151" y="901"/>
                    </a:cubicBezTo>
                    <a:lnTo>
                      <a:pt x="0" y="901"/>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89" name="Freeform 16"/>
              <p:cNvSpPr/>
              <p:nvPr/>
            </p:nvSpPr>
            <p:spPr bwMode="auto">
              <a:xfrm>
                <a:off x="4563268" y="937131"/>
                <a:ext cx="295275" cy="71438"/>
              </a:xfrm>
              <a:custGeom>
                <a:avLst/>
                <a:gdLst/>
                <a:ahLst/>
                <a:cxnLst>
                  <a:cxn ang="0">
                    <a:pos x="0" y="60"/>
                  </a:cxn>
                  <a:cxn ang="0">
                    <a:pos x="0" y="0"/>
                  </a:cxn>
                  <a:cxn ang="0">
                    <a:pos x="218" y="0"/>
                  </a:cxn>
                  <a:cxn ang="0">
                    <a:pos x="239" y="9"/>
                  </a:cxn>
                  <a:cxn ang="0">
                    <a:pos x="248" y="30"/>
                  </a:cxn>
                  <a:cxn ang="0">
                    <a:pos x="239" y="52"/>
                  </a:cxn>
                  <a:cxn ang="0">
                    <a:pos x="218" y="60"/>
                  </a:cxn>
                  <a:cxn ang="0">
                    <a:pos x="0" y="60"/>
                  </a:cxn>
                </a:cxnLst>
                <a:rect l="0" t="0" r="r" b="b"/>
                <a:pathLst>
                  <a:path w="248" h="60">
                    <a:moveTo>
                      <a:pt x="0" y="60"/>
                    </a:moveTo>
                    <a:cubicBezTo>
                      <a:pt x="0" y="0"/>
                      <a:pt x="0" y="0"/>
                      <a:pt x="0" y="0"/>
                    </a:cubicBezTo>
                    <a:cubicBezTo>
                      <a:pt x="218" y="0"/>
                      <a:pt x="218" y="0"/>
                      <a:pt x="218" y="0"/>
                    </a:cubicBezTo>
                    <a:cubicBezTo>
                      <a:pt x="226" y="0"/>
                      <a:pt x="233" y="3"/>
                      <a:pt x="239" y="9"/>
                    </a:cubicBezTo>
                    <a:cubicBezTo>
                      <a:pt x="245" y="15"/>
                      <a:pt x="248" y="22"/>
                      <a:pt x="248" y="30"/>
                    </a:cubicBezTo>
                    <a:cubicBezTo>
                      <a:pt x="248" y="39"/>
                      <a:pt x="245" y="46"/>
                      <a:pt x="239" y="52"/>
                    </a:cubicBezTo>
                    <a:cubicBezTo>
                      <a:pt x="233" y="57"/>
                      <a:pt x="226" y="60"/>
                      <a:pt x="218" y="60"/>
                    </a:cubicBezTo>
                    <a:lnTo>
                      <a:pt x="0" y="60"/>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90" name="Freeform 17"/>
              <p:cNvSpPr/>
              <p:nvPr/>
            </p:nvSpPr>
            <p:spPr bwMode="auto">
              <a:xfrm>
                <a:off x="4285456" y="937131"/>
                <a:ext cx="277813" cy="71438"/>
              </a:xfrm>
              <a:custGeom>
                <a:avLst/>
                <a:gdLst/>
                <a:ahLst/>
                <a:cxnLst>
                  <a:cxn ang="0">
                    <a:pos x="233" y="60"/>
                  </a:cxn>
                  <a:cxn ang="0">
                    <a:pos x="30" y="60"/>
                  </a:cxn>
                  <a:cxn ang="0">
                    <a:pos x="9" y="52"/>
                  </a:cxn>
                  <a:cxn ang="0">
                    <a:pos x="0" y="30"/>
                  </a:cxn>
                  <a:cxn ang="0">
                    <a:pos x="9" y="9"/>
                  </a:cxn>
                  <a:cxn ang="0">
                    <a:pos x="30" y="0"/>
                  </a:cxn>
                  <a:cxn ang="0">
                    <a:pos x="233" y="0"/>
                  </a:cxn>
                  <a:cxn ang="0">
                    <a:pos x="233" y="60"/>
                  </a:cxn>
                </a:cxnLst>
                <a:rect l="0" t="0" r="r" b="b"/>
                <a:pathLst>
                  <a:path w="233" h="60">
                    <a:moveTo>
                      <a:pt x="233" y="60"/>
                    </a:moveTo>
                    <a:cubicBezTo>
                      <a:pt x="30" y="60"/>
                      <a:pt x="30" y="60"/>
                      <a:pt x="30" y="60"/>
                    </a:cubicBezTo>
                    <a:cubicBezTo>
                      <a:pt x="22" y="60"/>
                      <a:pt x="14" y="57"/>
                      <a:pt x="9" y="52"/>
                    </a:cubicBezTo>
                    <a:cubicBezTo>
                      <a:pt x="3" y="46"/>
                      <a:pt x="0" y="39"/>
                      <a:pt x="0" y="30"/>
                    </a:cubicBezTo>
                    <a:cubicBezTo>
                      <a:pt x="0" y="22"/>
                      <a:pt x="3" y="15"/>
                      <a:pt x="9" y="9"/>
                    </a:cubicBezTo>
                    <a:cubicBezTo>
                      <a:pt x="14" y="3"/>
                      <a:pt x="22" y="0"/>
                      <a:pt x="30" y="0"/>
                    </a:cubicBezTo>
                    <a:cubicBezTo>
                      <a:pt x="233" y="0"/>
                      <a:pt x="233" y="0"/>
                      <a:pt x="233" y="0"/>
                    </a:cubicBezTo>
                    <a:lnTo>
                      <a:pt x="233" y="6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91" name="Freeform 18"/>
              <p:cNvSpPr/>
              <p:nvPr/>
            </p:nvSpPr>
            <p:spPr bwMode="auto">
              <a:xfrm>
                <a:off x="4563268" y="837118"/>
                <a:ext cx="295275" cy="71438"/>
              </a:xfrm>
              <a:custGeom>
                <a:avLst/>
                <a:gdLst/>
                <a:ahLst/>
                <a:cxnLst>
                  <a:cxn ang="0">
                    <a:pos x="0" y="60"/>
                  </a:cxn>
                  <a:cxn ang="0">
                    <a:pos x="0" y="0"/>
                  </a:cxn>
                  <a:cxn ang="0">
                    <a:pos x="218" y="0"/>
                  </a:cxn>
                  <a:cxn ang="0">
                    <a:pos x="240" y="9"/>
                  </a:cxn>
                  <a:cxn ang="0">
                    <a:pos x="248" y="30"/>
                  </a:cxn>
                  <a:cxn ang="0">
                    <a:pos x="248" y="30"/>
                  </a:cxn>
                  <a:cxn ang="0">
                    <a:pos x="240" y="52"/>
                  </a:cxn>
                  <a:cxn ang="0">
                    <a:pos x="218" y="60"/>
                  </a:cxn>
                  <a:cxn ang="0">
                    <a:pos x="0" y="60"/>
                  </a:cxn>
                </a:cxnLst>
                <a:rect l="0" t="0" r="r" b="b"/>
                <a:pathLst>
                  <a:path w="248" h="60">
                    <a:moveTo>
                      <a:pt x="0" y="60"/>
                    </a:moveTo>
                    <a:cubicBezTo>
                      <a:pt x="0" y="0"/>
                      <a:pt x="0" y="0"/>
                      <a:pt x="0" y="0"/>
                    </a:cubicBezTo>
                    <a:cubicBezTo>
                      <a:pt x="218" y="0"/>
                      <a:pt x="218" y="0"/>
                      <a:pt x="218" y="0"/>
                    </a:cubicBezTo>
                    <a:cubicBezTo>
                      <a:pt x="227" y="0"/>
                      <a:pt x="234" y="3"/>
                      <a:pt x="240" y="9"/>
                    </a:cubicBezTo>
                    <a:cubicBezTo>
                      <a:pt x="245" y="15"/>
                      <a:pt x="248" y="22"/>
                      <a:pt x="248" y="30"/>
                    </a:cubicBezTo>
                    <a:cubicBezTo>
                      <a:pt x="248" y="30"/>
                      <a:pt x="248" y="30"/>
                      <a:pt x="248" y="30"/>
                    </a:cubicBezTo>
                    <a:cubicBezTo>
                      <a:pt x="248" y="39"/>
                      <a:pt x="245" y="46"/>
                      <a:pt x="240" y="52"/>
                    </a:cubicBezTo>
                    <a:cubicBezTo>
                      <a:pt x="234" y="57"/>
                      <a:pt x="227" y="60"/>
                      <a:pt x="218" y="60"/>
                    </a:cubicBezTo>
                    <a:lnTo>
                      <a:pt x="0" y="60"/>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92" name="Freeform 19"/>
              <p:cNvSpPr/>
              <p:nvPr/>
            </p:nvSpPr>
            <p:spPr bwMode="auto">
              <a:xfrm>
                <a:off x="4285456" y="837118"/>
                <a:ext cx="277813" cy="71438"/>
              </a:xfrm>
              <a:custGeom>
                <a:avLst/>
                <a:gdLst/>
                <a:ahLst/>
                <a:cxnLst>
                  <a:cxn ang="0">
                    <a:pos x="233" y="60"/>
                  </a:cxn>
                  <a:cxn ang="0">
                    <a:pos x="30" y="60"/>
                  </a:cxn>
                  <a:cxn ang="0">
                    <a:pos x="9" y="52"/>
                  </a:cxn>
                  <a:cxn ang="0">
                    <a:pos x="0" y="30"/>
                  </a:cxn>
                  <a:cxn ang="0">
                    <a:pos x="0" y="30"/>
                  </a:cxn>
                  <a:cxn ang="0">
                    <a:pos x="9" y="9"/>
                  </a:cxn>
                  <a:cxn ang="0">
                    <a:pos x="30" y="0"/>
                  </a:cxn>
                  <a:cxn ang="0">
                    <a:pos x="233" y="0"/>
                  </a:cxn>
                  <a:cxn ang="0">
                    <a:pos x="233" y="60"/>
                  </a:cxn>
                </a:cxnLst>
                <a:rect l="0" t="0" r="r" b="b"/>
                <a:pathLst>
                  <a:path w="233" h="60">
                    <a:moveTo>
                      <a:pt x="233" y="60"/>
                    </a:moveTo>
                    <a:cubicBezTo>
                      <a:pt x="30" y="60"/>
                      <a:pt x="30" y="60"/>
                      <a:pt x="30" y="60"/>
                    </a:cubicBezTo>
                    <a:cubicBezTo>
                      <a:pt x="22" y="60"/>
                      <a:pt x="15" y="57"/>
                      <a:pt x="9" y="52"/>
                    </a:cubicBezTo>
                    <a:cubicBezTo>
                      <a:pt x="3" y="46"/>
                      <a:pt x="0" y="39"/>
                      <a:pt x="0" y="30"/>
                    </a:cubicBezTo>
                    <a:cubicBezTo>
                      <a:pt x="0" y="30"/>
                      <a:pt x="0" y="30"/>
                      <a:pt x="0" y="30"/>
                    </a:cubicBezTo>
                    <a:cubicBezTo>
                      <a:pt x="0" y="22"/>
                      <a:pt x="3" y="15"/>
                      <a:pt x="9" y="9"/>
                    </a:cubicBezTo>
                    <a:cubicBezTo>
                      <a:pt x="15" y="3"/>
                      <a:pt x="22" y="0"/>
                      <a:pt x="30" y="0"/>
                    </a:cubicBezTo>
                    <a:cubicBezTo>
                      <a:pt x="233" y="0"/>
                      <a:pt x="233" y="0"/>
                      <a:pt x="233" y="0"/>
                    </a:cubicBezTo>
                    <a:lnTo>
                      <a:pt x="233" y="6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93" name="Freeform 20"/>
              <p:cNvSpPr/>
              <p:nvPr/>
            </p:nvSpPr>
            <p:spPr bwMode="auto">
              <a:xfrm>
                <a:off x="4563268" y="737106"/>
                <a:ext cx="295275" cy="73025"/>
              </a:xfrm>
              <a:custGeom>
                <a:avLst/>
                <a:gdLst/>
                <a:ahLst/>
                <a:cxnLst>
                  <a:cxn ang="0">
                    <a:pos x="0" y="61"/>
                  </a:cxn>
                  <a:cxn ang="0">
                    <a:pos x="0" y="0"/>
                  </a:cxn>
                  <a:cxn ang="0">
                    <a:pos x="218" y="0"/>
                  </a:cxn>
                  <a:cxn ang="0">
                    <a:pos x="239" y="9"/>
                  </a:cxn>
                  <a:cxn ang="0">
                    <a:pos x="248" y="31"/>
                  </a:cxn>
                  <a:cxn ang="0">
                    <a:pos x="239" y="52"/>
                  </a:cxn>
                  <a:cxn ang="0">
                    <a:pos x="218" y="61"/>
                  </a:cxn>
                  <a:cxn ang="0">
                    <a:pos x="0" y="61"/>
                  </a:cxn>
                </a:cxnLst>
                <a:rect l="0" t="0" r="r" b="b"/>
                <a:pathLst>
                  <a:path w="248" h="61">
                    <a:moveTo>
                      <a:pt x="0" y="61"/>
                    </a:moveTo>
                    <a:cubicBezTo>
                      <a:pt x="0" y="0"/>
                      <a:pt x="0" y="0"/>
                      <a:pt x="0" y="0"/>
                    </a:cubicBezTo>
                    <a:cubicBezTo>
                      <a:pt x="218" y="0"/>
                      <a:pt x="218" y="0"/>
                      <a:pt x="218" y="0"/>
                    </a:cubicBezTo>
                    <a:cubicBezTo>
                      <a:pt x="226" y="0"/>
                      <a:pt x="233" y="3"/>
                      <a:pt x="239" y="9"/>
                    </a:cubicBezTo>
                    <a:cubicBezTo>
                      <a:pt x="245" y="15"/>
                      <a:pt x="248" y="22"/>
                      <a:pt x="248" y="31"/>
                    </a:cubicBezTo>
                    <a:cubicBezTo>
                      <a:pt x="248" y="39"/>
                      <a:pt x="245" y="46"/>
                      <a:pt x="239" y="52"/>
                    </a:cubicBezTo>
                    <a:cubicBezTo>
                      <a:pt x="233" y="58"/>
                      <a:pt x="226" y="61"/>
                      <a:pt x="218" y="61"/>
                    </a:cubicBezTo>
                    <a:lnTo>
                      <a:pt x="0" y="61"/>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94" name="Freeform 21"/>
              <p:cNvSpPr/>
              <p:nvPr/>
            </p:nvSpPr>
            <p:spPr bwMode="auto">
              <a:xfrm>
                <a:off x="4283868" y="737106"/>
                <a:ext cx="279400" cy="73025"/>
              </a:xfrm>
              <a:custGeom>
                <a:avLst/>
                <a:gdLst/>
                <a:ahLst/>
                <a:cxnLst>
                  <a:cxn ang="0">
                    <a:pos x="234" y="61"/>
                  </a:cxn>
                  <a:cxn ang="0">
                    <a:pos x="31" y="61"/>
                  </a:cxn>
                  <a:cxn ang="0">
                    <a:pos x="9" y="52"/>
                  </a:cxn>
                  <a:cxn ang="0">
                    <a:pos x="0" y="31"/>
                  </a:cxn>
                  <a:cxn ang="0">
                    <a:pos x="9" y="9"/>
                  </a:cxn>
                  <a:cxn ang="0">
                    <a:pos x="31" y="0"/>
                  </a:cxn>
                  <a:cxn ang="0">
                    <a:pos x="234" y="0"/>
                  </a:cxn>
                  <a:cxn ang="0">
                    <a:pos x="234" y="61"/>
                  </a:cxn>
                </a:cxnLst>
                <a:rect l="0" t="0" r="r" b="b"/>
                <a:pathLst>
                  <a:path w="234" h="61">
                    <a:moveTo>
                      <a:pt x="234" y="61"/>
                    </a:moveTo>
                    <a:cubicBezTo>
                      <a:pt x="31" y="61"/>
                      <a:pt x="31" y="61"/>
                      <a:pt x="31" y="61"/>
                    </a:cubicBezTo>
                    <a:cubicBezTo>
                      <a:pt x="22" y="61"/>
                      <a:pt x="15" y="58"/>
                      <a:pt x="9" y="52"/>
                    </a:cubicBezTo>
                    <a:cubicBezTo>
                      <a:pt x="3" y="46"/>
                      <a:pt x="0" y="39"/>
                      <a:pt x="0" y="31"/>
                    </a:cubicBezTo>
                    <a:cubicBezTo>
                      <a:pt x="0" y="22"/>
                      <a:pt x="3" y="15"/>
                      <a:pt x="9" y="9"/>
                    </a:cubicBezTo>
                    <a:cubicBezTo>
                      <a:pt x="15" y="3"/>
                      <a:pt x="22" y="0"/>
                      <a:pt x="31" y="0"/>
                    </a:cubicBezTo>
                    <a:cubicBezTo>
                      <a:pt x="234" y="0"/>
                      <a:pt x="234" y="0"/>
                      <a:pt x="234" y="0"/>
                    </a:cubicBezTo>
                    <a:lnTo>
                      <a:pt x="234" y="61"/>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sp>
          <p:nvSpPr>
            <p:cNvPr id="95" name="Oval 94"/>
            <p:cNvSpPr/>
            <p:nvPr/>
          </p:nvSpPr>
          <p:spPr>
            <a:xfrm>
              <a:off x="-1065041" y="2836248"/>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75000"/>
                      <a:lumOff val="25000"/>
                    </a:schemeClr>
                  </a:solidFill>
                  <a:latin typeface="FontAwesome" pitchFamily="2" charset="0"/>
                </a:rPr>
                <a:t></a:t>
              </a:r>
              <a:endParaRPr lang="en-US" dirty="0">
                <a:solidFill>
                  <a:schemeClr val="bg1">
                    <a:lumMod val="75000"/>
                    <a:lumOff val="25000"/>
                  </a:schemeClr>
                </a:solidFill>
              </a:endParaRPr>
            </a:p>
          </p:txBody>
        </p:sp>
      </p:grpSp>
      <p:grpSp>
        <p:nvGrpSpPr>
          <p:cNvPr id="97" name="Group 96"/>
          <p:cNvGrpSpPr/>
          <p:nvPr/>
        </p:nvGrpSpPr>
        <p:grpSpPr>
          <a:xfrm>
            <a:off x="2317337" y="1131575"/>
            <a:ext cx="1639888" cy="2809876"/>
            <a:chOff x="-1638300" y="1050431"/>
            <a:chExt cx="1639888" cy="2809876"/>
          </a:xfrm>
        </p:grpSpPr>
        <p:grpSp>
          <p:nvGrpSpPr>
            <p:cNvPr id="98" name="Group 97"/>
            <p:cNvGrpSpPr/>
            <p:nvPr/>
          </p:nvGrpSpPr>
          <p:grpSpPr>
            <a:xfrm>
              <a:off x="-1638300" y="2417269"/>
              <a:ext cx="1639888" cy="1443038"/>
              <a:chOff x="3752056" y="1000631"/>
              <a:chExt cx="1639888" cy="1443038"/>
            </a:xfrm>
          </p:grpSpPr>
          <p:sp>
            <p:nvSpPr>
              <p:cNvPr id="111" name="Freeform 9"/>
              <p:cNvSpPr/>
              <p:nvPr/>
            </p:nvSpPr>
            <p:spPr bwMode="auto">
              <a:xfrm>
                <a:off x="4533106" y="2248406"/>
                <a:ext cx="73025" cy="195263"/>
              </a:xfrm>
              <a:custGeom>
                <a:avLst/>
                <a:gdLst/>
                <a:ahLst/>
                <a:cxnLst>
                  <a:cxn ang="0">
                    <a:pos x="9" y="9"/>
                  </a:cxn>
                  <a:cxn ang="0">
                    <a:pos x="30" y="0"/>
                  </a:cxn>
                  <a:cxn ang="0">
                    <a:pos x="52" y="9"/>
                  </a:cxn>
                  <a:cxn ang="0">
                    <a:pos x="61" y="31"/>
                  </a:cxn>
                  <a:cxn ang="0">
                    <a:pos x="61" y="133"/>
                  </a:cxn>
                  <a:cxn ang="0">
                    <a:pos x="52" y="155"/>
                  </a:cxn>
                  <a:cxn ang="0">
                    <a:pos x="30" y="164"/>
                  </a:cxn>
                  <a:cxn ang="0">
                    <a:pos x="9" y="155"/>
                  </a:cxn>
                  <a:cxn ang="0">
                    <a:pos x="0" y="133"/>
                  </a:cxn>
                  <a:cxn ang="0">
                    <a:pos x="0" y="31"/>
                  </a:cxn>
                  <a:cxn ang="0">
                    <a:pos x="9" y="9"/>
                  </a:cxn>
                </a:cxnLst>
                <a:rect l="0" t="0" r="r" b="b"/>
                <a:pathLst>
                  <a:path w="61" h="164">
                    <a:moveTo>
                      <a:pt x="9" y="9"/>
                    </a:moveTo>
                    <a:cubicBezTo>
                      <a:pt x="15" y="3"/>
                      <a:pt x="22" y="0"/>
                      <a:pt x="30" y="0"/>
                    </a:cubicBezTo>
                    <a:cubicBezTo>
                      <a:pt x="39" y="0"/>
                      <a:pt x="46" y="3"/>
                      <a:pt x="52" y="9"/>
                    </a:cubicBezTo>
                    <a:cubicBezTo>
                      <a:pt x="58" y="15"/>
                      <a:pt x="61" y="23"/>
                      <a:pt x="61" y="31"/>
                    </a:cubicBezTo>
                    <a:cubicBezTo>
                      <a:pt x="61" y="133"/>
                      <a:pt x="61" y="133"/>
                      <a:pt x="61" y="133"/>
                    </a:cubicBezTo>
                    <a:cubicBezTo>
                      <a:pt x="61" y="142"/>
                      <a:pt x="58" y="149"/>
                      <a:pt x="52" y="155"/>
                    </a:cubicBezTo>
                    <a:cubicBezTo>
                      <a:pt x="46" y="161"/>
                      <a:pt x="39" y="164"/>
                      <a:pt x="30" y="164"/>
                    </a:cubicBezTo>
                    <a:cubicBezTo>
                      <a:pt x="22" y="164"/>
                      <a:pt x="15" y="161"/>
                      <a:pt x="9" y="155"/>
                    </a:cubicBezTo>
                    <a:cubicBezTo>
                      <a:pt x="3" y="149"/>
                      <a:pt x="0" y="142"/>
                      <a:pt x="0" y="133"/>
                    </a:cubicBezTo>
                    <a:cubicBezTo>
                      <a:pt x="0" y="31"/>
                      <a:pt x="0" y="31"/>
                      <a:pt x="0" y="31"/>
                    </a:cubicBezTo>
                    <a:cubicBezTo>
                      <a:pt x="0" y="23"/>
                      <a:pt x="3" y="15"/>
                      <a:pt x="9" y="9"/>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2" name="Freeform 10"/>
              <p:cNvSpPr/>
              <p:nvPr/>
            </p:nvSpPr>
            <p:spPr bwMode="auto">
              <a:xfrm>
                <a:off x="3971131" y="2042031"/>
                <a:ext cx="160338" cy="160338"/>
              </a:xfrm>
              <a:custGeom>
                <a:avLst/>
                <a:gdLst/>
                <a:ahLst/>
                <a:cxnLst>
                  <a:cxn ang="0">
                    <a:pos x="52" y="125"/>
                  </a:cxn>
                  <a:cxn ang="0">
                    <a:pos x="31" y="134"/>
                  </a:cxn>
                  <a:cxn ang="0">
                    <a:pos x="9" y="125"/>
                  </a:cxn>
                  <a:cxn ang="0">
                    <a:pos x="0" y="103"/>
                  </a:cxn>
                  <a:cxn ang="0">
                    <a:pos x="9" y="81"/>
                  </a:cxn>
                  <a:cxn ang="0">
                    <a:pos x="81" y="9"/>
                  </a:cxn>
                  <a:cxn ang="0">
                    <a:pos x="103" y="0"/>
                  </a:cxn>
                  <a:cxn ang="0">
                    <a:pos x="125" y="9"/>
                  </a:cxn>
                  <a:cxn ang="0">
                    <a:pos x="134" y="31"/>
                  </a:cxn>
                  <a:cxn ang="0">
                    <a:pos x="125" y="52"/>
                  </a:cxn>
                  <a:cxn ang="0">
                    <a:pos x="52" y="125"/>
                  </a:cxn>
                </a:cxnLst>
                <a:rect l="0" t="0" r="r" b="b"/>
                <a:pathLst>
                  <a:path w="134" h="134">
                    <a:moveTo>
                      <a:pt x="52" y="125"/>
                    </a:moveTo>
                    <a:cubicBezTo>
                      <a:pt x="46" y="131"/>
                      <a:pt x="39" y="134"/>
                      <a:pt x="31" y="134"/>
                    </a:cubicBezTo>
                    <a:cubicBezTo>
                      <a:pt x="22" y="134"/>
                      <a:pt x="15" y="131"/>
                      <a:pt x="9" y="125"/>
                    </a:cubicBezTo>
                    <a:cubicBezTo>
                      <a:pt x="3" y="119"/>
                      <a:pt x="0" y="112"/>
                      <a:pt x="0" y="103"/>
                    </a:cubicBezTo>
                    <a:cubicBezTo>
                      <a:pt x="0" y="95"/>
                      <a:pt x="3" y="87"/>
                      <a:pt x="9" y="81"/>
                    </a:cubicBezTo>
                    <a:cubicBezTo>
                      <a:pt x="81" y="9"/>
                      <a:pt x="81" y="9"/>
                      <a:pt x="81" y="9"/>
                    </a:cubicBezTo>
                    <a:cubicBezTo>
                      <a:pt x="87" y="3"/>
                      <a:pt x="95" y="0"/>
                      <a:pt x="103" y="0"/>
                    </a:cubicBezTo>
                    <a:cubicBezTo>
                      <a:pt x="111" y="0"/>
                      <a:pt x="119" y="3"/>
                      <a:pt x="125" y="9"/>
                    </a:cubicBezTo>
                    <a:cubicBezTo>
                      <a:pt x="131" y="15"/>
                      <a:pt x="134" y="22"/>
                      <a:pt x="134" y="31"/>
                    </a:cubicBezTo>
                    <a:cubicBezTo>
                      <a:pt x="134" y="39"/>
                      <a:pt x="131" y="46"/>
                      <a:pt x="125" y="52"/>
                    </a:cubicBezTo>
                    <a:lnTo>
                      <a:pt x="52" y="125"/>
                    </a:ln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5" name="Freeform 11"/>
              <p:cNvSpPr/>
              <p:nvPr/>
            </p:nvSpPr>
            <p:spPr bwMode="auto">
              <a:xfrm>
                <a:off x="5025231" y="2042031"/>
                <a:ext cx="157163" cy="160338"/>
              </a:xfrm>
              <a:custGeom>
                <a:avLst/>
                <a:gdLst/>
                <a:ahLst/>
                <a:cxnLst>
                  <a:cxn ang="0">
                    <a:pos x="103" y="134"/>
                  </a:cxn>
                  <a:cxn ang="0">
                    <a:pos x="124" y="125"/>
                  </a:cxn>
                  <a:cxn ang="0">
                    <a:pos x="133" y="104"/>
                  </a:cxn>
                  <a:cxn ang="0">
                    <a:pos x="124" y="82"/>
                  </a:cxn>
                  <a:cxn ang="0">
                    <a:pos x="52" y="9"/>
                  </a:cxn>
                  <a:cxn ang="0">
                    <a:pos x="30" y="1"/>
                  </a:cxn>
                  <a:cxn ang="0">
                    <a:pos x="9" y="9"/>
                  </a:cxn>
                  <a:cxn ang="0">
                    <a:pos x="0" y="31"/>
                  </a:cxn>
                  <a:cxn ang="0">
                    <a:pos x="9" y="53"/>
                  </a:cxn>
                  <a:cxn ang="0">
                    <a:pos x="81" y="125"/>
                  </a:cxn>
                  <a:cxn ang="0">
                    <a:pos x="103" y="134"/>
                  </a:cxn>
                </a:cxnLst>
                <a:rect l="0" t="0" r="r" b="b"/>
                <a:pathLst>
                  <a:path w="133" h="134">
                    <a:moveTo>
                      <a:pt x="103" y="134"/>
                    </a:moveTo>
                    <a:cubicBezTo>
                      <a:pt x="111" y="134"/>
                      <a:pt x="118" y="131"/>
                      <a:pt x="124" y="125"/>
                    </a:cubicBezTo>
                    <a:cubicBezTo>
                      <a:pt x="130" y="119"/>
                      <a:pt x="133" y="112"/>
                      <a:pt x="133" y="104"/>
                    </a:cubicBezTo>
                    <a:cubicBezTo>
                      <a:pt x="133" y="95"/>
                      <a:pt x="130" y="88"/>
                      <a:pt x="124" y="82"/>
                    </a:cubicBezTo>
                    <a:cubicBezTo>
                      <a:pt x="52" y="9"/>
                      <a:pt x="52" y="9"/>
                      <a:pt x="52" y="9"/>
                    </a:cubicBezTo>
                    <a:cubicBezTo>
                      <a:pt x="46" y="3"/>
                      <a:pt x="39" y="0"/>
                      <a:pt x="30" y="1"/>
                    </a:cubicBezTo>
                    <a:cubicBezTo>
                      <a:pt x="22" y="0"/>
                      <a:pt x="15" y="3"/>
                      <a:pt x="9" y="9"/>
                    </a:cubicBezTo>
                    <a:cubicBezTo>
                      <a:pt x="3" y="15"/>
                      <a:pt x="0" y="23"/>
                      <a:pt x="0" y="31"/>
                    </a:cubicBezTo>
                    <a:cubicBezTo>
                      <a:pt x="0" y="40"/>
                      <a:pt x="3" y="47"/>
                      <a:pt x="9" y="53"/>
                    </a:cubicBezTo>
                    <a:cubicBezTo>
                      <a:pt x="81" y="125"/>
                      <a:pt x="81" y="125"/>
                      <a:pt x="81" y="125"/>
                    </a:cubicBezTo>
                    <a:cubicBezTo>
                      <a:pt x="87" y="131"/>
                      <a:pt x="94" y="134"/>
                      <a:pt x="103" y="13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6" name="Freeform 12"/>
              <p:cNvSpPr/>
              <p:nvPr/>
            </p:nvSpPr>
            <p:spPr bwMode="auto">
              <a:xfrm>
                <a:off x="3752056" y="1522918"/>
                <a:ext cx="193675" cy="73025"/>
              </a:xfrm>
              <a:custGeom>
                <a:avLst/>
                <a:gdLst/>
                <a:ahLst/>
                <a:cxnLst>
                  <a:cxn ang="0">
                    <a:pos x="30" y="61"/>
                  </a:cxn>
                  <a:cxn ang="0">
                    <a:pos x="8" y="52"/>
                  </a:cxn>
                  <a:cxn ang="0">
                    <a:pos x="0" y="30"/>
                  </a:cxn>
                  <a:cxn ang="0">
                    <a:pos x="8" y="9"/>
                  </a:cxn>
                  <a:cxn ang="0">
                    <a:pos x="30" y="0"/>
                  </a:cxn>
                  <a:cxn ang="0">
                    <a:pos x="132" y="0"/>
                  </a:cxn>
                  <a:cxn ang="0">
                    <a:pos x="154" y="9"/>
                  </a:cxn>
                  <a:cxn ang="0">
                    <a:pos x="163" y="30"/>
                  </a:cxn>
                  <a:cxn ang="0">
                    <a:pos x="154" y="52"/>
                  </a:cxn>
                  <a:cxn ang="0">
                    <a:pos x="132" y="61"/>
                  </a:cxn>
                  <a:cxn ang="0">
                    <a:pos x="30" y="61"/>
                  </a:cxn>
                </a:cxnLst>
                <a:rect l="0" t="0" r="r" b="b"/>
                <a:pathLst>
                  <a:path w="163" h="61">
                    <a:moveTo>
                      <a:pt x="30" y="61"/>
                    </a:moveTo>
                    <a:cubicBezTo>
                      <a:pt x="22" y="61"/>
                      <a:pt x="14" y="58"/>
                      <a:pt x="8" y="52"/>
                    </a:cubicBezTo>
                    <a:cubicBezTo>
                      <a:pt x="2" y="46"/>
                      <a:pt x="0" y="39"/>
                      <a:pt x="0" y="30"/>
                    </a:cubicBezTo>
                    <a:cubicBezTo>
                      <a:pt x="0" y="22"/>
                      <a:pt x="2" y="15"/>
                      <a:pt x="8" y="9"/>
                    </a:cubicBezTo>
                    <a:cubicBezTo>
                      <a:pt x="14" y="3"/>
                      <a:pt x="22" y="0"/>
                      <a:pt x="30" y="0"/>
                    </a:cubicBezTo>
                    <a:cubicBezTo>
                      <a:pt x="132" y="0"/>
                      <a:pt x="132" y="0"/>
                      <a:pt x="132" y="0"/>
                    </a:cubicBezTo>
                    <a:cubicBezTo>
                      <a:pt x="141" y="0"/>
                      <a:pt x="148" y="3"/>
                      <a:pt x="154" y="9"/>
                    </a:cubicBezTo>
                    <a:cubicBezTo>
                      <a:pt x="160" y="15"/>
                      <a:pt x="163" y="22"/>
                      <a:pt x="163" y="30"/>
                    </a:cubicBezTo>
                    <a:cubicBezTo>
                      <a:pt x="163" y="39"/>
                      <a:pt x="160" y="46"/>
                      <a:pt x="154" y="52"/>
                    </a:cubicBezTo>
                    <a:cubicBezTo>
                      <a:pt x="148" y="58"/>
                      <a:pt x="141" y="61"/>
                      <a:pt x="132" y="61"/>
                    </a:cubicBezTo>
                    <a:lnTo>
                      <a:pt x="30" y="61"/>
                    </a:ln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7" name="Freeform 13"/>
              <p:cNvSpPr/>
              <p:nvPr/>
            </p:nvSpPr>
            <p:spPr bwMode="auto">
              <a:xfrm>
                <a:off x="5196681" y="1522918"/>
                <a:ext cx="195263" cy="73025"/>
              </a:xfrm>
              <a:custGeom>
                <a:avLst/>
                <a:gdLst/>
                <a:ahLst/>
                <a:cxnLst>
                  <a:cxn ang="0">
                    <a:pos x="9" y="53"/>
                  </a:cxn>
                  <a:cxn ang="0">
                    <a:pos x="0" y="31"/>
                  </a:cxn>
                  <a:cxn ang="0">
                    <a:pos x="9" y="9"/>
                  </a:cxn>
                  <a:cxn ang="0">
                    <a:pos x="31" y="0"/>
                  </a:cxn>
                  <a:cxn ang="0">
                    <a:pos x="133" y="0"/>
                  </a:cxn>
                  <a:cxn ang="0">
                    <a:pos x="155" y="9"/>
                  </a:cxn>
                  <a:cxn ang="0">
                    <a:pos x="164" y="31"/>
                  </a:cxn>
                  <a:cxn ang="0">
                    <a:pos x="155" y="53"/>
                  </a:cxn>
                  <a:cxn ang="0">
                    <a:pos x="133" y="62"/>
                  </a:cxn>
                  <a:cxn ang="0">
                    <a:pos x="31" y="62"/>
                  </a:cxn>
                  <a:cxn ang="0">
                    <a:pos x="9" y="53"/>
                  </a:cxn>
                </a:cxnLst>
                <a:rect l="0" t="0" r="r" b="b"/>
                <a:pathLst>
                  <a:path w="164" h="62">
                    <a:moveTo>
                      <a:pt x="9" y="53"/>
                    </a:moveTo>
                    <a:cubicBezTo>
                      <a:pt x="3" y="47"/>
                      <a:pt x="0" y="40"/>
                      <a:pt x="0" y="31"/>
                    </a:cubicBezTo>
                    <a:cubicBezTo>
                      <a:pt x="0" y="23"/>
                      <a:pt x="3" y="15"/>
                      <a:pt x="9" y="9"/>
                    </a:cubicBezTo>
                    <a:cubicBezTo>
                      <a:pt x="15" y="3"/>
                      <a:pt x="22" y="0"/>
                      <a:pt x="31" y="0"/>
                    </a:cubicBezTo>
                    <a:cubicBezTo>
                      <a:pt x="133" y="0"/>
                      <a:pt x="133" y="0"/>
                      <a:pt x="133" y="0"/>
                    </a:cubicBezTo>
                    <a:cubicBezTo>
                      <a:pt x="141" y="0"/>
                      <a:pt x="149" y="3"/>
                      <a:pt x="155" y="9"/>
                    </a:cubicBezTo>
                    <a:cubicBezTo>
                      <a:pt x="161" y="15"/>
                      <a:pt x="164" y="23"/>
                      <a:pt x="164" y="31"/>
                    </a:cubicBezTo>
                    <a:cubicBezTo>
                      <a:pt x="164" y="40"/>
                      <a:pt x="161" y="47"/>
                      <a:pt x="155" y="53"/>
                    </a:cubicBezTo>
                    <a:cubicBezTo>
                      <a:pt x="149" y="59"/>
                      <a:pt x="141" y="62"/>
                      <a:pt x="133" y="62"/>
                    </a:cubicBezTo>
                    <a:cubicBezTo>
                      <a:pt x="31" y="62"/>
                      <a:pt x="31" y="62"/>
                      <a:pt x="31" y="62"/>
                    </a:cubicBezTo>
                    <a:cubicBezTo>
                      <a:pt x="22" y="62"/>
                      <a:pt x="15" y="59"/>
                      <a:pt x="9" y="53"/>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8" name="Freeform 14"/>
              <p:cNvSpPr/>
              <p:nvPr/>
            </p:nvSpPr>
            <p:spPr bwMode="auto">
              <a:xfrm>
                <a:off x="3971131" y="1000631"/>
                <a:ext cx="158750" cy="160338"/>
              </a:xfrm>
              <a:custGeom>
                <a:avLst/>
                <a:gdLst/>
                <a:ahLst/>
                <a:cxnLst>
                  <a:cxn ang="0">
                    <a:pos x="30" y="0"/>
                  </a:cxn>
                  <a:cxn ang="0">
                    <a:pos x="9" y="9"/>
                  </a:cxn>
                  <a:cxn ang="0">
                    <a:pos x="0" y="31"/>
                  </a:cxn>
                  <a:cxn ang="0">
                    <a:pos x="9" y="53"/>
                  </a:cxn>
                  <a:cxn ang="0">
                    <a:pos x="81" y="125"/>
                  </a:cxn>
                  <a:cxn ang="0">
                    <a:pos x="103" y="134"/>
                  </a:cxn>
                  <a:cxn ang="0">
                    <a:pos x="124" y="125"/>
                  </a:cxn>
                  <a:cxn ang="0">
                    <a:pos x="133" y="103"/>
                  </a:cxn>
                  <a:cxn ang="0">
                    <a:pos x="124" y="82"/>
                  </a:cxn>
                  <a:cxn ang="0">
                    <a:pos x="52" y="9"/>
                  </a:cxn>
                  <a:cxn ang="0">
                    <a:pos x="30" y="0"/>
                  </a:cxn>
                </a:cxnLst>
                <a:rect l="0" t="0" r="r" b="b"/>
                <a:pathLst>
                  <a:path w="133" h="134">
                    <a:moveTo>
                      <a:pt x="30" y="0"/>
                    </a:moveTo>
                    <a:cubicBezTo>
                      <a:pt x="22" y="0"/>
                      <a:pt x="15" y="3"/>
                      <a:pt x="9" y="9"/>
                    </a:cubicBezTo>
                    <a:cubicBezTo>
                      <a:pt x="3" y="15"/>
                      <a:pt x="0" y="23"/>
                      <a:pt x="0" y="31"/>
                    </a:cubicBezTo>
                    <a:cubicBezTo>
                      <a:pt x="0" y="39"/>
                      <a:pt x="3" y="47"/>
                      <a:pt x="9" y="53"/>
                    </a:cubicBezTo>
                    <a:cubicBezTo>
                      <a:pt x="81" y="125"/>
                      <a:pt x="81" y="125"/>
                      <a:pt x="81" y="125"/>
                    </a:cubicBezTo>
                    <a:cubicBezTo>
                      <a:pt x="87" y="131"/>
                      <a:pt x="94" y="134"/>
                      <a:pt x="103" y="134"/>
                    </a:cubicBezTo>
                    <a:cubicBezTo>
                      <a:pt x="111" y="134"/>
                      <a:pt x="118" y="131"/>
                      <a:pt x="124" y="125"/>
                    </a:cubicBezTo>
                    <a:cubicBezTo>
                      <a:pt x="130" y="119"/>
                      <a:pt x="133" y="112"/>
                      <a:pt x="133" y="103"/>
                    </a:cubicBezTo>
                    <a:cubicBezTo>
                      <a:pt x="133" y="95"/>
                      <a:pt x="130" y="88"/>
                      <a:pt x="124" y="82"/>
                    </a:cubicBezTo>
                    <a:cubicBezTo>
                      <a:pt x="52" y="9"/>
                      <a:pt x="52" y="9"/>
                      <a:pt x="52" y="9"/>
                    </a:cubicBezTo>
                    <a:cubicBezTo>
                      <a:pt x="46" y="3"/>
                      <a:pt x="39" y="0"/>
                      <a:pt x="30" y="0"/>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19" name="Freeform 15"/>
              <p:cNvSpPr/>
              <p:nvPr/>
            </p:nvSpPr>
            <p:spPr bwMode="auto">
              <a:xfrm>
                <a:off x="4998243" y="1002218"/>
                <a:ext cx="160338" cy="158750"/>
              </a:xfrm>
              <a:custGeom>
                <a:avLst/>
                <a:gdLst/>
                <a:ahLst/>
                <a:cxnLst>
                  <a:cxn ang="0">
                    <a:pos x="0" y="103"/>
                  </a:cxn>
                  <a:cxn ang="0">
                    <a:pos x="9" y="124"/>
                  </a:cxn>
                  <a:cxn ang="0">
                    <a:pos x="31" y="133"/>
                  </a:cxn>
                  <a:cxn ang="0">
                    <a:pos x="53" y="124"/>
                  </a:cxn>
                  <a:cxn ang="0">
                    <a:pos x="125" y="52"/>
                  </a:cxn>
                  <a:cxn ang="0">
                    <a:pos x="134" y="30"/>
                  </a:cxn>
                  <a:cxn ang="0">
                    <a:pos x="125" y="9"/>
                  </a:cxn>
                  <a:cxn ang="0">
                    <a:pos x="103" y="0"/>
                  </a:cxn>
                  <a:cxn ang="0">
                    <a:pos x="82" y="9"/>
                  </a:cxn>
                  <a:cxn ang="0">
                    <a:pos x="9" y="81"/>
                  </a:cxn>
                  <a:cxn ang="0">
                    <a:pos x="0" y="103"/>
                  </a:cxn>
                </a:cxnLst>
                <a:rect l="0" t="0" r="r" b="b"/>
                <a:pathLst>
                  <a:path w="134" h="133">
                    <a:moveTo>
                      <a:pt x="0" y="103"/>
                    </a:moveTo>
                    <a:cubicBezTo>
                      <a:pt x="0" y="111"/>
                      <a:pt x="3" y="118"/>
                      <a:pt x="9" y="124"/>
                    </a:cubicBezTo>
                    <a:cubicBezTo>
                      <a:pt x="15" y="130"/>
                      <a:pt x="23" y="133"/>
                      <a:pt x="31" y="133"/>
                    </a:cubicBezTo>
                    <a:cubicBezTo>
                      <a:pt x="40" y="133"/>
                      <a:pt x="47" y="130"/>
                      <a:pt x="53" y="124"/>
                    </a:cubicBezTo>
                    <a:cubicBezTo>
                      <a:pt x="125" y="52"/>
                      <a:pt x="125" y="52"/>
                      <a:pt x="125" y="52"/>
                    </a:cubicBezTo>
                    <a:cubicBezTo>
                      <a:pt x="131" y="46"/>
                      <a:pt x="134" y="39"/>
                      <a:pt x="134" y="30"/>
                    </a:cubicBezTo>
                    <a:cubicBezTo>
                      <a:pt x="134" y="22"/>
                      <a:pt x="131" y="15"/>
                      <a:pt x="125" y="9"/>
                    </a:cubicBezTo>
                    <a:cubicBezTo>
                      <a:pt x="119" y="3"/>
                      <a:pt x="112" y="0"/>
                      <a:pt x="103" y="0"/>
                    </a:cubicBezTo>
                    <a:cubicBezTo>
                      <a:pt x="95" y="0"/>
                      <a:pt x="88" y="3"/>
                      <a:pt x="82" y="9"/>
                    </a:cubicBezTo>
                    <a:cubicBezTo>
                      <a:pt x="9" y="81"/>
                      <a:pt x="9" y="81"/>
                      <a:pt x="9" y="81"/>
                    </a:cubicBezTo>
                    <a:cubicBezTo>
                      <a:pt x="3" y="87"/>
                      <a:pt x="0" y="94"/>
                      <a:pt x="0" y="103"/>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grpSp>
        <p:grpSp>
          <p:nvGrpSpPr>
            <p:cNvPr id="99" name="Group 98"/>
            <p:cNvGrpSpPr/>
            <p:nvPr/>
          </p:nvGrpSpPr>
          <p:grpSpPr>
            <a:xfrm>
              <a:off x="-1335088" y="1050431"/>
              <a:ext cx="1036638" cy="2524125"/>
              <a:chOff x="4055268" y="-366207"/>
              <a:chExt cx="1036638" cy="2524125"/>
            </a:xfrm>
          </p:grpSpPr>
          <p:sp>
            <p:nvSpPr>
              <p:cNvPr id="101" name="Freeform 5"/>
              <p:cNvSpPr/>
              <p:nvPr/>
            </p:nvSpPr>
            <p:spPr bwMode="auto">
              <a:xfrm>
                <a:off x="4055268" y="1033968"/>
                <a:ext cx="508000" cy="1123950"/>
              </a:xfrm>
              <a:custGeom>
                <a:avLst/>
                <a:gdLst/>
                <a:ahLst/>
                <a:cxnLst>
                  <a:cxn ang="0">
                    <a:pos x="427" y="944"/>
                  </a:cxn>
                  <a:cxn ang="0">
                    <a:pos x="128" y="816"/>
                  </a:cxn>
                  <a:cxn ang="0">
                    <a:pos x="0" y="508"/>
                  </a:cxn>
                  <a:cxn ang="0">
                    <a:pos x="100" y="229"/>
                  </a:cxn>
                  <a:cxn ang="0">
                    <a:pos x="103" y="226"/>
                  </a:cxn>
                  <a:cxn ang="0">
                    <a:pos x="166" y="138"/>
                  </a:cxn>
                  <a:cxn ang="0">
                    <a:pos x="219" y="0"/>
                  </a:cxn>
                  <a:cxn ang="0">
                    <a:pos x="427" y="0"/>
                  </a:cxn>
                  <a:cxn ang="0">
                    <a:pos x="427" y="944"/>
                  </a:cxn>
                </a:cxnLst>
                <a:rect l="0" t="0" r="r" b="b"/>
                <a:pathLst>
                  <a:path w="427" h="944">
                    <a:moveTo>
                      <a:pt x="427" y="944"/>
                    </a:moveTo>
                    <a:cubicBezTo>
                      <a:pt x="311" y="942"/>
                      <a:pt x="211" y="899"/>
                      <a:pt x="128" y="816"/>
                    </a:cubicBezTo>
                    <a:cubicBezTo>
                      <a:pt x="42" y="731"/>
                      <a:pt x="0" y="628"/>
                      <a:pt x="0" y="508"/>
                    </a:cubicBezTo>
                    <a:cubicBezTo>
                      <a:pt x="0" y="401"/>
                      <a:pt x="33" y="308"/>
                      <a:pt x="100" y="229"/>
                    </a:cubicBezTo>
                    <a:cubicBezTo>
                      <a:pt x="101" y="228"/>
                      <a:pt x="102" y="227"/>
                      <a:pt x="103" y="226"/>
                    </a:cubicBezTo>
                    <a:cubicBezTo>
                      <a:pt x="128" y="195"/>
                      <a:pt x="149" y="165"/>
                      <a:pt x="166" y="138"/>
                    </a:cubicBezTo>
                    <a:cubicBezTo>
                      <a:pt x="201" y="84"/>
                      <a:pt x="218" y="38"/>
                      <a:pt x="219" y="0"/>
                    </a:cubicBezTo>
                    <a:cubicBezTo>
                      <a:pt x="427" y="0"/>
                      <a:pt x="427" y="0"/>
                      <a:pt x="427" y="0"/>
                    </a:cubicBezTo>
                    <a:lnTo>
                      <a:pt x="427" y="944"/>
                    </a:lnTo>
                    <a:close/>
                  </a:path>
                </a:pathLst>
              </a:custGeom>
              <a:solidFill>
                <a:schemeClr val="tx1">
                  <a:lumMod val="95000"/>
                </a:schemeClr>
              </a:solidFill>
              <a:ln w="9525">
                <a:noFill/>
                <a:round/>
              </a:ln>
            </p:spPr>
            <p:txBody>
              <a:bodyPr vert="horz" wrap="square" lIns="91440" tIns="45720" rIns="91440" bIns="45720" numCol="1" anchor="t" anchorCtr="0" compatLnSpc="1"/>
              <a:lstStyle/>
              <a:p>
                <a:endParaRPr lang="en-US"/>
              </a:p>
            </p:txBody>
          </p:sp>
          <p:sp>
            <p:nvSpPr>
              <p:cNvPr id="102" name="Freeform 6"/>
              <p:cNvSpPr/>
              <p:nvPr/>
            </p:nvSpPr>
            <p:spPr bwMode="auto">
              <a:xfrm>
                <a:off x="4372768" y="-364619"/>
                <a:ext cx="190500" cy="1071563"/>
              </a:xfrm>
              <a:custGeom>
                <a:avLst/>
                <a:gdLst/>
                <a:ahLst/>
                <a:cxnLst>
                  <a:cxn ang="0">
                    <a:pos x="160" y="900"/>
                  </a:cxn>
                  <a:cxn ang="0">
                    <a:pos x="23" y="900"/>
                  </a:cxn>
                  <a:cxn ang="0">
                    <a:pos x="7" y="894"/>
                  </a:cxn>
                  <a:cxn ang="0">
                    <a:pos x="0" y="878"/>
                  </a:cxn>
                  <a:cxn ang="0">
                    <a:pos x="7" y="862"/>
                  </a:cxn>
                  <a:cxn ang="0">
                    <a:pos x="23" y="855"/>
                  </a:cxn>
                  <a:cxn ang="0">
                    <a:pos x="48" y="855"/>
                  </a:cxn>
                  <a:cxn ang="0">
                    <a:pos x="137" y="798"/>
                  </a:cxn>
                  <a:cxn ang="0">
                    <a:pos x="137" y="794"/>
                  </a:cxn>
                  <a:cxn ang="0">
                    <a:pos x="137" y="29"/>
                  </a:cxn>
                  <a:cxn ang="0">
                    <a:pos x="146" y="8"/>
                  </a:cxn>
                  <a:cxn ang="0">
                    <a:pos x="160" y="0"/>
                  </a:cxn>
                  <a:cxn ang="0">
                    <a:pos x="160" y="900"/>
                  </a:cxn>
                </a:cxnLst>
                <a:rect l="0" t="0" r="r" b="b"/>
                <a:pathLst>
                  <a:path w="160" h="900">
                    <a:moveTo>
                      <a:pt x="160" y="900"/>
                    </a:moveTo>
                    <a:cubicBezTo>
                      <a:pt x="23" y="900"/>
                      <a:pt x="23" y="900"/>
                      <a:pt x="23" y="900"/>
                    </a:cubicBezTo>
                    <a:cubicBezTo>
                      <a:pt x="17" y="900"/>
                      <a:pt x="11" y="898"/>
                      <a:pt x="7" y="894"/>
                    </a:cubicBezTo>
                    <a:cubicBezTo>
                      <a:pt x="2" y="889"/>
                      <a:pt x="0" y="884"/>
                      <a:pt x="0" y="878"/>
                    </a:cubicBezTo>
                    <a:cubicBezTo>
                      <a:pt x="0" y="871"/>
                      <a:pt x="2" y="866"/>
                      <a:pt x="7" y="862"/>
                    </a:cubicBezTo>
                    <a:cubicBezTo>
                      <a:pt x="11" y="857"/>
                      <a:pt x="17" y="855"/>
                      <a:pt x="23" y="855"/>
                    </a:cubicBezTo>
                    <a:cubicBezTo>
                      <a:pt x="48" y="855"/>
                      <a:pt x="48" y="855"/>
                      <a:pt x="48" y="855"/>
                    </a:cubicBezTo>
                    <a:cubicBezTo>
                      <a:pt x="72" y="835"/>
                      <a:pt x="101" y="816"/>
                      <a:pt x="137" y="798"/>
                    </a:cubicBezTo>
                    <a:cubicBezTo>
                      <a:pt x="137" y="797"/>
                      <a:pt x="137" y="795"/>
                      <a:pt x="137" y="794"/>
                    </a:cubicBezTo>
                    <a:cubicBezTo>
                      <a:pt x="137" y="29"/>
                      <a:pt x="137" y="29"/>
                      <a:pt x="137" y="29"/>
                    </a:cubicBezTo>
                    <a:cubicBezTo>
                      <a:pt x="137" y="21"/>
                      <a:pt x="140" y="14"/>
                      <a:pt x="146" y="8"/>
                    </a:cubicBezTo>
                    <a:cubicBezTo>
                      <a:pt x="150" y="4"/>
                      <a:pt x="155" y="1"/>
                      <a:pt x="160" y="0"/>
                    </a:cubicBezTo>
                    <a:lnTo>
                      <a:pt x="160" y="90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03" name="Freeform 7"/>
              <p:cNvSpPr/>
              <p:nvPr/>
            </p:nvSpPr>
            <p:spPr bwMode="auto">
              <a:xfrm>
                <a:off x="4563268" y="1033968"/>
                <a:ext cx="528638" cy="1123950"/>
              </a:xfrm>
              <a:custGeom>
                <a:avLst/>
                <a:gdLst/>
                <a:ahLst/>
                <a:cxnLst>
                  <a:cxn ang="0">
                    <a:pos x="0" y="944"/>
                  </a:cxn>
                  <a:cxn ang="0">
                    <a:pos x="0" y="0"/>
                  </a:cxn>
                  <a:cxn ang="0">
                    <a:pos x="226" y="0"/>
                  </a:cxn>
                  <a:cxn ang="0">
                    <a:pos x="345" y="229"/>
                  </a:cxn>
                  <a:cxn ang="0">
                    <a:pos x="348" y="234"/>
                  </a:cxn>
                  <a:cxn ang="0">
                    <a:pos x="445" y="508"/>
                  </a:cxn>
                  <a:cxn ang="0">
                    <a:pos x="317" y="816"/>
                  </a:cxn>
                  <a:cxn ang="0">
                    <a:pos x="9" y="944"/>
                  </a:cxn>
                  <a:cxn ang="0">
                    <a:pos x="0" y="944"/>
                  </a:cxn>
                </a:cxnLst>
                <a:rect l="0" t="0" r="r" b="b"/>
                <a:pathLst>
                  <a:path w="445" h="944">
                    <a:moveTo>
                      <a:pt x="0" y="944"/>
                    </a:moveTo>
                    <a:cubicBezTo>
                      <a:pt x="0" y="0"/>
                      <a:pt x="0" y="0"/>
                      <a:pt x="0" y="0"/>
                    </a:cubicBezTo>
                    <a:cubicBezTo>
                      <a:pt x="226" y="0"/>
                      <a:pt x="226" y="0"/>
                      <a:pt x="226" y="0"/>
                    </a:cubicBezTo>
                    <a:cubicBezTo>
                      <a:pt x="227" y="57"/>
                      <a:pt x="267" y="133"/>
                      <a:pt x="345" y="229"/>
                    </a:cubicBezTo>
                    <a:cubicBezTo>
                      <a:pt x="348" y="234"/>
                      <a:pt x="348" y="234"/>
                      <a:pt x="348" y="234"/>
                    </a:cubicBezTo>
                    <a:cubicBezTo>
                      <a:pt x="413" y="312"/>
                      <a:pt x="445" y="403"/>
                      <a:pt x="445" y="508"/>
                    </a:cubicBezTo>
                    <a:cubicBezTo>
                      <a:pt x="445" y="628"/>
                      <a:pt x="402" y="731"/>
                      <a:pt x="317" y="816"/>
                    </a:cubicBezTo>
                    <a:cubicBezTo>
                      <a:pt x="232" y="901"/>
                      <a:pt x="129" y="944"/>
                      <a:pt x="9" y="944"/>
                    </a:cubicBezTo>
                    <a:cubicBezTo>
                      <a:pt x="6" y="944"/>
                      <a:pt x="3" y="944"/>
                      <a:pt x="0" y="94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04" name="Freeform 8"/>
              <p:cNvSpPr/>
              <p:nvPr/>
            </p:nvSpPr>
            <p:spPr bwMode="auto">
              <a:xfrm>
                <a:off x="4563268" y="-366207"/>
                <a:ext cx="206375" cy="1073150"/>
              </a:xfrm>
              <a:custGeom>
                <a:avLst/>
                <a:gdLst/>
                <a:ahLst/>
                <a:cxnLst>
                  <a:cxn ang="0">
                    <a:pos x="0" y="901"/>
                  </a:cxn>
                  <a:cxn ang="0">
                    <a:pos x="0" y="1"/>
                  </a:cxn>
                  <a:cxn ang="0">
                    <a:pos x="0" y="1"/>
                  </a:cxn>
                  <a:cxn ang="0">
                    <a:pos x="7" y="0"/>
                  </a:cxn>
                  <a:cxn ang="0">
                    <a:pos x="28" y="9"/>
                  </a:cxn>
                  <a:cxn ang="0">
                    <a:pos x="37" y="30"/>
                  </a:cxn>
                  <a:cxn ang="0">
                    <a:pos x="37" y="795"/>
                  </a:cxn>
                  <a:cxn ang="0">
                    <a:pos x="37" y="799"/>
                  </a:cxn>
                  <a:cxn ang="0">
                    <a:pos x="131" y="856"/>
                  </a:cxn>
                  <a:cxn ang="0">
                    <a:pos x="151" y="856"/>
                  </a:cxn>
                  <a:cxn ang="0">
                    <a:pos x="167" y="863"/>
                  </a:cxn>
                  <a:cxn ang="0">
                    <a:pos x="174" y="879"/>
                  </a:cxn>
                  <a:cxn ang="0">
                    <a:pos x="167" y="895"/>
                  </a:cxn>
                  <a:cxn ang="0">
                    <a:pos x="151" y="901"/>
                  </a:cxn>
                  <a:cxn ang="0">
                    <a:pos x="0" y="901"/>
                  </a:cxn>
                </a:cxnLst>
                <a:rect l="0" t="0" r="r" b="b"/>
                <a:pathLst>
                  <a:path w="174" h="901">
                    <a:moveTo>
                      <a:pt x="0" y="901"/>
                    </a:moveTo>
                    <a:cubicBezTo>
                      <a:pt x="0" y="1"/>
                      <a:pt x="0" y="1"/>
                      <a:pt x="0" y="1"/>
                    </a:cubicBezTo>
                    <a:cubicBezTo>
                      <a:pt x="0" y="1"/>
                      <a:pt x="0" y="1"/>
                      <a:pt x="0" y="1"/>
                    </a:cubicBezTo>
                    <a:cubicBezTo>
                      <a:pt x="3" y="0"/>
                      <a:pt x="5" y="0"/>
                      <a:pt x="7" y="0"/>
                    </a:cubicBezTo>
                    <a:cubicBezTo>
                      <a:pt x="15" y="0"/>
                      <a:pt x="23" y="3"/>
                      <a:pt x="28" y="9"/>
                    </a:cubicBezTo>
                    <a:cubicBezTo>
                      <a:pt x="34" y="15"/>
                      <a:pt x="37" y="22"/>
                      <a:pt x="37" y="30"/>
                    </a:cubicBezTo>
                    <a:cubicBezTo>
                      <a:pt x="37" y="795"/>
                      <a:pt x="37" y="795"/>
                      <a:pt x="37" y="795"/>
                    </a:cubicBezTo>
                    <a:cubicBezTo>
                      <a:pt x="37" y="797"/>
                      <a:pt x="37" y="798"/>
                      <a:pt x="37" y="799"/>
                    </a:cubicBezTo>
                    <a:cubicBezTo>
                      <a:pt x="71" y="814"/>
                      <a:pt x="103" y="833"/>
                      <a:pt x="131" y="856"/>
                    </a:cubicBezTo>
                    <a:cubicBezTo>
                      <a:pt x="151" y="856"/>
                      <a:pt x="151" y="856"/>
                      <a:pt x="151" y="856"/>
                    </a:cubicBezTo>
                    <a:cubicBezTo>
                      <a:pt x="157" y="856"/>
                      <a:pt x="163" y="858"/>
                      <a:pt x="167" y="863"/>
                    </a:cubicBezTo>
                    <a:cubicBezTo>
                      <a:pt x="172" y="867"/>
                      <a:pt x="174" y="872"/>
                      <a:pt x="174" y="879"/>
                    </a:cubicBezTo>
                    <a:cubicBezTo>
                      <a:pt x="174" y="885"/>
                      <a:pt x="172" y="890"/>
                      <a:pt x="167" y="895"/>
                    </a:cubicBezTo>
                    <a:cubicBezTo>
                      <a:pt x="163" y="899"/>
                      <a:pt x="157" y="901"/>
                      <a:pt x="151" y="901"/>
                    </a:cubicBezTo>
                    <a:lnTo>
                      <a:pt x="0" y="901"/>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105" name="Freeform 16"/>
              <p:cNvSpPr/>
              <p:nvPr/>
            </p:nvSpPr>
            <p:spPr bwMode="auto">
              <a:xfrm>
                <a:off x="4563268" y="937131"/>
                <a:ext cx="295275" cy="71438"/>
              </a:xfrm>
              <a:custGeom>
                <a:avLst/>
                <a:gdLst/>
                <a:ahLst/>
                <a:cxnLst>
                  <a:cxn ang="0">
                    <a:pos x="0" y="60"/>
                  </a:cxn>
                  <a:cxn ang="0">
                    <a:pos x="0" y="0"/>
                  </a:cxn>
                  <a:cxn ang="0">
                    <a:pos x="218" y="0"/>
                  </a:cxn>
                  <a:cxn ang="0">
                    <a:pos x="239" y="9"/>
                  </a:cxn>
                  <a:cxn ang="0">
                    <a:pos x="248" y="30"/>
                  </a:cxn>
                  <a:cxn ang="0">
                    <a:pos x="239" y="52"/>
                  </a:cxn>
                  <a:cxn ang="0">
                    <a:pos x="218" y="60"/>
                  </a:cxn>
                  <a:cxn ang="0">
                    <a:pos x="0" y="60"/>
                  </a:cxn>
                </a:cxnLst>
                <a:rect l="0" t="0" r="r" b="b"/>
                <a:pathLst>
                  <a:path w="248" h="60">
                    <a:moveTo>
                      <a:pt x="0" y="60"/>
                    </a:moveTo>
                    <a:cubicBezTo>
                      <a:pt x="0" y="0"/>
                      <a:pt x="0" y="0"/>
                      <a:pt x="0" y="0"/>
                    </a:cubicBezTo>
                    <a:cubicBezTo>
                      <a:pt x="218" y="0"/>
                      <a:pt x="218" y="0"/>
                      <a:pt x="218" y="0"/>
                    </a:cubicBezTo>
                    <a:cubicBezTo>
                      <a:pt x="226" y="0"/>
                      <a:pt x="233" y="3"/>
                      <a:pt x="239" y="9"/>
                    </a:cubicBezTo>
                    <a:cubicBezTo>
                      <a:pt x="245" y="15"/>
                      <a:pt x="248" y="22"/>
                      <a:pt x="248" y="30"/>
                    </a:cubicBezTo>
                    <a:cubicBezTo>
                      <a:pt x="248" y="39"/>
                      <a:pt x="245" y="46"/>
                      <a:pt x="239" y="52"/>
                    </a:cubicBezTo>
                    <a:cubicBezTo>
                      <a:pt x="233" y="57"/>
                      <a:pt x="226" y="60"/>
                      <a:pt x="218" y="60"/>
                    </a:cubicBezTo>
                    <a:lnTo>
                      <a:pt x="0" y="60"/>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106" name="Freeform 17"/>
              <p:cNvSpPr/>
              <p:nvPr/>
            </p:nvSpPr>
            <p:spPr bwMode="auto">
              <a:xfrm>
                <a:off x="4285456" y="937131"/>
                <a:ext cx="277813" cy="71438"/>
              </a:xfrm>
              <a:custGeom>
                <a:avLst/>
                <a:gdLst/>
                <a:ahLst/>
                <a:cxnLst>
                  <a:cxn ang="0">
                    <a:pos x="233" y="60"/>
                  </a:cxn>
                  <a:cxn ang="0">
                    <a:pos x="30" y="60"/>
                  </a:cxn>
                  <a:cxn ang="0">
                    <a:pos x="9" y="52"/>
                  </a:cxn>
                  <a:cxn ang="0">
                    <a:pos x="0" y="30"/>
                  </a:cxn>
                  <a:cxn ang="0">
                    <a:pos x="9" y="9"/>
                  </a:cxn>
                  <a:cxn ang="0">
                    <a:pos x="30" y="0"/>
                  </a:cxn>
                  <a:cxn ang="0">
                    <a:pos x="233" y="0"/>
                  </a:cxn>
                  <a:cxn ang="0">
                    <a:pos x="233" y="60"/>
                  </a:cxn>
                </a:cxnLst>
                <a:rect l="0" t="0" r="r" b="b"/>
                <a:pathLst>
                  <a:path w="233" h="60">
                    <a:moveTo>
                      <a:pt x="233" y="60"/>
                    </a:moveTo>
                    <a:cubicBezTo>
                      <a:pt x="30" y="60"/>
                      <a:pt x="30" y="60"/>
                      <a:pt x="30" y="60"/>
                    </a:cubicBezTo>
                    <a:cubicBezTo>
                      <a:pt x="22" y="60"/>
                      <a:pt x="14" y="57"/>
                      <a:pt x="9" y="52"/>
                    </a:cubicBezTo>
                    <a:cubicBezTo>
                      <a:pt x="3" y="46"/>
                      <a:pt x="0" y="39"/>
                      <a:pt x="0" y="30"/>
                    </a:cubicBezTo>
                    <a:cubicBezTo>
                      <a:pt x="0" y="22"/>
                      <a:pt x="3" y="15"/>
                      <a:pt x="9" y="9"/>
                    </a:cubicBezTo>
                    <a:cubicBezTo>
                      <a:pt x="14" y="3"/>
                      <a:pt x="22" y="0"/>
                      <a:pt x="30" y="0"/>
                    </a:cubicBezTo>
                    <a:cubicBezTo>
                      <a:pt x="233" y="0"/>
                      <a:pt x="233" y="0"/>
                      <a:pt x="233" y="0"/>
                    </a:cubicBezTo>
                    <a:lnTo>
                      <a:pt x="233" y="6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07" name="Freeform 18"/>
              <p:cNvSpPr/>
              <p:nvPr/>
            </p:nvSpPr>
            <p:spPr bwMode="auto">
              <a:xfrm>
                <a:off x="4563268" y="837118"/>
                <a:ext cx="295275" cy="71438"/>
              </a:xfrm>
              <a:custGeom>
                <a:avLst/>
                <a:gdLst/>
                <a:ahLst/>
                <a:cxnLst>
                  <a:cxn ang="0">
                    <a:pos x="0" y="60"/>
                  </a:cxn>
                  <a:cxn ang="0">
                    <a:pos x="0" y="0"/>
                  </a:cxn>
                  <a:cxn ang="0">
                    <a:pos x="218" y="0"/>
                  </a:cxn>
                  <a:cxn ang="0">
                    <a:pos x="240" y="9"/>
                  </a:cxn>
                  <a:cxn ang="0">
                    <a:pos x="248" y="30"/>
                  </a:cxn>
                  <a:cxn ang="0">
                    <a:pos x="248" y="30"/>
                  </a:cxn>
                  <a:cxn ang="0">
                    <a:pos x="240" y="52"/>
                  </a:cxn>
                  <a:cxn ang="0">
                    <a:pos x="218" y="60"/>
                  </a:cxn>
                  <a:cxn ang="0">
                    <a:pos x="0" y="60"/>
                  </a:cxn>
                </a:cxnLst>
                <a:rect l="0" t="0" r="r" b="b"/>
                <a:pathLst>
                  <a:path w="248" h="60">
                    <a:moveTo>
                      <a:pt x="0" y="60"/>
                    </a:moveTo>
                    <a:cubicBezTo>
                      <a:pt x="0" y="0"/>
                      <a:pt x="0" y="0"/>
                      <a:pt x="0" y="0"/>
                    </a:cubicBezTo>
                    <a:cubicBezTo>
                      <a:pt x="218" y="0"/>
                      <a:pt x="218" y="0"/>
                      <a:pt x="218" y="0"/>
                    </a:cubicBezTo>
                    <a:cubicBezTo>
                      <a:pt x="227" y="0"/>
                      <a:pt x="234" y="3"/>
                      <a:pt x="240" y="9"/>
                    </a:cubicBezTo>
                    <a:cubicBezTo>
                      <a:pt x="245" y="15"/>
                      <a:pt x="248" y="22"/>
                      <a:pt x="248" y="30"/>
                    </a:cubicBezTo>
                    <a:cubicBezTo>
                      <a:pt x="248" y="30"/>
                      <a:pt x="248" y="30"/>
                      <a:pt x="248" y="30"/>
                    </a:cubicBezTo>
                    <a:cubicBezTo>
                      <a:pt x="248" y="39"/>
                      <a:pt x="245" y="46"/>
                      <a:pt x="240" y="52"/>
                    </a:cubicBezTo>
                    <a:cubicBezTo>
                      <a:pt x="234" y="57"/>
                      <a:pt x="227" y="60"/>
                      <a:pt x="218" y="60"/>
                    </a:cubicBezTo>
                    <a:lnTo>
                      <a:pt x="0" y="60"/>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108" name="Freeform 19"/>
              <p:cNvSpPr/>
              <p:nvPr/>
            </p:nvSpPr>
            <p:spPr bwMode="auto">
              <a:xfrm>
                <a:off x="4285456" y="837118"/>
                <a:ext cx="277813" cy="71438"/>
              </a:xfrm>
              <a:custGeom>
                <a:avLst/>
                <a:gdLst/>
                <a:ahLst/>
                <a:cxnLst>
                  <a:cxn ang="0">
                    <a:pos x="233" y="60"/>
                  </a:cxn>
                  <a:cxn ang="0">
                    <a:pos x="30" y="60"/>
                  </a:cxn>
                  <a:cxn ang="0">
                    <a:pos x="9" y="52"/>
                  </a:cxn>
                  <a:cxn ang="0">
                    <a:pos x="0" y="30"/>
                  </a:cxn>
                  <a:cxn ang="0">
                    <a:pos x="0" y="30"/>
                  </a:cxn>
                  <a:cxn ang="0">
                    <a:pos x="9" y="9"/>
                  </a:cxn>
                  <a:cxn ang="0">
                    <a:pos x="30" y="0"/>
                  </a:cxn>
                  <a:cxn ang="0">
                    <a:pos x="233" y="0"/>
                  </a:cxn>
                  <a:cxn ang="0">
                    <a:pos x="233" y="60"/>
                  </a:cxn>
                </a:cxnLst>
                <a:rect l="0" t="0" r="r" b="b"/>
                <a:pathLst>
                  <a:path w="233" h="60">
                    <a:moveTo>
                      <a:pt x="233" y="60"/>
                    </a:moveTo>
                    <a:cubicBezTo>
                      <a:pt x="30" y="60"/>
                      <a:pt x="30" y="60"/>
                      <a:pt x="30" y="60"/>
                    </a:cubicBezTo>
                    <a:cubicBezTo>
                      <a:pt x="22" y="60"/>
                      <a:pt x="15" y="57"/>
                      <a:pt x="9" y="52"/>
                    </a:cubicBezTo>
                    <a:cubicBezTo>
                      <a:pt x="3" y="46"/>
                      <a:pt x="0" y="39"/>
                      <a:pt x="0" y="30"/>
                    </a:cubicBezTo>
                    <a:cubicBezTo>
                      <a:pt x="0" y="30"/>
                      <a:pt x="0" y="30"/>
                      <a:pt x="0" y="30"/>
                    </a:cubicBezTo>
                    <a:cubicBezTo>
                      <a:pt x="0" y="22"/>
                      <a:pt x="3" y="15"/>
                      <a:pt x="9" y="9"/>
                    </a:cubicBezTo>
                    <a:cubicBezTo>
                      <a:pt x="15" y="3"/>
                      <a:pt x="22" y="0"/>
                      <a:pt x="30" y="0"/>
                    </a:cubicBezTo>
                    <a:cubicBezTo>
                      <a:pt x="233" y="0"/>
                      <a:pt x="233" y="0"/>
                      <a:pt x="233" y="0"/>
                    </a:cubicBezTo>
                    <a:lnTo>
                      <a:pt x="233" y="6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09" name="Freeform 20"/>
              <p:cNvSpPr/>
              <p:nvPr/>
            </p:nvSpPr>
            <p:spPr bwMode="auto">
              <a:xfrm>
                <a:off x="4563268" y="737106"/>
                <a:ext cx="295275" cy="73025"/>
              </a:xfrm>
              <a:custGeom>
                <a:avLst/>
                <a:gdLst/>
                <a:ahLst/>
                <a:cxnLst>
                  <a:cxn ang="0">
                    <a:pos x="0" y="61"/>
                  </a:cxn>
                  <a:cxn ang="0">
                    <a:pos x="0" y="0"/>
                  </a:cxn>
                  <a:cxn ang="0">
                    <a:pos x="218" y="0"/>
                  </a:cxn>
                  <a:cxn ang="0">
                    <a:pos x="239" y="9"/>
                  </a:cxn>
                  <a:cxn ang="0">
                    <a:pos x="248" y="31"/>
                  </a:cxn>
                  <a:cxn ang="0">
                    <a:pos x="239" y="52"/>
                  </a:cxn>
                  <a:cxn ang="0">
                    <a:pos x="218" y="61"/>
                  </a:cxn>
                  <a:cxn ang="0">
                    <a:pos x="0" y="61"/>
                  </a:cxn>
                </a:cxnLst>
                <a:rect l="0" t="0" r="r" b="b"/>
                <a:pathLst>
                  <a:path w="248" h="61">
                    <a:moveTo>
                      <a:pt x="0" y="61"/>
                    </a:moveTo>
                    <a:cubicBezTo>
                      <a:pt x="0" y="0"/>
                      <a:pt x="0" y="0"/>
                      <a:pt x="0" y="0"/>
                    </a:cubicBezTo>
                    <a:cubicBezTo>
                      <a:pt x="218" y="0"/>
                      <a:pt x="218" y="0"/>
                      <a:pt x="218" y="0"/>
                    </a:cubicBezTo>
                    <a:cubicBezTo>
                      <a:pt x="226" y="0"/>
                      <a:pt x="233" y="3"/>
                      <a:pt x="239" y="9"/>
                    </a:cubicBezTo>
                    <a:cubicBezTo>
                      <a:pt x="245" y="15"/>
                      <a:pt x="248" y="22"/>
                      <a:pt x="248" y="31"/>
                    </a:cubicBezTo>
                    <a:cubicBezTo>
                      <a:pt x="248" y="39"/>
                      <a:pt x="245" y="46"/>
                      <a:pt x="239" y="52"/>
                    </a:cubicBezTo>
                    <a:cubicBezTo>
                      <a:pt x="233" y="58"/>
                      <a:pt x="226" y="61"/>
                      <a:pt x="218" y="61"/>
                    </a:cubicBezTo>
                    <a:lnTo>
                      <a:pt x="0" y="61"/>
                    </a:lnTo>
                    <a:close/>
                  </a:path>
                </a:pathLst>
              </a:custGeom>
              <a:solidFill>
                <a:srgbClr val="D5D5DB"/>
              </a:solidFill>
              <a:ln w="9525">
                <a:noFill/>
                <a:round/>
              </a:ln>
            </p:spPr>
            <p:txBody>
              <a:bodyPr vert="horz" wrap="square" lIns="91440" tIns="45720" rIns="91440" bIns="45720" numCol="1" anchor="t" anchorCtr="0" compatLnSpc="1"/>
              <a:lstStyle/>
              <a:p>
                <a:endParaRPr lang="en-US"/>
              </a:p>
            </p:txBody>
          </p:sp>
          <p:sp>
            <p:nvSpPr>
              <p:cNvPr id="110" name="Freeform 21"/>
              <p:cNvSpPr/>
              <p:nvPr/>
            </p:nvSpPr>
            <p:spPr bwMode="auto">
              <a:xfrm>
                <a:off x="4283868" y="737106"/>
                <a:ext cx="279400" cy="73025"/>
              </a:xfrm>
              <a:custGeom>
                <a:avLst/>
                <a:gdLst/>
                <a:ahLst/>
                <a:cxnLst>
                  <a:cxn ang="0">
                    <a:pos x="234" y="61"/>
                  </a:cxn>
                  <a:cxn ang="0">
                    <a:pos x="31" y="61"/>
                  </a:cxn>
                  <a:cxn ang="0">
                    <a:pos x="9" y="52"/>
                  </a:cxn>
                  <a:cxn ang="0">
                    <a:pos x="0" y="31"/>
                  </a:cxn>
                  <a:cxn ang="0">
                    <a:pos x="9" y="9"/>
                  </a:cxn>
                  <a:cxn ang="0">
                    <a:pos x="31" y="0"/>
                  </a:cxn>
                  <a:cxn ang="0">
                    <a:pos x="234" y="0"/>
                  </a:cxn>
                  <a:cxn ang="0">
                    <a:pos x="234" y="61"/>
                  </a:cxn>
                </a:cxnLst>
                <a:rect l="0" t="0" r="r" b="b"/>
                <a:pathLst>
                  <a:path w="234" h="61">
                    <a:moveTo>
                      <a:pt x="234" y="61"/>
                    </a:moveTo>
                    <a:cubicBezTo>
                      <a:pt x="31" y="61"/>
                      <a:pt x="31" y="61"/>
                      <a:pt x="31" y="61"/>
                    </a:cubicBezTo>
                    <a:cubicBezTo>
                      <a:pt x="22" y="61"/>
                      <a:pt x="15" y="58"/>
                      <a:pt x="9" y="52"/>
                    </a:cubicBezTo>
                    <a:cubicBezTo>
                      <a:pt x="3" y="46"/>
                      <a:pt x="0" y="39"/>
                      <a:pt x="0" y="31"/>
                    </a:cubicBezTo>
                    <a:cubicBezTo>
                      <a:pt x="0" y="22"/>
                      <a:pt x="3" y="15"/>
                      <a:pt x="9" y="9"/>
                    </a:cubicBezTo>
                    <a:cubicBezTo>
                      <a:pt x="15" y="3"/>
                      <a:pt x="22" y="0"/>
                      <a:pt x="31" y="0"/>
                    </a:cubicBezTo>
                    <a:cubicBezTo>
                      <a:pt x="234" y="0"/>
                      <a:pt x="234" y="0"/>
                      <a:pt x="234" y="0"/>
                    </a:cubicBezTo>
                    <a:lnTo>
                      <a:pt x="234" y="61"/>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sp>
          <p:nvSpPr>
            <p:cNvPr id="100" name="Oval 99"/>
            <p:cNvSpPr/>
            <p:nvPr/>
          </p:nvSpPr>
          <p:spPr>
            <a:xfrm>
              <a:off x="-1065041" y="2836248"/>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75000"/>
                      <a:lumOff val="25000"/>
                    </a:schemeClr>
                  </a:solidFill>
                  <a:latin typeface="FontAwesome" pitchFamily="2" charset="0"/>
                </a:rPr>
                <a:t></a:t>
              </a:r>
              <a:endParaRPr lang="en-US" dirty="0">
                <a:solidFill>
                  <a:schemeClr val="bg1">
                    <a:lumMod val="75000"/>
                    <a:lumOff val="25000"/>
                  </a:schemeClr>
                </a:solidFill>
              </a:endParaRPr>
            </a:p>
          </p:txBody>
        </p:sp>
      </p:grpSp>
      <p:sp>
        <p:nvSpPr>
          <p:cNvPr id="1046" name="Freeform 22"/>
          <p:cNvSpPr/>
          <p:nvPr/>
        </p:nvSpPr>
        <p:spPr bwMode="auto">
          <a:xfrm rot="10800000">
            <a:off x="1588" y="-5472"/>
            <a:ext cx="9140825" cy="2382838"/>
          </a:xfrm>
          <a:custGeom>
            <a:avLst/>
            <a:gdLst/>
            <a:ahLst/>
            <a:cxnLst>
              <a:cxn ang="0">
                <a:pos x="7259" y="1534"/>
              </a:cxn>
              <a:cxn ang="0">
                <a:pos x="7363" y="1497"/>
              </a:cxn>
              <a:cxn ang="0">
                <a:pos x="7491" y="1557"/>
              </a:cxn>
              <a:cxn ang="0">
                <a:pos x="7536" y="1640"/>
              </a:cxn>
              <a:cxn ang="0">
                <a:pos x="7553" y="1617"/>
              </a:cxn>
              <a:cxn ang="0">
                <a:pos x="7578" y="1594"/>
              </a:cxn>
              <a:cxn ang="0">
                <a:pos x="7680" y="1557"/>
              </a:cxn>
              <a:cxn ang="0">
                <a:pos x="7680" y="2002"/>
              </a:cxn>
              <a:cxn ang="0">
                <a:pos x="0" y="2002"/>
              </a:cxn>
              <a:cxn ang="0">
                <a:pos x="0" y="317"/>
              </a:cxn>
              <a:cxn ang="0">
                <a:pos x="164" y="291"/>
              </a:cxn>
              <a:cxn ang="0">
                <a:pos x="501" y="421"/>
              </a:cxn>
              <a:cxn ang="0">
                <a:pos x="601" y="555"/>
              </a:cxn>
              <a:cxn ang="0">
                <a:pos x="642" y="491"/>
              </a:cxn>
              <a:cxn ang="0">
                <a:pos x="789" y="422"/>
              </a:cxn>
              <a:cxn ang="0">
                <a:pos x="896" y="455"/>
              </a:cxn>
              <a:cxn ang="0">
                <a:pos x="1029" y="273"/>
              </a:cxn>
              <a:cxn ang="0">
                <a:pos x="1480" y="93"/>
              </a:cxn>
              <a:cxn ang="0">
                <a:pos x="1932" y="270"/>
              </a:cxn>
              <a:cxn ang="0">
                <a:pos x="2086" y="500"/>
              </a:cxn>
              <a:cxn ang="0">
                <a:pos x="2254" y="259"/>
              </a:cxn>
              <a:cxn ang="0">
                <a:pos x="2858" y="0"/>
              </a:cxn>
              <a:cxn ang="0">
                <a:pos x="3463" y="259"/>
              </a:cxn>
              <a:cxn ang="0">
                <a:pos x="3683" y="644"/>
              </a:cxn>
              <a:cxn ang="0">
                <a:pos x="3834" y="618"/>
              </a:cxn>
              <a:cxn ang="0">
                <a:pos x="4165" y="773"/>
              </a:cxn>
              <a:cxn ang="0">
                <a:pos x="4258" y="919"/>
              </a:cxn>
              <a:cxn ang="0">
                <a:pos x="4839" y="704"/>
              </a:cxn>
              <a:cxn ang="0">
                <a:pos x="5442" y="938"/>
              </a:cxn>
              <a:cxn ang="0">
                <a:pos x="5673" y="1326"/>
              </a:cxn>
              <a:cxn ang="0">
                <a:pos x="6073" y="1168"/>
              </a:cxn>
              <a:cxn ang="0">
                <a:pos x="6495" y="1348"/>
              </a:cxn>
              <a:cxn ang="0">
                <a:pos x="6548" y="1410"/>
              </a:cxn>
              <a:cxn ang="0">
                <a:pos x="6587" y="1363"/>
              </a:cxn>
              <a:cxn ang="0">
                <a:pos x="6873" y="1242"/>
              </a:cxn>
              <a:cxn ang="0">
                <a:pos x="7158" y="1363"/>
              </a:cxn>
              <a:cxn ang="0">
                <a:pos x="7259" y="1534"/>
              </a:cxn>
            </a:cxnLst>
            <a:rect l="0" t="0" r="r" b="b"/>
            <a:pathLst>
              <a:path w="7680" h="2002">
                <a:moveTo>
                  <a:pt x="7259" y="1534"/>
                </a:moveTo>
                <a:cubicBezTo>
                  <a:pt x="7289" y="1509"/>
                  <a:pt x="7324" y="1497"/>
                  <a:pt x="7363" y="1497"/>
                </a:cubicBezTo>
                <a:cubicBezTo>
                  <a:pt x="7413" y="1497"/>
                  <a:pt x="7455" y="1517"/>
                  <a:pt x="7491" y="1557"/>
                </a:cubicBezTo>
                <a:cubicBezTo>
                  <a:pt x="7512" y="1582"/>
                  <a:pt x="7527" y="1609"/>
                  <a:pt x="7536" y="1640"/>
                </a:cubicBezTo>
                <a:cubicBezTo>
                  <a:pt x="7541" y="1632"/>
                  <a:pt x="7547" y="1625"/>
                  <a:pt x="7553" y="1617"/>
                </a:cubicBezTo>
                <a:cubicBezTo>
                  <a:pt x="7561" y="1609"/>
                  <a:pt x="7569" y="1601"/>
                  <a:pt x="7578" y="1594"/>
                </a:cubicBezTo>
                <a:cubicBezTo>
                  <a:pt x="7607" y="1570"/>
                  <a:pt x="7641" y="1557"/>
                  <a:pt x="7680" y="1557"/>
                </a:cubicBezTo>
                <a:cubicBezTo>
                  <a:pt x="7680" y="2002"/>
                  <a:pt x="7680" y="2002"/>
                  <a:pt x="7680" y="2002"/>
                </a:cubicBezTo>
                <a:cubicBezTo>
                  <a:pt x="0" y="2002"/>
                  <a:pt x="0" y="2002"/>
                  <a:pt x="0" y="2002"/>
                </a:cubicBezTo>
                <a:cubicBezTo>
                  <a:pt x="0" y="317"/>
                  <a:pt x="0" y="317"/>
                  <a:pt x="0" y="317"/>
                </a:cubicBezTo>
                <a:cubicBezTo>
                  <a:pt x="51" y="300"/>
                  <a:pt x="106" y="291"/>
                  <a:pt x="164" y="291"/>
                </a:cubicBezTo>
                <a:cubicBezTo>
                  <a:pt x="296" y="291"/>
                  <a:pt x="408" y="334"/>
                  <a:pt x="501" y="421"/>
                </a:cubicBezTo>
                <a:cubicBezTo>
                  <a:pt x="545" y="462"/>
                  <a:pt x="578" y="507"/>
                  <a:pt x="601" y="555"/>
                </a:cubicBezTo>
                <a:cubicBezTo>
                  <a:pt x="611" y="532"/>
                  <a:pt x="625" y="511"/>
                  <a:pt x="642" y="491"/>
                </a:cubicBezTo>
                <a:cubicBezTo>
                  <a:pt x="682" y="445"/>
                  <a:pt x="732" y="422"/>
                  <a:pt x="789" y="422"/>
                </a:cubicBezTo>
                <a:cubicBezTo>
                  <a:pt x="829" y="422"/>
                  <a:pt x="864" y="433"/>
                  <a:pt x="896" y="455"/>
                </a:cubicBezTo>
                <a:cubicBezTo>
                  <a:pt x="927" y="389"/>
                  <a:pt x="971" y="328"/>
                  <a:pt x="1029" y="273"/>
                </a:cubicBezTo>
                <a:cubicBezTo>
                  <a:pt x="1153" y="154"/>
                  <a:pt x="1304" y="94"/>
                  <a:pt x="1480" y="93"/>
                </a:cubicBezTo>
                <a:cubicBezTo>
                  <a:pt x="1657" y="92"/>
                  <a:pt x="1807" y="151"/>
                  <a:pt x="1932" y="270"/>
                </a:cubicBezTo>
                <a:cubicBezTo>
                  <a:pt x="2004" y="338"/>
                  <a:pt x="2055" y="415"/>
                  <a:pt x="2086" y="500"/>
                </a:cubicBezTo>
                <a:cubicBezTo>
                  <a:pt x="2127" y="413"/>
                  <a:pt x="2183" y="333"/>
                  <a:pt x="2254" y="259"/>
                </a:cubicBezTo>
                <a:cubicBezTo>
                  <a:pt x="2421" y="86"/>
                  <a:pt x="2622" y="0"/>
                  <a:pt x="2858" y="0"/>
                </a:cubicBezTo>
                <a:cubicBezTo>
                  <a:pt x="3095" y="0"/>
                  <a:pt x="3296" y="86"/>
                  <a:pt x="3463" y="259"/>
                </a:cubicBezTo>
                <a:cubicBezTo>
                  <a:pt x="3572" y="372"/>
                  <a:pt x="3646" y="501"/>
                  <a:pt x="3683" y="644"/>
                </a:cubicBezTo>
                <a:cubicBezTo>
                  <a:pt x="3730" y="626"/>
                  <a:pt x="3780" y="618"/>
                  <a:pt x="3834" y="618"/>
                </a:cubicBezTo>
                <a:cubicBezTo>
                  <a:pt x="3963" y="618"/>
                  <a:pt x="4074" y="670"/>
                  <a:pt x="4165" y="773"/>
                </a:cubicBezTo>
                <a:cubicBezTo>
                  <a:pt x="4204" y="818"/>
                  <a:pt x="4235" y="866"/>
                  <a:pt x="4258" y="919"/>
                </a:cubicBezTo>
                <a:cubicBezTo>
                  <a:pt x="4420" y="776"/>
                  <a:pt x="4614" y="704"/>
                  <a:pt x="4839" y="704"/>
                </a:cubicBezTo>
                <a:cubicBezTo>
                  <a:pt x="5075" y="704"/>
                  <a:pt x="5276" y="782"/>
                  <a:pt x="5442" y="938"/>
                </a:cubicBezTo>
                <a:cubicBezTo>
                  <a:pt x="5562" y="1051"/>
                  <a:pt x="5639" y="1180"/>
                  <a:pt x="5673" y="1326"/>
                </a:cubicBezTo>
                <a:cubicBezTo>
                  <a:pt x="5785" y="1221"/>
                  <a:pt x="5918" y="1168"/>
                  <a:pt x="6073" y="1168"/>
                </a:cubicBezTo>
                <a:cubicBezTo>
                  <a:pt x="6238" y="1168"/>
                  <a:pt x="6378" y="1228"/>
                  <a:pt x="6495" y="1348"/>
                </a:cubicBezTo>
                <a:cubicBezTo>
                  <a:pt x="6514" y="1368"/>
                  <a:pt x="6532" y="1388"/>
                  <a:pt x="6548" y="1410"/>
                </a:cubicBezTo>
                <a:cubicBezTo>
                  <a:pt x="6560" y="1393"/>
                  <a:pt x="6573" y="1378"/>
                  <a:pt x="6587" y="1363"/>
                </a:cubicBezTo>
                <a:cubicBezTo>
                  <a:pt x="6666" y="1282"/>
                  <a:pt x="6761" y="1242"/>
                  <a:pt x="6873" y="1242"/>
                </a:cubicBezTo>
                <a:cubicBezTo>
                  <a:pt x="6984" y="1242"/>
                  <a:pt x="7079" y="1282"/>
                  <a:pt x="7158" y="1363"/>
                </a:cubicBezTo>
                <a:cubicBezTo>
                  <a:pt x="7207" y="1414"/>
                  <a:pt x="7240" y="1470"/>
                  <a:pt x="7259" y="1534"/>
                </a:cubicBezTo>
                <a:close/>
              </a:path>
            </a:pathLst>
          </a:custGeom>
          <a:solidFill>
            <a:schemeClr val="bg1">
              <a:lumMod val="50000"/>
              <a:lumOff val="50000"/>
            </a:schemeClr>
          </a:solidFill>
          <a:ln w="9525">
            <a:noFill/>
            <a:round/>
          </a:ln>
        </p:spPr>
        <p:txBody>
          <a:bodyPr vert="horz" wrap="square" lIns="91440" tIns="45720" rIns="91440" bIns="45720" numCol="1" anchor="t" anchorCtr="0" compatLnSpc="1"/>
          <a:lstStyle/>
          <a:p>
            <a:endParaRPr lang="en-US"/>
          </a:p>
        </p:txBody>
      </p:sp>
      <p:sp>
        <p:nvSpPr>
          <p:cNvPr id="1047" name="Freeform 23"/>
          <p:cNvSpPr/>
          <p:nvPr/>
        </p:nvSpPr>
        <p:spPr bwMode="auto">
          <a:xfrm rot="10800000">
            <a:off x="1588" y="-5472"/>
            <a:ext cx="9140825" cy="1789113"/>
          </a:xfrm>
          <a:custGeom>
            <a:avLst/>
            <a:gdLst/>
            <a:ahLst/>
            <a:cxnLst>
              <a:cxn ang="0">
                <a:pos x="7609" y="1134"/>
              </a:cxn>
              <a:cxn ang="0">
                <a:pos x="7680" y="1089"/>
              </a:cxn>
              <a:cxn ang="0">
                <a:pos x="7680" y="1503"/>
              </a:cxn>
              <a:cxn ang="0">
                <a:pos x="0" y="1503"/>
              </a:cxn>
              <a:cxn ang="0">
                <a:pos x="0" y="577"/>
              </a:cxn>
              <a:cxn ang="0">
                <a:pos x="32" y="576"/>
              </a:cxn>
              <a:cxn ang="0">
                <a:pos x="337" y="652"/>
              </a:cxn>
              <a:cxn ang="0">
                <a:pos x="411" y="572"/>
              </a:cxn>
              <a:cxn ang="0">
                <a:pos x="765" y="445"/>
              </a:cxn>
              <a:cxn ang="0">
                <a:pos x="892" y="458"/>
              </a:cxn>
              <a:cxn ang="0">
                <a:pos x="890" y="414"/>
              </a:cxn>
              <a:cxn ang="0">
                <a:pos x="1030" y="121"/>
              </a:cxn>
              <a:cxn ang="0">
                <a:pos x="1370" y="0"/>
              </a:cxn>
              <a:cxn ang="0">
                <a:pos x="1710" y="121"/>
              </a:cxn>
              <a:cxn ang="0">
                <a:pos x="1817" y="258"/>
              </a:cxn>
              <a:cxn ang="0">
                <a:pos x="1867" y="211"/>
              </a:cxn>
              <a:cxn ang="0">
                <a:pos x="2379" y="28"/>
              </a:cxn>
              <a:cxn ang="0">
                <a:pos x="2891" y="211"/>
              </a:cxn>
              <a:cxn ang="0">
                <a:pos x="3036" y="384"/>
              </a:cxn>
              <a:cxn ang="0">
                <a:pos x="3189" y="369"/>
              </a:cxn>
              <a:cxn ang="0">
                <a:pos x="3639" y="530"/>
              </a:cxn>
              <a:cxn ang="0">
                <a:pos x="3786" y="723"/>
              </a:cxn>
              <a:cxn ang="0">
                <a:pos x="4120" y="663"/>
              </a:cxn>
              <a:cxn ang="0">
                <a:pos x="4631" y="824"/>
              </a:cxn>
              <a:cxn ang="0">
                <a:pos x="4701" y="885"/>
              </a:cxn>
              <a:cxn ang="0">
                <a:pos x="4843" y="863"/>
              </a:cxn>
              <a:cxn ang="0">
                <a:pos x="5126" y="964"/>
              </a:cxn>
              <a:cxn ang="0">
                <a:pos x="5175" y="1014"/>
              </a:cxn>
              <a:cxn ang="0">
                <a:pos x="5256" y="1008"/>
              </a:cxn>
              <a:cxn ang="0">
                <a:pos x="5531" y="1086"/>
              </a:cxn>
              <a:cxn ang="0">
                <a:pos x="5600" y="1148"/>
              </a:cxn>
              <a:cxn ang="0">
                <a:pos x="5747" y="1115"/>
              </a:cxn>
              <a:cxn ang="0">
                <a:pos x="5950" y="1186"/>
              </a:cxn>
              <a:cxn ang="0">
                <a:pos x="5953" y="1184"/>
              </a:cxn>
              <a:cxn ang="0">
                <a:pos x="6263" y="1109"/>
              </a:cxn>
              <a:cxn ang="0">
                <a:pos x="6398" y="1120"/>
              </a:cxn>
              <a:cxn ang="0">
                <a:pos x="6479" y="1030"/>
              </a:cxn>
              <a:cxn ang="0">
                <a:pos x="6822" y="908"/>
              </a:cxn>
              <a:cxn ang="0">
                <a:pos x="7165" y="1030"/>
              </a:cxn>
              <a:cxn ang="0">
                <a:pos x="7289" y="1210"/>
              </a:cxn>
              <a:cxn ang="0">
                <a:pos x="7387" y="1191"/>
              </a:cxn>
              <a:cxn ang="0">
                <a:pos x="7537" y="1241"/>
              </a:cxn>
              <a:cxn ang="0">
                <a:pos x="7609" y="1134"/>
              </a:cxn>
            </a:cxnLst>
            <a:rect l="0" t="0" r="r" b="b"/>
            <a:pathLst>
              <a:path w="7680" h="1503">
                <a:moveTo>
                  <a:pt x="7609" y="1134"/>
                </a:moveTo>
                <a:cubicBezTo>
                  <a:pt x="7631" y="1115"/>
                  <a:pt x="7655" y="1100"/>
                  <a:pt x="7680" y="1089"/>
                </a:cubicBezTo>
                <a:cubicBezTo>
                  <a:pt x="7680" y="1503"/>
                  <a:pt x="7680" y="1503"/>
                  <a:pt x="7680" y="1503"/>
                </a:cubicBezTo>
                <a:cubicBezTo>
                  <a:pt x="0" y="1503"/>
                  <a:pt x="0" y="1503"/>
                  <a:pt x="0" y="1503"/>
                </a:cubicBezTo>
                <a:cubicBezTo>
                  <a:pt x="0" y="577"/>
                  <a:pt x="0" y="577"/>
                  <a:pt x="0" y="577"/>
                </a:cubicBezTo>
                <a:cubicBezTo>
                  <a:pt x="11" y="577"/>
                  <a:pt x="21" y="576"/>
                  <a:pt x="32" y="576"/>
                </a:cubicBezTo>
                <a:cubicBezTo>
                  <a:pt x="146" y="576"/>
                  <a:pt x="247" y="602"/>
                  <a:pt x="337" y="652"/>
                </a:cubicBezTo>
                <a:cubicBezTo>
                  <a:pt x="357" y="624"/>
                  <a:pt x="382" y="597"/>
                  <a:pt x="411" y="572"/>
                </a:cubicBezTo>
                <a:cubicBezTo>
                  <a:pt x="509" y="487"/>
                  <a:pt x="627" y="445"/>
                  <a:pt x="765" y="445"/>
                </a:cubicBezTo>
                <a:cubicBezTo>
                  <a:pt x="810" y="445"/>
                  <a:pt x="852" y="450"/>
                  <a:pt x="892" y="458"/>
                </a:cubicBezTo>
                <a:cubicBezTo>
                  <a:pt x="890" y="444"/>
                  <a:pt x="890" y="429"/>
                  <a:pt x="890" y="414"/>
                </a:cubicBezTo>
                <a:cubicBezTo>
                  <a:pt x="890" y="300"/>
                  <a:pt x="937" y="202"/>
                  <a:pt x="1030" y="121"/>
                </a:cubicBezTo>
                <a:cubicBezTo>
                  <a:pt x="1124" y="40"/>
                  <a:pt x="1238" y="0"/>
                  <a:pt x="1370" y="0"/>
                </a:cubicBezTo>
                <a:cubicBezTo>
                  <a:pt x="1503" y="0"/>
                  <a:pt x="1616" y="40"/>
                  <a:pt x="1710" y="121"/>
                </a:cubicBezTo>
                <a:cubicBezTo>
                  <a:pt x="1758" y="162"/>
                  <a:pt x="1794" y="208"/>
                  <a:pt x="1817" y="258"/>
                </a:cubicBezTo>
                <a:cubicBezTo>
                  <a:pt x="1833" y="242"/>
                  <a:pt x="1849" y="226"/>
                  <a:pt x="1867" y="211"/>
                </a:cubicBezTo>
                <a:cubicBezTo>
                  <a:pt x="2009" y="89"/>
                  <a:pt x="2179" y="28"/>
                  <a:pt x="2379" y="28"/>
                </a:cubicBezTo>
                <a:cubicBezTo>
                  <a:pt x="2579" y="28"/>
                  <a:pt x="2750" y="89"/>
                  <a:pt x="2891" y="211"/>
                </a:cubicBezTo>
                <a:cubicBezTo>
                  <a:pt x="2953" y="264"/>
                  <a:pt x="3001" y="321"/>
                  <a:pt x="3036" y="384"/>
                </a:cubicBezTo>
                <a:cubicBezTo>
                  <a:pt x="3084" y="374"/>
                  <a:pt x="3135" y="369"/>
                  <a:pt x="3189" y="369"/>
                </a:cubicBezTo>
                <a:cubicBezTo>
                  <a:pt x="3365" y="369"/>
                  <a:pt x="3515" y="423"/>
                  <a:pt x="3639" y="530"/>
                </a:cubicBezTo>
                <a:cubicBezTo>
                  <a:pt x="3706" y="588"/>
                  <a:pt x="3755" y="652"/>
                  <a:pt x="3786" y="723"/>
                </a:cubicBezTo>
                <a:cubicBezTo>
                  <a:pt x="3887" y="683"/>
                  <a:pt x="3998" y="663"/>
                  <a:pt x="4120" y="663"/>
                </a:cubicBezTo>
                <a:cubicBezTo>
                  <a:pt x="4320" y="663"/>
                  <a:pt x="4490" y="717"/>
                  <a:pt x="4631" y="824"/>
                </a:cubicBezTo>
                <a:cubicBezTo>
                  <a:pt x="4657" y="844"/>
                  <a:pt x="4680" y="864"/>
                  <a:pt x="4701" y="885"/>
                </a:cubicBezTo>
                <a:cubicBezTo>
                  <a:pt x="4745" y="870"/>
                  <a:pt x="4792" y="863"/>
                  <a:pt x="4843" y="863"/>
                </a:cubicBezTo>
                <a:cubicBezTo>
                  <a:pt x="4954" y="863"/>
                  <a:pt x="5048" y="897"/>
                  <a:pt x="5126" y="964"/>
                </a:cubicBezTo>
                <a:cubicBezTo>
                  <a:pt x="5144" y="980"/>
                  <a:pt x="5161" y="997"/>
                  <a:pt x="5175" y="1014"/>
                </a:cubicBezTo>
                <a:cubicBezTo>
                  <a:pt x="5201" y="1010"/>
                  <a:pt x="5228" y="1008"/>
                  <a:pt x="5256" y="1008"/>
                </a:cubicBezTo>
                <a:cubicBezTo>
                  <a:pt x="5363" y="1008"/>
                  <a:pt x="5455" y="1034"/>
                  <a:pt x="5531" y="1086"/>
                </a:cubicBezTo>
                <a:cubicBezTo>
                  <a:pt x="5559" y="1105"/>
                  <a:pt x="5582" y="1126"/>
                  <a:pt x="5600" y="1148"/>
                </a:cubicBezTo>
                <a:cubicBezTo>
                  <a:pt x="5644" y="1126"/>
                  <a:pt x="5692" y="1115"/>
                  <a:pt x="5747" y="1115"/>
                </a:cubicBezTo>
                <a:cubicBezTo>
                  <a:pt x="5826" y="1115"/>
                  <a:pt x="5894" y="1139"/>
                  <a:pt x="5950" y="1186"/>
                </a:cubicBezTo>
                <a:cubicBezTo>
                  <a:pt x="5951" y="1185"/>
                  <a:pt x="5952" y="1185"/>
                  <a:pt x="5953" y="1184"/>
                </a:cubicBezTo>
                <a:cubicBezTo>
                  <a:pt x="6039" y="1134"/>
                  <a:pt x="6142" y="1109"/>
                  <a:pt x="6263" y="1109"/>
                </a:cubicBezTo>
                <a:cubicBezTo>
                  <a:pt x="6311" y="1109"/>
                  <a:pt x="6356" y="1113"/>
                  <a:pt x="6398" y="1120"/>
                </a:cubicBezTo>
                <a:cubicBezTo>
                  <a:pt x="6420" y="1088"/>
                  <a:pt x="6447" y="1058"/>
                  <a:pt x="6479" y="1030"/>
                </a:cubicBezTo>
                <a:cubicBezTo>
                  <a:pt x="6574" y="949"/>
                  <a:pt x="6688" y="908"/>
                  <a:pt x="6822" y="908"/>
                </a:cubicBezTo>
                <a:cubicBezTo>
                  <a:pt x="6956" y="908"/>
                  <a:pt x="7070" y="949"/>
                  <a:pt x="7165" y="1030"/>
                </a:cubicBezTo>
                <a:cubicBezTo>
                  <a:pt x="7226" y="1083"/>
                  <a:pt x="7267" y="1143"/>
                  <a:pt x="7289" y="1210"/>
                </a:cubicBezTo>
                <a:cubicBezTo>
                  <a:pt x="7319" y="1197"/>
                  <a:pt x="7351" y="1191"/>
                  <a:pt x="7387" y="1191"/>
                </a:cubicBezTo>
                <a:cubicBezTo>
                  <a:pt x="7445" y="1191"/>
                  <a:pt x="7495" y="1208"/>
                  <a:pt x="7537" y="1241"/>
                </a:cubicBezTo>
                <a:cubicBezTo>
                  <a:pt x="7549" y="1201"/>
                  <a:pt x="7573" y="1165"/>
                  <a:pt x="7609" y="1134"/>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8" name="Group 72"/>
          <p:cNvGrpSpPr/>
          <p:nvPr/>
        </p:nvGrpSpPr>
        <p:grpSpPr>
          <a:xfrm>
            <a:off x="2163418" y="3980383"/>
            <a:ext cx="1947726" cy="864105"/>
            <a:chOff x="5603652" y="1631618"/>
            <a:chExt cx="1947726" cy="864105"/>
          </a:xfrm>
        </p:grpSpPr>
        <p:sp>
          <p:nvSpPr>
            <p:cNvPr id="113"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4"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9" name="Group 72"/>
          <p:cNvGrpSpPr/>
          <p:nvPr/>
        </p:nvGrpSpPr>
        <p:grpSpPr>
          <a:xfrm>
            <a:off x="309082" y="2974999"/>
            <a:ext cx="1947726" cy="864105"/>
            <a:chOff x="5603652" y="1631618"/>
            <a:chExt cx="1947726" cy="864105"/>
          </a:xfrm>
        </p:grpSpPr>
        <p:sp>
          <p:nvSpPr>
            <p:cNvPr id="125"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6" name="Text Placeholder 3"/>
            <p:cNvSpPr txBox="1"/>
            <p:nvPr/>
          </p:nvSpPr>
          <p:spPr>
            <a:xfrm>
              <a:off x="5603652" y="1849392"/>
              <a:ext cx="19477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solidFill>
                </a:rPr>
                <a:t>There are many variations of passages of lorem ipsum available but the even slightly</a:t>
              </a:r>
              <a:endParaRPr lang="en-US" sz="1000" b="1" dirty="0" smtClean="0">
                <a:solidFill>
                  <a:schemeClr val="tx1"/>
                </a:solidFill>
              </a:endParaRPr>
            </a:p>
            <a:p>
              <a:pPr lvl="0" defTabSz="914400">
                <a:spcBef>
                  <a:spcPct val="20000"/>
                </a:spcBef>
                <a:defRPr/>
              </a:pPr>
              <a:r>
                <a:rPr lang="en-US" sz="1000" b="1" dirty="0" smtClean="0">
                  <a:solidFill>
                    <a:schemeClr val="tx1"/>
                  </a:solidFill>
                </a:rPr>
                <a:t> believable.</a:t>
              </a:r>
              <a:endParaRPr lang="en-US" sz="1000" b="1" dirty="0" smtClean="0">
                <a:solidFill>
                  <a:schemeClr val="tx1"/>
                </a:solidFill>
              </a:endParaRPr>
            </a:p>
          </p:txBody>
        </p:sp>
      </p:grpSp>
      <p:grpSp>
        <p:nvGrpSpPr>
          <p:cNvPr id="10" name="Group 59"/>
          <p:cNvGrpSpPr/>
          <p:nvPr/>
        </p:nvGrpSpPr>
        <p:grpSpPr>
          <a:xfrm>
            <a:off x="4672683" y="2555957"/>
            <a:ext cx="3738310" cy="613886"/>
            <a:chOff x="4033795" y="1053032"/>
            <a:chExt cx="3738310" cy="613886"/>
          </a:xfrm>
        </p:grpSpPr>
        <p:grpSp>
          <p:nvGrpSpPr>
            <p:cNvPr id="11" name="Group 29"/>
            <p:cNvGrpSpPr/>
            <p:nvPr/>
          </p:nvGrpSpPr>
          <p:grpSpPr>
            <a:xfrm>
              <a:off x="4399178" y="1053032"/>
              <a:ext cx="3372927" cy="593867"/>
              <a:chOff x="798970" y="1741867"/>
              <a:chExt cx="1860430" cy="593867"/>
            </a:xfrm>
          </p:grpSpPr>
          <p:sp>
            <p:nvSpPr>
              <p:cNvPr id="63" name="Text Placeholder 3"/>
              <p:cNvSpPr txBox="1"/>
              <p:nvPr/>
            </p:nvSpPr>
            <p:spPr>
              <a:xfrm>
                <a:off x="798970" y="1741867"/>
                <a:ext cx="66136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4"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62" name="Rectangle 61"/>
            <p:cNvSpPr/>
            <p:nvPr/>
          </p:nvSpPr>
          <p:spPr>
            <a:xfrm>
              <a:off x="4033795" y="1236031"/>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grpSp>
        <p:nvGrpSpPr>
          <p:cNvPr id="12" name="Group 64"/>
          <p:cNvGrpSpPr/>
          <p:nvPr/>
        </p:nvGrpSpPr>
        <p:grpSpPr>
          <a:xfrm>
            <a:off x="4672683" y="3281714"/>
            <a:ext cx="3738310" cy="606545"/>
            <a:chOff x="4033795" y="1882664"/>
            <a:chExt cx="3738310" cy="606545"/>
          </a:xfrm>
        </p:grpSpPr>
        <p:grpSp>
          <p:nvGrpSpPr>
            <p:cNvPr id="13" name="Group 29"/>
            <p:cNvGrpSpPr/>
            <p:nvPr/>
          </p:nvGrpSpPr>
          <p:grpSpPr>
            <a:xfrm>
              <a:off x="4399178" y="1882664"/>
              <a:ext cx="3372927" cy="586525"/>
              <a:chOff x="798970" y="1749208"/>
              <a:chExt cx="1860430" cy="586525"/>
            </a:xfrm>
          </p:grpSpPr>
          <p:sp>
            <p:nvSpPr>
              <p:cNvPr id="70" name="Text Placeholder 3"/>
              <p:cNvSpPr txBox="1"/>
              <p:nvPr/>
            </p:nvSpPr>
            <p:spPr>
              <a:xfrm>
                <a:off x="798970" y="1749208"/>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67" name="Rectangle 66"/>
            <p:cNvSpPr/>
            <p:nvPr/>
          </p:nvSpPr>
          <p:spPr>
            <a:xfrm>
              <a:off x="4033795" y="2058322"/>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grpSp>
        <p:nvGrpSpPr>
          <p:cNvPr id="14" name="Group 73"/>
          <p:cNvGrpSpPr/>
          <p:nvPr/>
        </p:nvGrpSpPr>
        <p:grpSpPr>
          <a:xfrm>
            <a:off x="4672683" y="4046398"/>
            <a:ext cx="3738309" cy="599204"/>
            <a:chOff x="4033795" y="1890005"/>
            <a:chExt cx="3738309" cy="599204"/>
          </a:xfrm>
        </p:grpSpPr>
        <p:grpSp>
          <p:nvGrpSpPr>
            <p:cNvPr id="15" name="Group 29"/>
            <p:cNvGrpSpPr/>
            <p:nvPr/>
          </p:nvGrpSpPr>
          <p:grpSpPr>
            <a:xfrm>
              <a:off x="4399178" y="1890005"/>
              <a:ext cx="3372926" cy="579184"/>
              <a:chOff x="798970" y="1756549"/>
              <a:chExt cx="1860430" cy="579184"/>
            </a:xfrm>
          </p:grpSpPr>
          <p:sp>
            <p:nvSpPr>
              <p:cNvPr id="77" name="Text Placeholder 3"/>
              <p:cNvSpPr txBox="1"/>
              <p:nvPr/>
            </p:nvSpPr>
            <p:spPr>
              <a:xfrm>
                <a:off x="798970" y="1756549"/>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solidFill>
                  </a:rPr>
                  <a:t>There are many variations of passages but the majority have</a:t>
                </a:r>
                <a:endParaRPr lang="en-US" sz="1000" b="1" dirty="0" smtClean="0">
                  <a:solidFill>
                    <a:schemeClr val="tx1"/>
                  </a:solidFill>
                </a:endParaRPr>
              </a:p>
              <a:p>
                <a:pPr lvl="0" algn="l" defTabSz="914400">
                  <a:spcBef>
                    <a:spcPct val="20000"/>
                  </a:spcBef>
                  <a:defRPr/>
                </a:pPr>
                <a:r>
                  <a:rPr lang="en-US" sz="1000" b="1" dirty="0" smtClean="0">
                    <a:solidFill>
                      <a:schemeClr val="tx1"/>
                    </a:solidFill>
                  </a:rPr>
                  <a:t> suffered alteration in some form, by injected.</a:t>
                </a:r>
                <a:endParaRPr lang="en-US" sz="1000" dirty="0">
                  <a:solidFill>
                    <a:schemeClr val="tx1"/>
                  </a:solidFill>
                </a:endParaRPr>
              </a:p>
            </p:txBody>
          </p:sp>
        </p:grpSp>
        <p:sp>
          <p:nvSpPr>
            <p:cNvPr id="76" name="Rectangle 75"/>
            <p:cNvSpPr/>
            <p:nvPr/>
          </p:nvSpPr>
          <p:spPr>
            <a:xfrm>
              <a:off x="4033795" y="2058322"/>
              <a:ext cx="307777" cy="430887"/>
            </a:xfrm>
            <a:prstGeom prst="rect">
              <a:avLst/>
            </a:prstGeom>
          </p:spPr>
          <p:txBody>
            <a:bodyPr wrap="none" lIns="0" tIns="0" rIns="0" bIns="0">
              <a:spAutoFit/>
            </a:bodyPr>
            <a:lstStyle/>
            <a:p>
              <a:r>
                <a:rPr lang="en-US" sz="2800" dirty="0" smtClean="0">
                  <a:latin typeface="FontAwesome" pitchFamily="2" charset="0"/>
                </a:rPr>
                <a:t></a:t>
              </a:r>
              <a:endParaRPr lang="en-US" sz="2800" dirty="0">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46"/>
                                        </p:tgtEl>
                                        <p:attrNameLst>
                                          <p:attrName>style.visibility</p:attrName>
                                        </p:attrNameLst>
                                      </p:cBhvr>
                                      <p:to>
                                        <p:strVal val="visible"/>
                                      </p:to>
                                    </p:set>
                                    <p:anim calcmode="lin" valueType="num">
                                      <p:cBhvr additive="base">
                                        <p:cTn id="7" dur="500" fill="hold"/>
                                        <p:tgtEl>
                                          <p:spTgt spid="1046"/>
                                        </p:tgtEl>
                                        <p:attrNameLst>
                                          <p:attrName>ppt_x</p:attrName>
                                        </p:attrNameLst>
                                      </p:cBhvr>
                                      <p:tavLst>
                                        <p:tav tm="0">
                                          <p:val>
                                            <p:strVal val="#ppt_x"/>
                                          </p:val>
                                        </p:tav>
                                        <p:tav tm="100000">
                                          <p:val>
                                            <p:strVal val="#ppt_x"/>
                                          </p:val>
                                        </p:tav>
                                      </p:tavLst>
                                    </p:anim>
                                    <p:anim calcmode="lin" valueType="num">
                                      <p:cBhvr additive="base">
                                        <p:cTn id="8" dur="500" fill="hold"/>
                                        <p:tgtEl>
                                          <p:spTgt spid="10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1047"/>
                                        </p:tgtEl>
                                        <p:attrNameLst>
                                          <p:attrName>style.visibility</p:attrName>
                                        </p:attrNameLst>
                                      </p:cBhvr>
                                      <p:to>
                                        <p:strVal val="visible"/>
                                      </p:to>
                                    </p:set>
                                    <p:anim calcmode="lin" valueType="num">
                                      <p:cBhvr additive="base">
                                        <p:cTn id="12" dur="500" fill="hold"/>
                                        <p:tgtEl>
                                          <p:spTgt spid="1047"/>
                                        </p:tgtEl>
                                        <p:attrNameLst>
                                          <p:attrName>ppt_x</p:attrName>
                                        </p:attrNameLst>
                                      </p:cBhvr>
                                      <p:tavLst>
                                        <p:tav tm="0">
                                          <p:val>
                                            <p:strVal val="#ppt_x"/>
                                          </p:val>
                                        </p:tav>
                                        <p:tav tm="100000">
                                          <p:val>
                                            <p:strVal val="#ppt_x"/>
                                          </p:val>
                                        </p:tav>
                                      </p:tavLst>
                                    </p:anim>
                                    <p:anim calcmode="lin" valueType="num">
                                      <p:cBhvr additive="base">
                                        <p:cTn id="13" dur="500" fill="hold"/>
                                        <p:tgtEl>
                                          <p:spTgt spid="10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500" fill="hold"/>
                                        <p:tgtEl>
                                          <p:spTgt spid="97"/>
                                        </p:tgtEl>
                                        <p:attrNameLst>
                                          <p:attrName>ppt_x</p:attrName>
                                        </p:attrNameLst>
                                      </p:cBhvr>
                                      <p:tavLst>
                                        <p:tav tm="0">
                                          <p:val>
                                            <p:strVal val="#ppt_x"/>
                                          </p:val>
                                        </p:tav>
                                        <p:tav tm="100000">
                                          <p:val>
                                            <p:strVal val="#ppt_x"/>
                                          </p:val>
                                        </p:tav>
                                      </p:tavLst>
                                    </p:anim>
                                    <p:anim calcmode="lin" valueType="num">
                                      <p:cBhvr additive="base">
                                        <p:cTn id="27" dur="500" fill="hold"/>
                                        <p:tgtEl>
                                          <p:spTgt spid="9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par>
                          <p:cTn id="32" fill="hold">
                            <p:stCondLst>
                              <p:cond delay="3000"/>
                            </p:stCondLst>
                            <p:childTnLst>
                              <p:par>
                                <p:cTn id="33" presetID="2" presetClass="entr" presetSubtype="2" accel="50000" decel="5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animBg="1"/>
      <p:bldP spid="104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Title 132"/>
          <p:cNvSpPr>
            <a:spLocks noGrp="1"/>
          </p:cNvSpPr>
          <p:nvPr>
            <p:ph type="title"/>
          </p:nvPr>
        </p:nvSpPr>
        <p:spPr/>
        <p:txBody>
          <a:bodyPr/>
          <a:lstStyle/>
          <a:p>
            <a:r>
              <a:rPr lang="en-US" dirty="0" smtClean="0"/>
              <a:t>Our Green Resources</a:t>
            </a:r>
            <a:endParaRPr lang="en-US" dirty="0"/>
          </a:p>
        </p:txBody>
      </p:sp>
      <p:sp>
        <p:nvSpPr>
          <p:cNvPr id="134" name="Text Placeholder 133"/>
          <p:cNvSpPr>
            <a:spLocks noGrp="1"/>
          </p:cNvSpPr>
          <p:nvPr>
            <p:ph type="body" sz="half" idx="2"/>
          </p:nvPr>
        </p:nvSpPr>
        <p:spPr/>
        <p:txBody>
          <a:bodyPr/>
          <a:lstStyle/>
          <a:p>
            <a:r>
              <a:rPr lang="en-US" dirty="0" smtClean="0"/>
              <a:t>Our Green Resources</a:t>
            </a:r>
            <a:endParaRPr lang="en-US" dirty="0"/>
          </a:p>
        </p:txBody>
      </p:sp>
      <p:sp>
        <p:nvSpPr>
          <p:cNvPr id="48" name="Freeform 5"/>
          <p:cNvSpPr/>
          <p:nvPr/>
        </p:nvSpPr>
        <p:spPr bwMode="auto">
          <a:xfrm>
            <a:off x="1855524" y="1990923"/>
            <a:ext cx="971550" cy="568325"/>
          </a:xfrm>
          <a:custGeom>
            <a:avLst/>
            <a:gdLst/>
            <a:ahLst/>
            <a:cxnLst>
              <a:cxn ang="0">
                <a:pos x="44" y="89"/>
              </a:cxn>
              <a:cxn ang="0">
                <a:pos x="41" y="70"/>
              </a:cxn>
              <a:cxn ang="0">
                <a:pos x="112" y="0"/>
              </a:cxn>
              <a:cxn ang="0">
                <a:pos x="181" y="59"/>
              </a:cxn>
              <a:cxn ang="0">
                <a:pos x="219" y="39"/>
              </a:cxn>
              <a:cxn ang="0">
                <a:pos x="265" y="84"/>
              </a:cxn>
              <a:cxn ang="0">
                <a:pos x="265" y="89"/>
              </a:cxn>
              <a:cxn ang="0">
                <a:pos x="304" y="133"/>
              </a:cxn>
              <a:cxn ang="0">
                <a:pos x="260" y="177"/>
              </a:cxn>
              <a:cxn ang="0">
                <a:pos x="44" y="177"/>
              </a:cxn>
              <a:cxn ang="0">
                <a:pos x="0" y="133"/>
              </a:cxn>
              <a:cxn ang="0">
                <a:pos x="44" y="89"/>
              </a:cxn>
            </a:cxnLst>
            <a:rect l="0" t="0" r="r" b="b"/>
            <a:pathLst>
              <a:path w="304" h="177">
                <a:moveTo>
                  <a:pt x="44" y="89"/>
                </a:moveTo>
                <a:cubicBezTo>
                  <a:pt x="42" y="83"/>
                  <a:pt x="41" y="77"/>
                  <a:pt x="41" y="70"/>
                </a:cubicBezTo>
                <a:cubicBezTo>
                  <a:pt x="41" y="31"/>
                  <a:pt x="73" y="0"/>
                  <a:pt x="112" y="0"/>
                </a:cubicBezTo>
                <a:cubicBezTo>
                  <a:pt x="147" y="0"/>
                  <a:pt x="176" y="26"/>
                  <a:pt x="181" y="59"/>
                </a:cubicBezTo>
                <a:cubicBezTo>
                  <a:pt x="189" y="47"/>
                  <a:pt x="203" y="39"/>
                  <a:pt x="219" y="39"/>
                </a:cubicBezTo>
                <a:cubicBezTo>
                  <a:pt x="244" y="39"/>
                  <a:pt x="265" y="59"/>
                  <a:pt x="265" y="84"/>
                </a:cubicBezTo>
                <a:cubicBezTo>
                  <a:pt x="265" y="86"/>
                  <a:pt x="265" y="88"/>
                  <a:pt x="265" y="89"/>
                </a:cubicBezTo>
                <a:cubicBezTo>
                  <a:pt x="287" y="92"/>
                  <a:pt x="304" y="110"/>
                  <a:pt x="304" y="133"/>
                </a:cubicBezTo>
                <a:cubicBezTo>
                  <a:pt x="304" y="158"/>
                  <a:pt x="284" y="177"/>
                  <a:pt x="260" y="177"/>
                </a:cubicBezTo>
                <a:cubicBezTo>
                  <a:pt x="44" y="177"/>
                  <a:pt x="44" y="177"/>
                  <a:pt x="44" y="177"/>
                </a:cubicBezTo>
                <a:cubicBezTo>
                  <a:pt x="20" y="177"/>
                  <a:pt x="0" y="158"/>
                  <a:pt x="0" y="133"/>
                </a:cubicBezTo>
                <a:cubicBezTo>
                  <a:pt x="0" y="109"/>
                  <a:pt x="20" y="89"/>
                  <a:pt x="44" y="89"/>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128" name="Group 127"/>
          <p:cNvGrpSpPr/>
          <p:nvPr/>
        </p:nvGrpSpPr>
        <p:grpSpPr>
          <a:xfrm>
            <a:off x="319994" y="1069211"/>
            <a:ext cx="1947726" cy="1214504"/>
            <a:chOff x="319994" y="1069211"/>
            <a:chExt cx="1947726" cy="1214504"/>
          </a:xfrm>
        </p:grpSpPr>
        <p:grpSp>
          <p:nvGrpSpPr>
            <p:cNvPr id="102" name="Group 72"/>
            <p:cNvGrpSpPr/>
            <p:nvPr/>
          </p:nvGrpSpPr>
          <p:grpSpPr>
            <a:xfrm>
              <a:off x="319994" y="1530067"/>
              <a:ext cx="1947726" cy="753648"/>
              <a:chOff x="5603652" y="1631618"/>
              <a:chExt cx="1947726" cy="753648"/>
            </a:xfrm>
          </p:grpSpPr>
          <p:sp>
            <p:nvSpPr>
              <p:cNvPr id="103"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04" name="Text Placeholder 3"/>
              <p:cNvSpPr txBox="1"/>
              <p:nvPr/>
            </p:nvSpPr>
            <p:spPr>
              <a:xfrm>
                <a:off x="5603652" y="1862046"/>
                <a:ext cx="1947726"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110" name="Rectangle 109"/>
            <p:cNvSpPr/>
            <p:nvPr/>
          </p:nvSpPr>
          <p:spPr>
            <a:xfrm>
              <a:off x="1046757" y="1069211"/>
              <a:ext cx="506870" cy="584775"/>
            </a:xfrm>
            <a:prstGeom prst="rect">
              <a:avLst/>
            </a:prstGeom>
          </p:spPr>
          <p:txBody>
            <a:bodyPr wrap="none">
              <a:spAutoFit/>
            </a:bodyPr>
            <a:lstStyle/>
            <a:p>
              <a:r>
                <a:rPr lang="en-US" sz="3200" dirty="0" smtClean="0">
                  <a:solidFill>
                    <a:schemeClr val="tx2"/>
                  </a:solidFill>
                  <a:latin typeface="FontAwesome" pitchFamily="2" charset="0"/>
                </a:rPr>
                <a:t></a:t>
              </a:r>
              <a:endParaRPr lang="en-US" sz="3200" dirty="0">
                <a:solidFill>
                  <a:schemeClr val="tx2"/>
                </a:solidFill>
              </a:endParaRPr>
            </a:p>
          </p:txBody>
        </p:sp>
      </p:grpSp>
      <p:grpSp>
        <p:nvGrpSpPr>
          <p:cNvPr id="138" name="Group 137"/>
          <p:cNvGrpSpPr/>
          <p:nvPr/>
        </p:nvGrpSpPr>
        <p:grpSpPr>
          <a:xfrm>
            <a:off x="3598137" y="1069211"/>
            <a:ext cx="1947726" cy="1209747"/>
            <a:chOff x="3598137" y="1069211"/>
            <a:chExt cx="1947726" cy="1209747"/>
          </a:xfrm>
        </p:grpSpPr>
        <p:grpSp>
          <p:nvGrpSpPr>
            <p:cNvPr id="96" name="Group 72"/>
            <p:cNvGrpSpPr/>
            <p:nvPr/>
          </p:nvGrpSpPr>
          <p:grpSpPr>
            <a:xfrm>
              <a:off x="3598137" y="1530067"/>
              <a:ext cx="1947726" cy="748891"/>
              <a:chOff x="5603652" y="1631618"/>
              <a:chExt cx="1947726" cy="748891"/>
            </a:xfrm>
          </p:grpSpPr>
          <p:sp>
            <p:nvSpPr>
              <p:cNvPr id="100"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01" name="Text Placeholder 3"/>
              <p:cNvSpPr txBox="1"/>
              <p:nvPr/>
            </p:nvSpPr>
            <p:spPr>
              <a:xfrm>
                <a:off x="5603652" y="1857289"/>
                <a:ext cx="1947726"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123" name="Rectangle 122"/>
            <p:cNvSpPr/>
            <p:nvPr/>
          </p:nvSpPr>
          <p:spPr>
            <a:xfrm>
              <a:off x="4254840" y="1069211"/>
              <a:ext cx="595035" cy="584775"/>
            </a:xfrm>
            <a:prstGeom prst="rect">
              <a:avLst/>
            </a:prstGeom>
          </p:spPr>
          <p:txBody>
            <a:bodyPr wrap="none">
              <a:spAutoFit/>
            </a:bodyPr>
            <a:lstStyle/>
            <a:p>
              <a:pPr algn="ctr"/>
              <a:r>
                <a:rPr lang="en-US" sz="3200" dirty="0" smtClean="0">
                  <a:solidFill>
                    <a:schemeClr val="accent1"/>
                  </a:solidFill>
                  <a:latin typeface="FontAwesome" pitchFamily="2" charset="0"/>
                </a:rPr>
                <a:t></a:t>
              </a:r>
              <a:endParaRPr lang="en-US" sz="3200" dirty="0">
                <a:solidFill>
                  <a:schemeClr val="accent1"/>
                </a:solidFill>
              </a:endParaRPr>
            </a:p>
          </p:txBody>
        </p:sp>
      </p:grpSp>
      <p:grpSp>
        <p:nvGrpSpPr>
          <p:cNvPr id="140" name="Group 139"/>
          <p:cNvGrpSpPr/>
          <p:nvPr/>
        </p:nvGrpSpPr>
        <p:grpSpPr>
          <a:xfrm>
            <a:off x="6703459" y="1069211"/>
            <a:ext cx="1947726" cy="1214504"/>
            <a:chOff x="6703459" y="1069211"/>
            <a:chExt cx="1947726" cy="1214504"/>
          </a:xfrm>
        </p:grpSpPr>
        <p:grpSp>
          <p:nvGrpSpPr>
            <p:cNvPr id="93" name="Group 72"/>
            <p:cNvGrpSpPr/>
            <p:nvPr/>
          </p:nvGrpSpPr>
          <p:grpSpPr>
            <a:xfrm>
              <a:off x="6703459" y="1530067"/>
              <a:ext cx="1947726" cy="753648"/>
              <a:chOff x="5603652" y="1631618"/>
              <a:chExt cx="1947726" cy="753648"/>
            </a:xfrm>
          </p:grpSpPr>
          <p:sp>
            <p:nvSpPr>
              <p:cNvPr id="94"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95" name="Text Placeholder 3"/>
              <p:cNvSpPr txBox="1"/>
              <p:nvPr/>
            </p:nvSpPr>
            <p:spPr>
              <a:xfrm>
                <a:off x="5603652" y="1862046"/>
                <a:ext cx="1947726"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124" name="Rectangle 123"/>
            <p:cNvSpPr/>
            <p:nvPr/>
          </p:nvSpPr>
          <p:spPr>
            <a:xfrm>
              <a:off x="7465749" y="1069211"/>
              <a:ext cx="389850" cy="584775"/>
            </a:xfrm>
            <a:prstGeom prst="rect">
              <a:avLst/>
            </a:prstGeom>
          </p:spPr>
          <p:txBody>
            <a:bodyPr wrap="none">
              <a:spAutoFit/>
            </a:bodyPr>
            <a:lstStyle/>
            <a:p>
              <a:pPr algn="ctr"/>
              <a:r>
                <a:rPr lang="en-US" sz="3200" dirty="0" smtClean="0">
                  <a:solidFill>
                    <a:schemeClr val="accent3"/>
                  </a:solidFill>
                  <a:latin typeface="FontAwesome" pitchFamily="2" charset="0"/>
                </a:rPr>
                <a:t></a:t>
              </a:r>
              <a:endParaRPr lang="en-US" sz="3200" dirty="0">
                <a:solidFill>
                  <a:schemeClr val="accent3"/>
                </a:solidFill>
              </a:endParaRPr>
            </a:p>
          </p:txBody>
        </p:sp>
      </p:grpSp>
      <p:grpSp>
        <p:nvGrpSpPr>
          <p:cNvPr id="137" name="Group 136"/>
          <p:cNvGrpSpPr/>
          <p:nvPr/>
        </p:nvGrpSpPr>
        <p:grpSpPr>
          <a:xfrm>
            <a:off x="2048204" y="1583726"/>
            <a:ext cx="1947726" cy="1276059"/>
            <a:chOff x="2048204" y="1583726"/>
            <a:chExt cx="1947726" cy="1276059"/>
          </a:xfrm>
        </p:grpSpPr>
        <p:grpSp>
          <p:nvGrpSpPr>
            <p:cNvPr id="87" name="Group 72"/>
            <p:cNvGrpSpPr/>
            <p:nvPr/>
          </p:nvGrpSpPr>
          <p:grpSpPr>
            <a:xfrm>
              <a:off x="2048204" y="2106137"/>
              <a:ext cx="1947726" cy="753648"/>
              <a:chOff x="5603652" y="1631618"/>
              <a:chExt cx="1947726" cy="753648"/>
            </a:xfrm>
          </p:grpSpPr>
          <p:sp>
            <p:nvSpPr>
              <p:cNvPr id="88"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89" name="Text Placeholder 3"/>
              <p:cNvSpPr txBox="1"/>
              <p:nvPr/>
            </p:nvSpPr>
            <p:spPr>
              <a:xfrm>
                <a:off x="5603652" y="1862046"/>
                <a:ext cx="1947726"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125" name="Rectangle 124"/>
            <p:cNvSpPr/>
            <p:nvPr/>
          </p:nvSpPr>
          <p:spPr>
            <a:xfrm>
              <a:off x="2705618" y="1583726"/>
              <a:ext cx="595036" cy="584775"/>
            </a:xfrm>
            <a:prstGeom prst="rect">
              <a:avLst/>
            </a:prstGeom>
          </p:spPr>
          <p:txBody>
            <a:bodyPr wrap="none">
              <a:spAutoFit/>
            </a:bodyPr>
            <a:lstStyle/>
            <a:p>
              <a:pPr algn="ctr"/>
              <a:r>
                <a:rPr lang="en-US" sz="3200" dirty="0" smtClean="0">
                  <a:solidFill>
                    <a:schemeClr val="bg2"/>
                  </a:solidFill>
                  <a:latin typeface="FontAwesome" pitchFamily="2" charset="0"/>
                </a:rPr>
                <a:t></a:t>
              </a:r>
              <a:endParaRPr lang="en-US" sz="3200" dirty="0">
                <a:solidFill>
                  <a:schemeClr val="bg2"/>
                </a:solidFill>
              </a:endParaRPr>
            </a:p>
          </p:txBody>
        </p:sp>
      </p:grpSp>
      <p:grpSp>
        <p:nvGrpSpPr>
          <p:cNvPr id="139" name="Group 138"/>
          <p:cNvGrpSpPr/>
          <p:nvPr/>
        </p:nvGrpSpPr>
        <p:grpSpPr>
          <a:xfrm>
            <a:off x="5090463" y="1583726"/>
            <a:ext cx="1947726" cy="1276059"/>
            <a:chOff x="5090463" y="1583726"/>
            <a:chExt cx="1947726" cy="1276059"/>
          </a:xfrm>
        </p:grpSpPr>
        <p:grpSp>
          <p:nvGrpSpPr>
            <p:cNvPr id="90" name="Group 72"/>
            <p:cNvGrpSpPr/>
            <p:nvPr/>
          </p:nvGrpSpPr>
          <p:grpSpPr>
            <a:xfrm>
              <a:off x="5090463" y="2106137"/>
              <a:ext cx="1947726" cy="753648"/>
              <a:chOff x="5603652" y="1631618"/>
              <a:chExt cx="1947726" cy="753648"/>
            </a:xfrm>
          </p:grpSpPr>
          <p:sp>
            <p:nvSpPr>
              <p:cNvPr id="91"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92" name="Text Placeholder 3"/>
              <p:cNvSpPr txBox="1"/>
              <p:nvPr/>
            </p:nvSpPr>
            <p:spPr>
              <a:xfrm>
                <a:off x="5603652" y="1862046"/>
                <a:ext cx="1947726"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126" name="Rectangle 125"/>
            <p:cNvSpPr/>
            <p:nvPr/>
          </p:nvSpPr>
          <p:spPr>
            <a:xfrm>
              <a:off x="5762782" y="1583726"/>
              <a:ext cx="595035" cy="584775"/>
            </a:xfrm>
            <a:prstGeom prst="rect">
              <a:avLst/>
            </a:prstGeom>
          </p:spPr>
          <p:txBody>
            <a:bodyPr wrap="none">
              <a:spAutoFit/>
            </a:bodyPr>
            <a:lstStyle/>
            <a:p>
              <a:pPr algn="ctr"/>
              <a:r>
                <a:rPr lang="en-US" sz="3200" dirty="0" smtClean="0">
                  <a:solidFill>
                    <a:schemeClr val="accent2"/>
                  </a:solidFill>
                  <a:latin typeface="FontAwesome" pitchFamily="2" charset="0"/>
                </a:rPr>
                <a:t></a:t>
              </a:r>
              <a:endParaRPr lang="en-US" sz="3200" dirty="0">
                <a:solidFill>
                  <a:schemeClr val="accent2"/>
                </a:solidFill>
                <a:latin typeface="FontAwesome" pitchFamily="2" charset="0"/>
              </a:endParaRPr>
            </a:p>
          </p:txBody>
        </p:sp>
      </p:grpSp>
      <p:sp>
        <p:nvSpPr>
          <p:cNvPr id="75" name="Slide Number Placeholder 7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grpSp>
        <p:nvGrpSpPr>
          <p:cNvPr id="76" name="Group 81"/>
          <p:cNvGrpSpPr/>
          <p:nvPr/>
        </p:nvGrpSpPr>
        <p:grpSpPr>
          <a:xfrm>
            <a:off x="5086591" y="3032606"/>
            <a:ext cx="735013" cy="850900"/>
            <a:chOff x="5028984" y="2913471"/>
            <a:chExt cx="735013" cy="850900"/>
          </a:xfrm>
        </p:grpSpPr>
        <p:sp>
          <p:nvSpPr>
            <p:cNvPr id="77"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85" name="Oval 7"/>
            <p:cNvSpPr>
              <a:spLocks noChangeArrowheads="1"/>
            </p:cNvSpPr>
            <p:nvPr/>
          </p:nvSpPr>
          <p:spPr bwMode="auto">
            <a:xfrm>
              <a:off x="5198847" y="3107146"/>
              <a:ext cx="565150" cy="566737"/>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86"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98" name="Oval 14"/>
            <p:cNvSpPr>
              <a:spLocks noChangeArrowheads="1"/>
            </p:cNvSpPr>
            <p:nvPr/>
          </p:nvSpPr>
          <p:spPr bwMode="auto">
            <a:xfrm>
              <a:off x="5028984" y="2913471"/>
              <a:ext cx="406400" cy="63658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99" name="Group 80"/>
          <p:cNvGrpSpPr/>
          <p:nvPr/>
        </p:nvGrpSpPr>
        <p:grpSpPr>
          <a:xfrm>
            <a:off x="4461116" y="3252186"/>
            <a:ext cx="331788" cy="644525"/>
            <a:chOff x="4403509" y="3119846"/>
            <a:chExt cx="331788" cy="644525"/>
          </a:xfrm>
        </p:grpSpPr>
        <p:sp>
          <p:nvSpPr>
            <p:cNvPr id="105" name="Rectangle 15"/>
            <p:cNvSpPr>
              <a:spLocks noChangeArrowheads="1"/>
            </p:cNvSpPr>
            <p:nvPr/>
          </p:nvSpPr>
          <p:spPr bwMode="auto">
            <a:xfrm>
              <a:off x="4555909"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06" name="Oval 16"/>
            <p:cNvSpPr>
              <a:spLocks noChangeArrowheads="1"/>
            </p:cNvSpPr>
            <p:nvPr/>
          </p:nvSpPr>
          <p:spPr bwMode="auto">
            <a:xfrm>
              <a:off x="4403509" y="3119846"/>
              <a:ext cx="331788" cy="51911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09" name="Group 78"/>
          <p:cNvGrpSpPr/>
          <p:nvPr/>
        </p:nvGrpSpPr>
        <p:grpSpPr>
          <a:xfrm>
            <a:off x="2179879" y="3059425"/>
            <a:ext cx="600075" cy="952500"/>
            <a:chOff x="2122272" y="2869478"/>
            <a:chExt cx="600075" cy="952500"/>
          </a:xfrm>
        </p:grpSpPr>
        <p:sp>
          <p:nvSpPr>
            <p:cNvPr id="111"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12"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13" name="Oval 12"/>
            <p:cNvSpPr>
              <a:spLocks noChangeArrowheads="1"/>
            </p:cNvSpPr>
            <p:nvPr/>
          </p:nvSpPr>
          <p:spPr bwMode="auto">
            <a:xfrm>
              <a:off x="2312772" y="2949984"/>
              <a:ext cx="409575" cy="635000"/>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114" name="Oval 20"/>
            <p:cNvSpPr>
              <a:spLocks noChangeArrowheads="1"/>
            </p:cNvSpPr>
            <p:nvPr/>
          </p:nvSpPr>
          <p:spPr bwMode="auto">
            <a:xfrm>
              <a:off x="2122272" y="2869478"/>
              <a:ext cx="293688" cy="83026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15" name="Group 83"/>
          <p:cNvGrpSpPr/>
          <p:nvPr/>
        </p:nvGrpSpPr>
        <p:grpSpPr>
          <a:xfrm>
            <a:off x="7421155" y="3360377"/>
            <a:ext cx="549658" cy="766762"/>
            <a:chOff x="7305941" y="2997609"/>
            <a:chExt cx="549658" cy="766762"/>
          </a:xfrm>
        </p:grpSpPr>
        <p:sp>
          <p:nvSpPr>
            <p:cNvPr id="116" name="Rectangle 21"/>
            <p:cNvSpPr>
              <a:spLocks noChangeArrowheads="1"/>
            </p:cNvSpPr>
            <p:nvPr/>
          </p:nvSpPr>
          <p:spPr bwMode="auto">
            <a:xfrm>
              <a:off x="762858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17" name="Rectangle 22"/>
            <p:cNvSpPr>
              <a:spLocks noChangeArrowheads="1"/>
            </p:cNvSpPr>
            <p:nvPr/>
          </p:nvSpPr>
          <p:spPr bwMode="auto">
            <a:xfrm>
              <a:off x="7394841"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18" name="Oval 23"/>
            <p:cNvSpPr>
              <a:spLocks noChangeArrowheads="1"/>
            </p:cNvSpPr>
            <p:nvPr/>
          </p:nvSpPr>
          <p:spPr bwMode="auto">
            <a:xfrm>
              <a:off x="7446024" y="3173821"/>
              <a:ext cx="409575" cy="411162"/>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119" name="Oval 26"/>
            <p:cNvSpPr>
              <a:spLocks noChangeArrowheads="1"/>
            </p:cNvSpPr>
            <p:nvPr/>
          </p:nvSpPr>
          <p:spPr bwMode="auto">
            <a:xfrm>
              <a:off x="7305941" y="2997609"/>
              <a:ext cx="225425" cy="63817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20" name="Group 79"/>
          <p:cNvGrpSpPr/>
          <p:nvPr/>
        </p:nvGrpSpPr>
        <p:grpSpPr>
          <a:xfrm>
            <a:off x="3300654" y="2988661"/>
            <a:ext cx="782637" cy="908050"/>
            <a:chOff x="3243047" y="2856321"/>
            <a:chExt cx="782637" cy="908050"/>
          </a:xfrm>
        </p:grpSpPr>
        <p:sp>
          <p:nvSpPr>
            <p:cNvPr id="121" name="Rectangle 18"/>
            <p:cNvSpPr>
              <a:spLocks noChangeArrowheads="1"/>
            </p:cNvSpPr>
            <p:nvPr/>
          </p:nvSpPr>
          <p:spPr bwMode="auto">
            <a:xfrm>
              <a:off x="3546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2" name="Oval 19"/>
            <p:cNvSpPr>
              <a:spLocks noChangeArrowheads="1"/>
            </p:cNvSpPr>
            <p:nvPr/>
          </p:nvSpPr>
          <p:spPr bwMode="auto">
            <a:xfrm>
              <a:off x="3243047" y="2972209"/>
              <a:ext cx="658813" cy="657225"/>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127" name="Rectangle 27"/>
            <p:cNvSpPr>
              <a:spLocks noChangeArrowheads="1"/>
            </p:cNvSpPr>
            <p:nvPr/>
          </p:nvSpPr>
          <p:spPr bwMode="auto">
            <a:xfrm>
              <a:off x="376374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9" name="Oval 28"/>
            <p:cNvSpPr>
              <a:spLocks noChangeArrowheads="1"/>
            </p:cNvSpPr>
            <p:nvPr/>
          </p:nvSpPr>
          <p:spPr bwMode="auto">
            <a:xfrm>
              <a:off x="3549434" y="2856321"/>
              <a:ext cx="476250" cy="477837"/>
            </a:xfrm>
            <a:prstGeom prst="ellipse">
              <a:avLst/>
            </a:pr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grpSp>
      <p:grpSp>
        <p:nvGrpSpPr>
          <p:cNvPr id="130" name="Group 77"/>
          <p:cNvGrpSpPr/>
          <p:nvPr/>
        </p:nvGrpSpPr>
        <p:grpSpPr>
          <a:xfrm>
            <a:off x="1000366" y="3231789"/>
            <a:ext cx="738188" cy="895350"/>
            <a:chOff x="942759" y="2869021"/>
            <a:chExt cx="738188" cy="895350"/>
          </a:xfrm>
        </p:grpSpPr>
        <p:sp>
          <p:nvSpPr>
            <p:cNvPr id="131"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32"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35" name="Oval 17"/>
            <p:cNvSpPr>
              <a:spLocks noChangeArrowheads="1"/>
            </p:cNvSpPr>
            <p:nvPr/>
          </p:nvSpPr>
          <p:spPr bwMode="auto">
            <a:xfrm>
              <a:off x="942759" y="2869021"/>
              <a:ext cx="520700" cy="523875"/>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136" name="Oval 29"/>
            <p:cNvSpPr>
              <a:spLocks noChangeArrowheads="1"/>
            </p:cNvSpPr>
            <p:nvPr/>
          </p:nvSpPr>
          <p:spPr bwMode="auto">
            <a:xfrm>
              <a:off x="1271372" y="3073087"/>
              <a:ext cx="409575" cy="40957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41" name="Group 82"/>
          <p:cNvGrpSpPr/>
          <p:nvPr/>
        </p:nvGrpSpPr>
        <p:grpSpPr>
          <a:xfrm>
            <a:off x="6282460" y="3320641"/>
            <a:ext cx="706438" cy="660400"/>
            <a:chOff x="6224853" y="3103971"/>
            <a:chExt cx="706438" cy="660400"/>
          </a:xfrm>
        </p:grpSpPr>
        <p:sp>
          <p:nvSpPr>
            <p:cNvPr id="142"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43" name="Oval 25"/>
            <p:cNvSpPr>
              <a:spLocks noChangeArrowheads="1"/>
            </p:cNvSpPr>
            <p:nvPr/>
          </p:nvSpPr>
          <p:spPr bwMode="auto">
            <a:xfrm>
              <a:off x="6224853" y="3254784"/>
              <a:ext cx="406400" cy="409575"/>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144" name="Rectangle 30"/>
            <p:cNvSpPr>
              <a:spLocks noChangeArrowheads="1"/>
            </p:cNvSpPr>
            <p:nvPr/>
          </p:nvSpPr>
          <p:spPr bwMode="auto">
            <a:xfrm>
              <a:off x="6666178" y="3418296"/>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45" name="Oval 31"/>
            <p:cNvSpPr>
              <a:spLocks noChangeArrowheads="1"/>
            </p:cNvSpPr>
            <p:nvPr/>
          </p:nvSpPr>
          <p:spPr bwMode="auto">
            <a:xfrm>
              <a:off x="6445516" y="3103971"/>
              <a:ext cx="485775" cy="48418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grpSp>
      <p:sp>
        <p:nvSpPr>
          <p:cNvPr id="146" name="Freeform 5"/>
          <p:cNvSpPr/>
          <p:nvPr/>
        </p:nvSpPr>
        <p:spPr bwMode="auto">
          <a:xfrm>
            <a:off x="0" y="3858226"/>
            <a:ext cx="9144000" cy="1279525"/>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sp>
        <p:nvSpPr>
          <p:cNvPr id="147" name="TextBox 146"/>
          <p:cNvSpPr txBox="1"/>
          <p:nvPr/>
        </p:nvSpPr>
        <p:spPr>
          <a:xfrm>
            <a:off x="776085" y="4375691"/>
            <a:ext cx="7591831" cy="461665"/>
          </a:xfrm>
          <a:prstGeom prst="rect">
            <a:avLst/>
          </a:prstGeom>
          <a:noFill/>
        </p:spPr>
        <p:txBody>
          <a:bodyPr wrap="square" lIns="0" tIns="0" rIns="0" bIns="0" rtlCol="0">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bg1"/>
              </a:solidFill>
            </a:endParaRPr>
          </a:p>
        </p:txBody>
      </p:sp>
      <p:cxnSp>
        <p:nvCxnSpPr>
          <p:cNvPr id="148" name="Straight Connector 147"/>
          <p:cNvCxnSpPr/>
          <p:nvPr/>
        </p:nvCxnSpPr>
        <p:spPr>
          <a:xfrm>
            <a:off x="1946828" y="4242353"/>
            <a:ext cx="5250344"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fill="hold"/>
                                        <p:tgtEl>
                                          <p:spTgt spid="146"/>
                                        </p:tgtEl>
                                        <p:attrNameLst>
                                          <p:attrName>ppt_x</p:attrName>
                                        </p:attrNameLst>
                                      </p:cBhvr>
                                      <p:tavLst>
                                        <p:tav tm="0">
                                          <p:val>
                                            <p:strVal val="#ppt_x"/>
                                          </p:val>
                                        </p:tav>
                                        <p:tav tm="100000">
                                          <p:val>
                                            <p:strVal val="#ppt_x"/>
                                          </p:val>
                                        </p:tav>
                                      </p:tavLst>
                                    </p:anim>
                                    <p:anim calcmode="lin" valueType="num">
                                      <p:cBhvr additive="base">
                                        <p:cTn id="8" dur="500" fill="hold"/>
                                        <p:tgtEl>
                                          <p:spTgt spid="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slide(fromBottom)">
                                      <p:cBhvr>
                                        <p:cTn id="12" dur="500"/>
                                        <p:tgtEl>
                                          <p:spTgt spid="130"/>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slide(fromBottom)">
                                      <p:cBhvr>
                                        <p:cTn id="16" dur="500"/>
                                        <p:tgtEl>
                                          <p:spTgt spid="109"/>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slide(fromBottom)">
                                      <p:cBhvr>
                                        <p:cTn id="20" dur="500"/>
                                        <p:tgtEl>
                                          <p:spTgt spid="120"/>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slide(fromBottom)">
                                      <p:cBhvr>
                                        <p:cTn id="24" dur="500"/>
                                        <p:tgtEl>
                                          <p:spTgt spid="99"/>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slide(fromBottom)">
                                      <p:cBhvr>
                                        <p:cTn id="28" dur="500"/>
                                        <p:tgtEl>
                                          <p:spTgt spid="76"/>
                                        </p:tgtEl>
                                      </p:cBhvr>
                                    </p:animEffect>
                                  </p:childTnLst>
                                </p:cTn>
                              </p:par>
                            </p:childTnLst>
                          </p:cTn>
                        </p:par>
                        <p:par>
                          <p:cTn id="29" fill="hold">
                            <p:stCondLst>
                              <p:cond delay="3000"/>
                            </p:stCondLst>
                            <p:childTnLst>
                              <p:par>
                                <p:cTn id="30" presetID="12" presetClass="entr" presetSubtype="4" fill="hold" nodeType="after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slide(fromBottom)">
                                      <p:cBhvr>
                                        <p:cTn id="32" dur="500"/>
                                        <p:tgtEl>
                                          <p:spTgt spid="141"/>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slide(fromBottom)">
                                      <p:cBhvr>
                                        <p:cTn id="36" dur="500"/>
                                        <p:tgtEl>
                                          <p:spTgt spid="115"/>
                                        </p:tgtEl>
                                      </p:cBhvr>
                                    </p:animEffect>
                                  </p:childTnLst>
                                </p:cTn>
                              </p:par>
                            </p:childTnLst>
                          </p:cTn>
                        </p:par>
                        <p:par>
                          <p:cTn id="37" fill="hold">
                            <p:stCondLst>
                              <p:cond delay="4000"/>
                            </p:stCondLst>
                            <p:childTnLst>
                              <p:par>
                                <p:cTn id="38" presetID="12" presetClass="entr" presetSubtype="4"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slide(fromBottom)">
                                      <p:cBhvr>
                                        <p:cTn id="40" dur="500"/>
                                        <p:tgtEl>
                                          <p:spTgt spid="128"/>
                                        </p:tgtEl>
                                      </p:cBhvr>
                                    </p:animEffect>
                                  </p:childTnLst>
                                </p:cTn>
                              </p:par>
                            </p:childTnLst>
                          </p:cTn>
                        </p:par>
                        <p:par>
                          <p:cTn id="41" fill="hold">
                            <p:stCondLst>
                              <p:cond delay="4500"/>
                            </p:stCondLst>
                            <p:childTnLst>
                              <p:par>
                                <p:cTn id="42" presetID="12" presetClass="entr" presetSubtype="4" fill="hold" nodeType="after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slide(fromBottom)">
                                      <p:cBhvr>
                                        <p:cTn id="44" dur="500"/>
                                        <p:tgtEl>
                                          <p:spTgt spid="137"/>
                                        </p:tgtEl>
                                      </p:cBhvr>
                                    </p:animEffect>
                                  </p:childTnLst>
                                </p:cTn>
                              </p:par>
                            </p:childTnLst>
                          </p:cTn>
                        </p:par>
                        <p:par>
                          <p:cTn id="45" fill="hold">
                            <p:stCondLst>
                              <p:cond delay="5000"/>
                            </p:stCondLst>
                            <p:childTnLst>
                              <p:par>
                                <p:cTn id="46" presetID="12" presetClass="entr" presetSubtype="4" fill="hold" nodeType="after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slide(fromBottom)">
                                      <p:cBhvr>
                                        <p:cTn id="48" dur="500"/>
                                        <p:tgtEl>
                                          <p:spTgt spid="138"/>
                                        </p:tgtEl>
                                      </p:cBhvr>
                                    </p:animEffect>
                                  </p:childTnLst>
                                </p:cTn>
                              </p:par>
                            </p:childTnLst>
                          </p:cTn>
                        </p:par>
                        <p:par>
                          <p:cTn id="49" fill="hold">
                            <p:stCondLst>
                              <p:cond delay="5500"/>
                            </p:stCondLst>
                            <p:childTnLst>
                              <p:par>
                                <p:cTn id="50" presetID="12" presetClass="entr" presetSubtype="4" fill="hold"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slide(fromBottom)">
                                      <p:cBhvr>
                                        <p:cTn id="52" dur="500"/>
                                        <p:tgtEl>
                                          <p:spTgt spid="139"/>
                                        </p:tgtEl>
                                      </p:cBhvr>
                                    </p:animEffect>
                                  </p:childTnLst>
                                </p:cTn>
                              </p:par>
                            </p:childTnLst>
                          </p:cTn>
                        </p:par>
                        <p:par>
                          <p:cTn id="53" fill="hold">
                            <p:stCondLst>
                              <p:cond delay="6000"/>
                            </p:stCondLst>
                            <p:childTnLst>
                              <p:par>
                                <p:cTn id="54" presetID="12" presetClass="entr" presetSubtype="4" fill="hold" nodeType="after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slide(fromBottom)">
                                      <p:cBhvr>
                                        <p:cTn id="56" dur="500"/>
                                        <p:tgtEl>
                                          <p:spTgt spid="140"/>
                                        </p:tgtEl>
                                      </p:cBhvr>
                                    </p:animEffect>
                                  </p:childTnLst>
                                </p:cTn>
                              </p:par>
                            </p:childTnLst>
                          </p:cTn>
                        </p:par>
                        <p:par>
                          <p:cTn id="57" fill="hold">
                            <p:stCondLst>
                              <p:cond delay="6500"/>
                            </p:stCondLst>
                            <p:childTnLst>
                              <p:par>
                                <p:cTn id="58" presetID="18" presetClass="entr" presetSubtype="3" fill="hold" nodeType="after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strips(upRight)">
                                      <p:cBhvr>
                                        <p:cTn id="60" dur="500"/>
                                        <p:tgtEl>
                                          <p:spTgt spid="148"/>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fade">
                                      <p:cBhvr>
                                        <p:cTn id="6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Title 132"/>
          <p:cNvSpPr>
            <a:spLocks noGrp="1"/>
          </p:cNvSpPr>
          <p:nvPr>
            <p:ph type="title"/>
          </p:nvPr>
        </p:nvSpPr>
        <p:spPr/>
        <p:txBody>
          <a:bodyPr/>
          <a:lstStyle/>
          <a:p>
            <a:r>
              <a:rPr lang="en-US" dirty="0" smtClean="0"/>
              <a:t>Our Green Resources</a:t>
            </a:r>
            <a:endParaRPr lang="en-US" dirty="0"/>
          </a:p>
        </p:txBody>
      </p:sp>
      <p:sp>
        <p:nvSpPr>
          <p:cNvPr id="134" name="Text Placeholder 133"/>
          <p:cNvSpPr>
            <a:spLocks noGrp="1"/>
          </p:cNvSpPr>
          <p:nvPr>
            <p:ph type="body" sz="half" idx="2"/>
          </p:nvPr>
        </p:nvSpPr>
        <p:spPr>
          <a:xfrm>
            <a:off x="769938" y="620994"/>
            <a:ext cx="3131227" cy="199213"/>
          </a:xfrm>
        </p:spPr>
        <p:txBody>
          <a:bodyPr/>
          <a:lstStyle/>
          <a:p>
            <a:r>
              <a:rPr lang="en-US" dirty="0" smtClean="0"/>
              <a:t>Our Green Resources</a:t>
            </a:r>
            <a:endParaRPr lang="en-US" dirty="0"/>
          </a:p>
        </p:txBody>
      </p:sp>
      <p:grpSp>
        <p:nvGrpSpPr>
          <p:cNvPr id="2" name="Group 81"/>
          <p:cNvGrpSpPr/>
          <p:nvPr/>
        </p:nvGrpSpPr>
        <p:grpSpPr>
          <a:xfrm>
            <a:off x="5086591" y="3032606"/>
            <a:ext cx="735013" cy="850900"/>
            <a:chOff x="5028984" y="2913471"/>
            <a:chExt cx="735013" cy="850900"/>
          </a:xfrm>
        </p:grpSpPr>
        <p:sp>
          <p:nvSpPr>
            <p:cNvPr id="49"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0" name="Oval 7"/>
            <p:cNvSpPr>
              <a:spLocks noChangeArrowheads="1"/>
            </p:cNvSpPr>
            <p:nvPr/>
          </p:nvSpPr>
          <p:spPr bwMode="auto">
            <a:xfrm>
              <a:off x="5198847" y="3107146"/>
              <a:ext cx="565150" cy="566737"/>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56"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7" name="Oval 14"/>
            <p:cNvSpPr>
              <a:spLocks noChangeArrowheads="1"/>
            </p:cNvSpPr>
            <p:nvPr/>
          </p:nvSpPr>
          <p:spPr bwMode="auto">
            <a:xfrm>
              <a:off x="5028984" y="2913471"/>
              <a:ext cx="406400" cy="63658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3" name="Group 80"/>
          <p:cNvGrpSpPr/>
          <p:nvPr/>
        </p:nvGrpSpPr>
        <p:grpSpPr>
          <a:xfrm>
            <a:off x="4461116" y="3252186"/>
            <a:ext cx="331788" cy="644525"/>
            <a:chOff x="4403509" y="3119846"/>
            <a:chExt cx="331788" cy="644525"/>
          </a:xfrm>
        </p:grpSpPr>
        <p:sp>
          <p:nvSpPr>
            <p:cNvPr id="58" name="Rectangle 15"/>
            <p:cNvSpPr>
              <a:spLocks noChangeArrowheads="1"/>
            </p:cNvSpPr>
            <p:nvPr/>
          </p:nvSpPr>
          <p:spPr bwMode="auto">
            <a:xfrm>
              <a:off x="4555909"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9" name="Oval 16"/>
            <p:cNvSpPr>
              <a:spLocks noChangeArrowheads="1"/>
            </p:cNvSpPr>
            <p:nvPr/>
          </p:nvSpPr>
          <p:spPr bwMode="auto">
            <a:xfrm>
              <a:off x="4403509" y="3119846"/>
              <a:ext cx="331788" cy="51911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4" name="Group 78"/>
          <p:cNvGrpSpPr/>
          <p:nvPr/>
        </p:nvGrpSpPr>
        <p:grpSpPr>
          <a:xfrm>
            <a:off x="2179879" y="3059425"/>
            <a:ext cx="600075" cy="952500"/>
            <a:chOff x="2122272" y="2869478"/>
            <a:chExt cx="600075" cy="952500"/>
          </a:xfrm>
        </p:grpSpPr>
        <p:sp>
          <p:nvSpPr>
            <p:cNvPr id="53"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4"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5" name="Oval 12"/>
            <p:cNvSpPr>
              <a:spLocks noChangeArrowheads="1"/>
            </p:cNvSpPr>
            <p:nvPr/>
          </p:nvSpPr>
          <p:spPr bwMode="auto">
            <a:xfrm>
              <a:off x="2312772" y="2949984"/>
              <a:ext cx="409575" cy="635000"/>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63" name="Oval 20"/>
            <p:cNvSpPr>
              <a:spLocks noChangeArrowheads="1"/>
            </p:cNvSpPr>
            <p:nvPr/>
          </p:nvSpPr>
          <p:spPr bwMode="auto">
            <a:xfrm>
              <a:off x="2122272" y="2869478"/>
              <a:ext cx="293688" cy="83026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5" name="Group 83"/>
          <p:cNvGrpSpPr/>
          <p:nvPr/>
        </p:nvGrpSpPr>
        <p:grpSpPr>
          <a:xfrm>
            <a:off x="7421155" y="3360377"/>
            <a:ext cx="549658" cy="766762"/>
            <a:chOff x="7305941" y="2997609"/>
            <a:chExt cx="549658" cy="766762"/>
          </a:xfrm>
        </p:grpSpPr>
        <p:sp>
          <p:nvSpPr>
            <p:cNvPr id="64" name="Rectangle 21"/>
            <p:cNvSpPr>
              <a:spLocks noChangeArrowheads="1"/>
            </p:cNvSpPr>
            <p:nvPr/>
          </p:nvSpPr>
          <p:spPr bwMode="auto">
            <a:xfrm>
              <a:off x="762858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5" name="Rectangle 22"/>
            <p:cNvSpPr>
              <a:spLocks noChangeArrowheads="1"/>
            </p:cNvSpPr>
            <p:nvPr/>
          </p:nvSpPr>
          <p:spPr bwMode="auto">
            <a:xfrm>
              <a:off x="7394841"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6" name="Oval 23"/>
            <p:cNvSpPr>
              <a:spLocks noChangeArrowheads="1"/>
            </p:cNvSpPr>
            <p:nvPr/>
          </p:nvSpPr>
          <p:spPr bwMode="auto">
            <a:xfrm>
              <a:off x="7446024" y="3173821"/>
              <a:ext cx="409575" cy="411162"/>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69" name="Oval 26"/>
            <p:cNvSpPr>
              <a:spLocks noChangeArrowheads="1"/>
            </p:cNvSpPr>
            <p:nvPr/>
          </p:nvSpPr>
          <p:spPr bwMode="auto">
            <a:xfrm>
              <a:off x="7305941" y="2997609"/>
              <a:ext cx="225425" cy="63817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6" name="Group 79"/>
          <p:cNvGrpSpPr/>
          <p:nvPr/>
        </p:nvGrpSpPr>
        <p:grpSpPr>
          <a:xfrm>
            <a:off x="3300654" y="2988661"/>
            <a:ext cx="782637" cy="908050"/>
            <a:chOff x="3243047" y="2856321"/>
            <a:chExt cx="782637" cy="908050"/>
          </a:xfrm>
        </p:grpSpPr>
        <p:sp>
          <p:nvSpPr>
            <p:cNvPr id="61" name="Rectangle 18"/>
            <p:cNvSpPr>
              <a:spLocks noChangeArrowheads="1"/>
            </p:cNvSpPr>
            <p:nvPr/>
          </p:nvSpPr>
          <p:spPr bwMode="auto">
            <a:xfrm>
              <a:off x="3546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2" name="Oval 19"/>
            <p:cNvSpPr>
              <a:spLocks noChangeArrowheads="1"/>
            </p:cNvSpPr>
            <p:nvPr/>
          </p:nvSpPr>
          <p:spPr bwMode="auto">
            <a:xfrm>
              <a:off x="3243047" y="2972209"/>
              <a:ext cx="658813" cy="657225"/>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70" name="Rectangle 27"/>
            <p:cNvSpPr>
              <a:spLocks noChangeArrowheads="1"/>
            </p:cNvSpPr>
            <p:nvPr/>
          </p:nvSpPr>
          <p:spPr bwMode="auto">
            <a:xfrm>
              <a:off x="376374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1" name="Oval 28"/>
            <p:cNvSpPr>
              <a:spLocks noChangeArrowheads="1"/>
            </p:cNvSpPr>
            <p:nvPr/>
          </p:nvSpPr>
          <p:spPr bwMode="auto">
            <a:xfrm>
              <a:off x="3549434" y="2856321"/>
              <a:ext cx="476250" cy="477837"/>
            </a:xfrm>
            <a:prstGeom prst="ellipse">
              <a:avLst/>
            </a:pr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grpSp>
      <p:grpSp>
        <p:nvGrpSpPr>
          <p:cNvPr id="7" name="Group 77"/>
          <p:cNvGrpSpPr/>
          <p:nvPr/>
        </p:nvGrpSpPr>
        <p:grpSpPr>
          <a:xfrm>
            <a:off x="1000366" y="3231789"/>
            <a:ext cx="738188" cy="895350"/>
            <a:chOff x="942759" y="2869021"/>
            <a:chExt cx="738188" cy="895350"/>
          </a:xfrm>
        </p:grpSpPr>
        <p:sp>
          <p:nvSpPr>
            <p:cNvPr id="51"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2"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0" name="Oval 17"/>
            <p:cNvSpPr>
              <a:spLocks noChangeArrowheads="1"/>
            </p:cNvSpPr>
            <p:nvPr/>
          </p:nvSpPr>
          <p:spPr bwMode="auto">
            <a:xfrm>
              <a:off x="942759" y="2869021"/>
              <a:ext cx="520700" cy="523875"/>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72" name="Oval 29"/>
            <p:cNvSpPr>
              <a:spLocks noChangeArrowheads="1"/>
            </p:cNvSpPr>
            <p:nvPr/>
          </p:nvSpPr>
          <p:spPr bwMode="auto">
            <a:xfrm>
              <a:off x="1271372" y="3073087"/>
              <a:ext cx="409575" cy="40957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8" name="Group 82"/>
          <p:cNvGrpSpPr/>
          <p:nvPr/>
        </p:nvGrpSpPr>
        <p:grpSpPr>
          <a:xfrm>
            <a:off x="6282460" y="3320641"/>
            <a:ext cx="706438" cy="660400"/>
            <a:chOff x="6224853" y="3103971"/>
            <a:chExt cx="706438" cy="660400"/>
          </a:xfrm>
        </p:grpSpPr>
        <p:sp>
          <p:nvSpPr>
            <p:cNvPr id="67"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8" name="Oval 25"/>
            <p:cNvSpPr>
              <a:spLocks noChangeArrowheads="1"/>
            </p:cNvSpPr>
            <p:nvPr/>
          </p:nvSpPr>
          <p:spPr bwMode="auto">
            <a:xfrm>
              <a:off x="6224853" y="3254784"/>
              <a:ext cx="406400" cy="409575"/>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73" name="Rectangle 30"/>
            <p:cNvSpPr>
              <a:spLocks noChangeArrowheads="1"/>
            </p:cNvSpPr>
            <p:nvPr/>
          </p:nvSpPr>
          <p:spPr bwMode="auto">
            <a:xfrm>
              <a:off x="6666178" y="3418296"/>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4" name="Oval 31"/>
            <p:cNvSpPr>
              <a:spLocks noChangeArrowheads="1"/>
            </p:cNvSpPr>
            <p:nvPr/>
          </p:nvSpPr>
          <p:spPr bwMode="auto">
            <a:xfrm>
              <a:off x="6445516" y="3103971"/>
              <a:ext cx="485775" cy="48418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grpSp>
      <p:sp>
        <p:nvSpPr>
          <p:cNvPr id="97" name="Freeform 5"/>
          <p:cNvSpPr/>
          <p:nvPr/>
        </p:nvSpPr>
        <p:spPr bwMode="auto">
          <a:xfrm>
            <a:off x="0" y="3858226"/>
            <a:ext cx="9144000" cy="1279525"/>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sp>
        <p:nvSpPr>
          <p:cNvPr id="107" name="TextBox 106"/>
          <p:cNvSpPr txBox="1"/>
          <p:nvPr/>
        </p:nvSpPr>
        <p:spPr>
          <a:xfrm>
            <a:off x="776085" y="4375691"/>
            <a:ext cx="7591831" cy="461665"/>
          </a:xfrm>
          <a:prstGeom prst="rect">
            <a:avLst/>
          </a:prstGeom>
          <a:noFill/>
        </p:spPr>
        <p:txBody>
          <a:bodyPr wrap="square" lIns="0" tIns="0" rIns="0" bIns="0" rtlCol="0">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bg1"/>
              </a:solidFill>
            </a:endParaRPr>
          </a:p>
        </p:txBody>
      </p:sp>
      <p:cxnSp>
        <p:nvCxnSpPr>
          <p:cNvPr id="108" name="Straight Connector 107"/>
          <p:cNvCxnSpPr/>
          <p:nvPr/>
        </p:nvCxnSpPr>
        <p:spPr>
          <a:xfrm>
            <a:off x="1946828" y="4242353"/>
            <a:ext cx="5250344"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901165" y="1690938"/>
            <a:ext cx="1341670" cy="1341668"/>
          </a:xfrm>
          <a:prstGeom prst="ellipse">
            <a:avLst/>
          </a:prstGeom>
          <a:solidFill>
            <a:schemeClr val="bg1"/>
          </a:solidFill>
          <a:ln w="19050" cmpd="sng">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sp>
        <p:nvSpPr>
          <p:cNvPr id="86" name="Oval 85"/>
          <p:cNvSpPr/>
          <p:nvPr/>
        </p:nvSpPr>
        <p:spPr>
          <a:xfrm>
            <a:off x="5387851" y="1814406"/>
            <a:ext cx="1094733" cy="1094733"/>
          </a:xfrm>
          <a:prstGeom prst="ellipse">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sp>
        <p:nvSpPr>
          <p:cNvPr id="87" name="Oval 86"/>
          <p:cNvSpPr/>
          <p:nvPr/>
        </p:nvSpPr>
        <p:spPr>
          <a:xfrm>
            <a:off x="6645852" y="1944033"/>
            <a:ext cx="835480" cy="835478"/>
          </a:xfrm>
          <a:prstGeom prst="ellipse">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latin typeface="FontAwesome" pitchFamily="2" charset="0"/>
              </a:rPr>
              <a:t></a:t>
            </a:r>
            <a:endParaRPr lang="en-US" sz="2400" dirty="0">
              <a:solidFill>
                <a:schemeClr val="accent1"/>
              </a:solidFill>
              <a:latin typeface="FontAwesome" pitchFamily="2" charset="0"/>
            </a:endParaRPr>
          </a:p>
        </p:txBody>
      </p:sp>
      <p:sp>
        <p:nvSpPr>
          <p:cNvPr id="90" name="Oval 89"/>
          <p:cNvSpPr/>
          <p:nvPr/>
        </p:nvSpPr>
        <p:spPr>
          <a:xfrm>
            <a:off x="1662668" y="1944033"/>
            <a:ext cx="835480" cy="835478"/>
          </a:xfrm>
          <a:prstGeom prst="ellipse">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latin typeface="FontAwesome" pitchFamily="2" charset="0"/>
              </a:rPr>
              <a:t></a:t>
            </a:r>
            <a:endParaRPr lang="en-US" sz="2400" dirty="0">
              <a:solidFill>
                <a:schemeClr val="accent1"/>
              </a:solidFill>
              <a:latin typeface="FontAwesome" pitchFamily="2" charset="0"/>
            </a:endParaRPr>
          </a:p>
        </p:txBody>
      </p:sp>
      <p:sp>
        <p:nvSpPr>
          <p:cNvPr id="93" name="Oval 92"/>
          <p:cNvSpPr/>
          <p:nvPr/>
        </p:nvSpPr>
        <p:spPr>
          <a:xfrm>
            <a:off x="2652290" y="1814406"/>
            <a:ext cx="1094733" cy="1094733"/>
          </a:xfrm>
          <a:prstGeom prst="ellipse">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grpSp>
        <p:nvGrpSpPr>
          <p:cNvPr id="105" name="Group 104"/>
          <p:cNvGrpSpPr/>
          <p:nvPr/>
        </p:nvGrpSpPr>
        <p:grpSpPr>
          <a:xfrm>
            <a:off x="3803759" y="781176"/>
            <a:ext cx="1536483" cy="753648"/>
            <a:chOff x="1249700" y="901147"/>
            <a:chExt cx="1536483" cy="753648"/>
          </a:xfrm>
        </p:grpSpPr>
        <p:sp>
          <p:nvSpPr>
            <p:cNvPr id="106" name="Text Placeholder 3"/>
            <p:cNvSpPr txBox="1"/>
            <p:nvPr/>
          </p:nvSpPr>
          <p:spPr>
            <a:xfrm>
              <a:off x="1609464"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09" name="Text Placeholder 3"/>
            <p:cNvSpPr txBox="1"/>
            <p:nvPr/>
          </p:nvSpPr>
          <p:spPr>
            <a:xfrm>
              <a:off x="1249700" y="1131575"/>
              <a:ext cx="1536483"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grpSp>
        <p:nvGrpSpPr>
          <p:cNvPr id="111" name="Group 110"/>
          <p:cNvGrpSpPr/>
          <p:nvPr/>
        </p:nvGrpSpPr>
        <p:grpSpPr>
          <a:xfrm>
            <a:off x="471446" y="1938073"/>
            <a:ext cx="1123515" cy="753648"/>
            <a:chOff x="1662668" y="901147"/>
            <a:chExt cx="1123515" cy="753648"/>
          </a:xfrm>
        </p:grpSpPr>
        <p:sp>
          <p:nvSpPr>
            <p:cNvPr id="112" name="Text Placeholder 3"/>
            <p:cNvSpPr txBox="1"/>
            <p:nvPr/>
          </p:nvSpPr>
          <p:spPr>
            <a:xfrm>
              <a:off x="196922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13" name="Text Placeholder 3"/>
            <p:cNvSpPr txBox="1"/>
            <p:nvPr/>
          </p:nvSpPr>
          <p:spPr>
            <a:xfrm>
              <a:off x="1662668" y="1131575"/>
              <a:ext cx="1123515"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grpSp>
        <p:nvGrpSpPr>
          <p:cNvPr id="114" name="Group 113"/>
          <p:cNvGrpSpPr/>
          <p:nvPr/>
        </p:nvGrpSpPr>
        <p:grpSpPr>
          <a:xfrm>
            <a:off x="7560855" y="1990923"/>
            <a:ext cx="1123515" cy="753648"/>
            <a:chOff x="1662668" y="901147"/>
            <a:chExt cx="1123515" cy="753648"/>
          </a:xfrm>
        </p:grpSpPr>
        <p:sp>
          <p:nvSpPr>
            <p:cNvPr id="115" name="Text Placeholder 3"/>
            <p:cNvSpPr txBox="1"/>
            <p:nvPr/>
          </p:nvSpPr>
          <p:spPr>
            <a:xfrm>
              <a:off x="166266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16" name="Text Placeholder 3"/>
            <p:cNvSpPr txBox="1"/>
            <p:nvPr/>
          </p:nvSpPr>
          <p:spPr>
            <a:xfrm>
              <a:off x="1662668" y="1131575"/>
              <a:ext cx="1123515"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grpSp>
        <p:nvGrpSpPr>
          <p:cNvPr id="120" name="Group 119"/>
          <p:cNvGrpSpPr/>
          <p:nvPr/>
        </p:nvGrpSpPr>
        <p:grpSpPr>
          <a:xfrm>
            <a:off x="5166976" y="1016361"/>
            <a:ext cx="1536483" cy="753648"/>
            <a:chOff x="1249700" y="901147"/>
            <a:chExt cx="1536483" cy="753648"/>
          </a:xfrm>
        </p:grpSpPr>
        <p:sp>
          <p:nvSpPr>
            <p:cNvPr id="121" name="Text Placeholder 3"/>
            <p:cNvSpPr txBox="1"/>
            <p:nvPr/>
          </p:nvSpPr>
          <p:spPr>
            <a:xfrm>
              <a:off x="1609464"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2" name="Text Placeholder 3"/>
            <p:cNvSpPr txBox="1"/>
            <p:nvPr/>
          </p:nvSpPr>
          <p:spPr>
            <a:xfrm>
              <a:off x="1249700" y="1131575"/>
              <a:ext cx="1536483"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grpSp>
        <p:nvGrpSpPr>
          <p:cNvPr id="127" name="Group 126"/>
          <p:cNvGrpSpPr/>
          <p:nvPr/>
        </p:nvGrpSpPr>
        <p:grpSpPr>
          <a:xfrm>
            <a:off x="2422984" y="1016361"/>
            <a:ext cx="1536483" cy="753648"/>
            <a:chOff x="1249700" y="901147"/>
            <a:chExt cx="1536483" cy="753648"/>
          </a:xfrm>
        </p:grpSpPr>
        <p:sp>
          <p:nvSpPr>
            <p:cNvPr id="128" name="Text Placeholder 3"/>
            <p:cNvSpPr txBox="1"/>
            <p:nvPr/>
          </p:nvSpPr>
          <p:spPr>
            <a:xfrm>
              <a:off x="1609464"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249700" y="1131575"/>
              <a:ext cx="1536483"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 believable</a:t>
              </a:r>
              <a:endParaRPr lang="en-US" sz="1000" b="1" dirty="0" smtClean="0">
                <a:solidFill>
                  <a:schemeClr val="tx1">
                    <a:lumMod val="50000"/>
                    <a:lumOff val="50000"/>
                  </a:schemeClr>
                </a:solidFill>
              </a:endParaRPr>
            </a:p>
          </p:txBody>
        </p:sp>
      </p:grpSp>
      <p:sp>
        <p:nvSpPr>
          <p:cNvPr id="75" name="Slide Number Placeholder 7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500"/>
                                        <p:tgtEl>
                                          <p:spTgt spid="4"/>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Bottom)">
                                      <p:cBhvr>
                                        <p:cTn id="24" dur="500"/>
                                        <p:tgtEl>
                                          <p:spTgt spid="3"/>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Bottom)">
                                      <p:cBhvr>
                                        <p:cTn id="28" dur="500"/>
                                        <p:tgtEl>
                                          <p:spTgt spid="2"/>
                                        </p:tgtEl>
                                      </p:cBhvr>
                                    </p:animEffect>
                                  </p:childTnLst>
                                </p:cTn>
                              </p:par>
                            </p:childTnLst>
                          </p:cTn>
                        </p:par>
                        <p:par>
                          <p:cTn id="29" fill="hold">
                            <p:stCondLst>
                              <p:cond delay="3000"/>
                            </p:stCondLst>
                            <p:childTnLst>
                              <p:par>
                                <p:cTn id="30" presetID="1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lide(fromBottom)">
                                      <p:cBhvr>
                                        <p:cTn id="36" dur="500"/>
                                        <p:tgtEl>
                                          <p:spTgt spid="5"/>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500" fill="hold"/>
                                        <p:tgtEl>
                                          <p:spTgt spid="86"/>
                                        </p:tgtEl>
                                        <p:attrNameLst>
                                          <p:attrName>ppt_w</p:attrName>
                                        </p:attrNameLst>
                                      </p:cBhvr>
                                      <p:tavLst>
                                        <p:tav tm="0">
                                          <p:val>
                                            <p:fltVal val="0"/>
                                          </p:val>
                                        </p:tav>
                                        <p:tav tm="100000">
                                          <p:val>
                                            <p:strVal val="#ppt_w"/>
                                          </p:val>
                                        </p:tav>
                                      </p:tavLst>
                                    </p:anim>
                                    <p:anim calcmode="lin" valueType="num">
                                      <p:cBhvr>
                                        <p:cTn id="56" dur="500" fill="hold"/>
                                        <p:tgtEl>
                                          <p:spTgt spid="86"/>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23" presetClass="entr" presetSubtype="16"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p:cTn id="60" dur="500" fill="hold"/>
                                        <p:tgtEl>
                                          <p:spTgt spid="87"/>
                                        </p:tgtEl>
                                        <p:attrNameLst>
                                          <p:attrName>ppt_w</p:attrName>
                                        </p:attrNameLst>
                                      </p:cBhvr>
                                      <p:tavLst>
                                        <p:tav tm="0">
                                          <p:val>
                                            <p:fltVal val="0"/>
                                          </p:val>
                                        </p:tav>
                                        <p:tav tm="100000">
                                          <p:val>
                                            <p:strVal val="#ppt_w"/>
                                          </p:val>
                                        </p:tav>
                                      </p:tavLst>
                                    </p:anim>
                                    <p:anim calcmode="lin" valueType="num">
                                      <p:cBhvr>
                                        <p:cTn id="61" dur="500" fill="hold"/>
                                        <p:tgtEl>
                                          <p:spTgt spid="87"/>
                                        </p:tgtEl>
                                        <p:attrNameLst>
                                          <p:attrName>ppt_h</p:attrName>
                                        </p:attrNameLst>
                                      </p:cBhvr>
                                      <p:tavLst>
                                        <p:tav tm="0">
                                          <p:val>
                                            <p:fltVal val="0"/>
                                          </p:val>
                                        </p:tav>
                                        <p:tav tm="100000">
                                          <p:val>
                                            <p:strVal val="#ppt_h"/>
                                          </p:val>
                                        </p:tav>
                                      </p:tavLst>
                                    </p:anim>
                                  </p:childTnLst>
                                </p:cTn>
                              </p:par>
                            </p:childTnLst>
                          </p:cTn>
                        </p:par>
                        <p:par>
                          <p:cTn id="62" fill="hold">
                            <p:stCondLst>
                              <p:cond delay="6500"/>
                            </p:stCondLst>
                            <p:childTnLst>
                              <p:par>
                                <p:cTn id="63" presetID="12" presetClass="entr" presetSubtype="2"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slide(fromRight)">
                                      <p:cBhvr>
                                        <p:cTn id="65" dur="500"/>
                                        <p:tgtEl>
                                          <p:spTgt spid="111"/>
                                        </p:tgtEl>
                                      </p:cBhvr>
                                    </p:animEffect>
                                  </p:childTnLst>
                                </p:cTn>
                              </p:par>
                            </p:childTnLst>
                          </p:cTn>
                        </p:par>
                        <p:par>
                          <p:cTn id="66" fill="hold">
                            <p:stCondLst>
                              <p:cond delay="7000"/>
                            </p:stCondLst>
                            <p:childTnLst>
                              <p:par>
                                <p:cTn id="67" presetID="12" presetClass="entr" presetSubtype="4" fill="hold" nodeType="after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slide(fromBottom)">
                                      <p:cBhvr>
                                        <p:cTn id="69" dur="500"/>
                                        <p:tgtEl>
                                          <p:spTgt spid="127"/>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slide(fromBottom)">
                                      <p:cBhvr>
                                        <p:cTn id="73" dur="500"/>
                                        <p:tgtEl>
                                          <p:spTgt spid="105"/>
                                        </p:tgtEl>
                                      </p:cBhvr>
                                    </p:animEffect>
                                  </p:childTnLst>
                                </p:cTn>
                              </p:par>
                            </p:childTnLst>
                          </p:cTn>
                        </p:par>
                        <p:par>
                          <p:cTn id="74" fill="hold">
                            <p:stCondLst>
                              <p:cond delay="8000"/>
                            </p:stCondLst>
                            <p:childTnLst>
                              <p:par>
                                <p:cTn id="75" presetID="12" presetClass="entr" presetSubtype="4" fill="hold" nodeType="after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slide(fromBottom)">
                                      <p:cBhvr>
                                        <p:cTn id="77" dur="500"/>
                                        <p:tgtEl>
                                          <p:spTgt spid="120"/>
                                        </p:tgtEl>
                                      </p:cBhvr>
                                    </p:animEffect>
                                  </p:childTnLst>
                                </p:cTn>
                              </p:par>
                            </p:childTnLst>
                          </p:cTn>
                        </p:par>
                        <p:par>
                          <p:cTn id="78" fill="hold">
                            <p:stCondLst>
                              <p:cond delay="8500"/>
                            </p:stCondLst>
                            <p:childTnLst>
                              <p:par>
                                <p:cTn id="79" presetID="12" presetClass="entr" presetSubtype="8" fill="hold"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slide(fromLeft)">
                                      <p:cBhvr>
                                        <p:cTn id="81" dur="500"/>
                                        <p:tgtEl>
                                          <p:spTgt spid="114"/>
                                        </p:tgtEl>
                                      </p:cBhvr>
                                    </p:animEffect>
                                  </p:childTnLst>
                                </p:cTn>
                              </p:par>
                            </p:childTnLst>
                          </p:cTn>
                        </p:par>
                        <p:par>
                          <p:cTn id="82" fill="hold">
                            <p:stCondLst>
                              <p:cond delay="9000"/>
                            </p:stCondLst>
                            <p:childTnLst>
                              <p:par>
                                <p:cTn id="83" presetID="18" presetClass="entr" presetSubtype="3" fill="hold"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strips(upRight)">
                                      <p:cBhvr>
                                        <p:cTn id="85" dur="500"/>
                                        <p:tgtEl>
                                          <p:spTgt spid="108"/>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fade">
                                      <p:cBhvr>
                                        <p:cTn id="8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7" grpId="0"/>
      <p:bldP spid="85" grpId="0" animBg="1"/>
      <p:bldP spid="86" grpId="0" animBg="1"/>
      <p:bldP spid="87" grpId="0" animBg="1"/>
      <p:bldP spid="90" grpId="0" animBg="1"/>
      <p:bldP spid="9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ounded Rectangle 83"/>
          <p:cNvSpPr/>
          <p:nvPr/>
        </p:nvSpPr>
        <p:spPr>
          <a:xfrm>
            <a:off x="4226358" y="2877002"/>
            <a:ext cx="4205311" cy="1826207"/>
          </a:xfrm>
          <a:prstGeom prst="roundRect">
            <a:avLst>
              <a:gd name="adj" fmla="val 63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81"/>
          <p:cNvGrpSpPr/>
          <p:nvPr/>
        </p:nvGrpSpPr>
        <p:grpSpPr>
          <a:xfrm>
            <a:off x="2863124" y="2571750"/>
            <a:ext cx="735013" cy="850900"/>
            <a:chOff x="5028984" y="2913471"/>
            <a:chExt cx="735013" cy="850900"/>
          </a:xfrm>
        </p:grpSpPr>
        <p:sp>
          <p:nvSpPr>
            <p:cNvPr id="78"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9" name="Oval 7"/>
            <p:cNvSpPr>
              <a:spLocks noChangeArrowheads="1"/>
            </p:cNvSpPr>
            <p:nvPr/>
          </p:nvSpPr>
          <p:spPr bwMode="auto">
            <a:xfrm>
              <a:off x="5198847" y="3107146"/>
              <a:ext cx="565150" cy="56673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80"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81" name="Oval 14"/>
            <p:cNvSpPr>
              <a:spLocks noChangeArrowheads="1"/>
            </p:cNvSpPr>
            <p:nvPr/>
          </p:nvSpPr>
          <p:spPr bwMode="auto">
            <a:xfrm>
              <a:off x="5028984" y="2913471"/>
              <a:ext cx="406400" cy="636587"/>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sp>
        <p:nvSpPr>
          <p:cNvPr id="133" name="Title 132"/>
          <p:cNvSpPr>
            <a:spLocks noGrp="1"/>
          </p:cNvSpPr>
          <p:nvPr>
            <p:ph type="title"/>
          </p:nvPr>
        </p:nvSpPr>
        <p:spPr/>
        <p:txBody>
          <a:bodyPr/>
          <a:lstStyle/>
          <a:p>
            <a:r>
              <a:rPr lang="en-US" dirty="0" smtClean="0"/>
              <a:t>Our Green Resources</a:t>
            </a:r>
            <a:endParaRPr lang="en-US" dirty="0"/>
          </a:p>
        </p:txBody>
      </p:sp>
      <p:sp>
        <p:nvSpPr>
          <p:cNvPr id="134" name="Text Placeholder 133"/>
          <p:cNvSpPr>
            <a:spLocks noGrp="1"/>
          </p:cNvSpPr>
          <p:nvPr>
            <p:ph type="body" sz="half" idx="2"/>
          </p:nvPr>
        </p:nvSpPr>
        <p:spPr/>
        <p:txBody>
          <a:bodyPr/>
          <a:lstStyle/>
          <a:p>
            <a:r>
              <a:rPr lang="en-US" dirty="0" smtClean="0"/>
              <a:t>Our Green Resources</a:t>
            </a:r>
            <a:endParaRPr lang="en-US" dirty="0"/>
          </a:p>
        </p:txBody>
      </p:sp>
      <p:grpSp>
        <p:nvGrpSpPr>
          <p:cNvPr id="5" name="Group 78"/>
          <p:cNvGrpSpPr/>
          <p:nvPr/>
        </p:nvGrpSpPr>
        <p:grpSpPr>
          <a:xfrm>
            <a:off x="2037292" y="2425748"/>
            <a:ext cx="600075" cy="952500"/>
            <a:chOff x="2122272" y="2811871"/>
            <a:chExt cx="600075" cy="952500"/>
          </a:xfrm>
        </p:grpSpPr>
        <p:sp>
          <p:nvSpPr>
            <p:cNvPr id="53" name="Rectangle 10"/>
            <p:cNvSpPr>
              <a:spLocks noChangeArrowheads="1"/>
            </p:cNvSpPr>
            <p:nvPr/>
          </p:nvSpPr>
          <p:spPr bwMode="auto">
            <a:xfrm>
              <a:off x="2242922" y="3610384"/>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4"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5" name="Oval 12"/>
            <p:cNvSpPr>
              <a:spLocks noChangeArrowheads="1"/>
            </p:cNvSpPr>
            <p:nvPr/>
          </p:nvSpPr>
          <p:spPr bwMode="auto">
            <a:xfrm>
              <a:off x="2312772" y="2949984"/>
              <a:ext cx="409575" cy="635000"/>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63" name="Oval 20"/>
            <p:cNvSpPr>
              <a:spLocks noChangeArrowheads="1"/>
            </p:cNvSpPr>
            <p:nvPr/>
          </p:nvSpPr>
          <p:spPr bwMode="auto">
            <a:xfrm>
              <a:off x="2122272" y="2811871"/>
              <a:ext cx="293688" cy="83026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8" name="Group 77"/>
          <p:cNvGrpSpPr/>
          <p:nvPr/>
        </p:nvGrpSpPr>
        <p:grpSpPr>
          <a:xfrm>
            <a:off x="1000366" y="2575377"/>
            <a:ext cx="738188" cy="895350"/>
            <a:chOff x="942759" y="2869021"/>
            <a:chExt cx="738188" cy="895350"/>
          </a:xfrm>
        </p:grpSpPr>
        <p:sp>
          <p:nvSpPr>
            <p:cNvPr id="51"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2" name="Rectangle 9"/>
            <p:cNvSpPr>
              <a:spLocks noChangeArrowheads="1"/>
            </p:cNvSpPr>
            <p:nvPr/>
          </p:nvSpPr>
          <p:spPr bwMode="auto">
            <a:xfrm>
              <a:off x="1450759" y="3418296"/>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0" name="Oval 17"/>
            <p:cNvSpPr>
              <a:spLocks noChangeArrowheads="1"/>
            </p:cNvSpPr>
            <p:nvPr/>
          </p:nvSpPr>
          <p:spPr bwMode="auto">
            <a:xfrm>
              <a:off x="942759" y="2869021"/>
              <a:ext cx="520700" cy="523875"/>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72" name="Oval 29"/>
            <p:cNvSpPr>
              <a:spLocks noChangeArrowheads="1"/>
            </p:cNvSpPr>
            <p:nvPr/>
          </p:nvSpPr>
          <p:spPr bwMode="auto">
            <a:xfrm>
              <a:off x="1271372" y="3107146"/>
              <a:ext cx="409575" cy="40957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0" name="Group 126"/>
          <p:cNvGrpSpPr/>
          <p:nvPr/>
        </p:nvGrpSpPr>
        <p:grpSpPr>
          <a:xfrm>
            <a:off x="597117" y="3341850"/>
            <a:ext cx="3398813" cy="390887"/>
            <a:chOff x="597117" y="3621038"/>
            <a:chExt cx="8180194" cy="390887"/>
          </a:xfrm>
        </p:grpSpPr>
        <p:sp>
          <p:nvSpPr>
            <p:cNvPr id="77" name="Oval 76"/>
            <p:cNvSpPr/>
            <p:nvPr/>
          </p:nvSpPr>
          <p:spPr>
            <a:xfrm>
              <a:off x="692824" y="3621039"/>
              <a:ext cx="8007373" cy="390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597117" y="3621038"/>
              <a:ext cx="8180194" cy="30516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27"/>
          <p:cNvGrpSpPr/>
          <p:nvPr/>
        </p:nvGrpSpPr>
        <p:grpSpPr>
          <a:xfrm>
            <a:off x="4405291" y="3086330"/>
            <a:ext cx="1894919" cy="598411"/>
            <a:chOff x="378510" y="1545456"/>
            <a:chExt cx="1894919" cy="598411"/>
          </a:xfrm>
        </p:grpSpPr>
        <p:grpSp>
          <p:nvGrpSpPr>
            <p:cNvPr id="12" name="Group 72"/>
            <p:cNvGrpSpPr/>
            <p:nvPr/>
          </p:nvGrpSpPr>
          <p:grpSpPr>
            <a:xfrm>
              <a:off x="885380" y="1545456"/>
              <a:ext cx="1388049" cy="538609"/>
              <a:chOff x="6169038" y="1647007"/>
              <a:chExt cx="1388049" cy="538609"/>
            </a:xfrm>
          </p:grpSpPr>
          <p:sp>
            <p:nvSpPr>
              <p:cNvPr id="103" name="Text Placeholder 3"/>
              <p:cNvSpPr txBox="1"/>
              <p:nvPr/>
            </p:nvSpPr>
            <p:spPr>
              <a:xfrm>
                <a:off x="6169038" y="164700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4" name="Text Placeholder 3"/>
              <p:cNvSpPr txBox="1"/>
              <p:nvPr/>
            </p:nvSpPr>
            <p:spPr>
              <a:xfrm>
                <a:off x="6169038" y="1847062"/>
                <a:ext cx="1388049"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ipsum believable.</a:t>
                </a:r>
                <a:endParaRPr lang="en-US" sz="1000" b="1" dirty="0" smtClean="0">
                  <a:solidFill>
                    <a:schemeClr val="bg1"/>
                  </a:solidFill>
                </a:endParaRPr>
              </a:p>
            </p:txBody>
          </p:sp>
        </p:grpSp>
        <p:sp>
          <p:nvSpPr>
            <p:cNvPr id="110" name="Rectangle 109"/>
            <p:cNvSpPr/>
            <p:nvPr/>
          </p:nvSpPr>
          <p:spPr>
            <a:xfrm>
              <a:off x="378510" y="1559092"/>
              <a:ext cx="506870" cy="584775"/>
            </a:xfrm>
            <a:prstGeom prst="rect">
              <a:avLst/>
            </a:prstGeom>
          </p:spPr>
          <p:txBody>
            <a:bodyPr wrap="none">
              <a:spAutoFit/>
            </a:bodyPr>
            <a:lstStyle/>
            <a:p>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224" name="Group 223"/>
          <p:cNvGrpSpPr/>
          <p:nvPr/>
        </p:nvGrpSpPr>
        <p:grpSpPr>
          <a:xfrm>
            <a:off x="955155" y="3877440"/>
            <a:ext cx="1113498" cy="825769"/>
            <a:chOff x="955155" y="3781498"/>
            <a:chExt cx="1113498" cy="825769"/>
          </a:xfrm>
        </p:grpSpPr>
        <p:sp>
          <p:nvSpPr>
            <p:cNvPr id="109" name="TextBox 108"/>
            <p:cNvSpPr txBox="1"/>
            <p:nvPr/>
          </p:nvSpPr>
          <p:spPr>
            <a:xfrm>
              <a:off x="1096901" y="4330268"/>
              <a:ext cx="830007" cy="276999"/>
            </a:xfrm>
            <a:prstGeom prst="rect">
              <a:avLst/>
            </a:prstGeom>
            <a:noFill/>
          </p:spPr>
          <p:txBody>
            <a:bodyPr wrap="square" lIns="0" tIns="0" rIns="0" bIns="0" rtlCol="0">
              <a:spAutoFit/>
            </a:bodyPr>
            <a:lstStyle/>
            <a:p>
              <a:pPr algn="ctr"/>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11" name="Group 172"/>
            <p:cNvGrpSpPr/>
            <p:nvPr/>
          </p:nvGrpSpPr>
          <p:grpSpPr>
            <a:xfrm>
              <a:off x="955155" y="3781498"/>
              <a:ext cx="1113498" cy="516839"/>
              <a:chOff x="827545" y="958754"/>
              <a:chExt cx="1159242" cy="538072"/>
            </a:xfrm>
            <a:solidFill>
              <a:srgbClr val="70AB2F"/>
            </a:solidFill>
          </p:grpSpPr>
          <p:grpSp>
            <p:nvGrpSpPr>
              <p:cNvPr id="112" name="Group 179"/>
              <p:cNvGrpSpPr/>
              <p:nvPr/>
            </p:nvGrpSpPr>
            <p:grpSpPr>
              <a:xfrm>
                <a:off x="827545" y="958754"/>
                <a:ext cx="210240" cy="538072"/>
                <a:chOff x="5054600" y="1652588"/>
                <a:chExt cx="187325" cy="479424"/>
              </a:xfrm>
              <a:grpFill/>
            </p:grpSpPr>
            <p:sp>
              <p:nvSpPr>
                <p:cNvPr id="14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47" name="Oval 97"/>
                <p:cNvSpPr>
                  <a:spLocks noChangeArrowheads="1"/>
                </p:cNvSpPr>
                <p:nvPr/>
              </p:nvSpPr>
              <p:spPr bwMode="auto">
                <a:xfrm>
                  <a:off x="5110163" y="1652588"/>
                  <a:ext cx="74613" cy="76200"/>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13" name="Group 179"/>
              <p:cNvGrpSpPr/>
              <p:nvPr/>
            </p:nvGrpSpPr>
            <p:grpSpPr>
              <a:xfrm>
                <a:off x="1143879" y="958754"/>
                <a:ext cx="210240" cy="538072"/>
                <a:chOff x="5054600" y="1652588"/>
                <a:chExt cx="187325" cy="479424"/>
              </a:xfrm>
              <a:grpFill/>
            </p:grpSpPr>
            <p:sp>
              <p:nvSpPr>
                <p:cNvPr id="14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45" name="Oval 97"/>
                <p:cNvSpPr>
                  <a:spLocks noChangeArrowheads="1"/>
                </p:cNvSpPr>
                <p:nvPr/>
              </p:nvSpPr>
              <p:spPr bwMode="auto">
                <a:xfrm>
                  <a:off x="5110163" y="1652588"/>
                  <a:ext cx="74613" cy="76200"/>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14" name="Group 179"/>
              <p:cNvGrpSpPr/>
              <p:nvPr/>
            </p:nvGrpSpPr>
            <p:grpSpPr>
              <a:xfrm>
                <a:off x="1460213" y="958754"/>
                <a:ext cx="210240" cy="538072"/>
                <a:chOff x="5054600" y="1652588"/>
                <a:chExt cx="187325" cy="479424"/>
              </a:xfrm>
              <a:grpFill/>
            </p:grpSpPr>
            <p:sp>
              <p:nvSpPr>
                <p:cNvPr id="14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43" name="Oval 97"/>
                <p:cNvSpPr>
                  <a:spLocks noChangeArrowheads="1"/>
                </p:cNvSpPr>
                <p:nvPr/>
              </p:nvSpPr>
              <p:spPr bwMode="auto">
                <a:xfrm>
                  <a:off x="5110163" y="1652588"/>
                  <a:ext cx="74613" cy="76200"/>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15" name="Group 179"/>
              <p:cNvGrpSpPr/>
              <p:nvPr/>
            </p:nvGrpSpPr>
            <p:grpSpPr>
              <a:xfrm>
                <a:off x="1776547" y="958754"/>
                <a:ext cx="210240" cy="538072"/>
                <a:chOff x="5054600" y="1652588"/>
                <a:chExt cx="187325" cy="479424"/>
              </a:xfrm>
              <a:grpFill/>
            </p:grpSpPr>
            <p:sp>
              <p:nvSpPr>
                <p:cNvPr id="14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41"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grpSp>
      <p:grpSp>
        <p:nvGrpSpPr>
          <p:cNvPr id="225" name="Group 224"/>
          <p:cNvGrpSpPr/>
          <p:nvPr/>
        </p:nvGrpSpPr>
        <p:grpSpPr>
          <a:xfrm>
            <a:off x="2409743" y="3877439"/>
            <a:ext cx="1182938" cy="814840"/>
            <a:chOff x="2409743" y="3781497"/>
            <a:chExt cx="1182938" cy="814840"/>
          </a:xfrm>
        </p:grpSpPr>
        <p:grpSp>
          <p:nvGrpSpPr>
            <p:cNvPr id="149" name="Group 173"/>
            <p:cNvGrpSpPr/>
            <p:nvPr/>
          </p:nvGrpSpPr>
          <p:grpSpPr>
            <a:xfrm>
              <a:off x="2409743" y="3781497"/>
              <a:ext cx="1182938" cy="513085"/>
              <a:chOff x="769938" y="2514143"/>
              <a:chExt cx="1231535" cy="534164"/>
            </a:xfrm>
            <a:solidFill>
              <a:srgbClr val="92D050"/>
            </a:solidFill>
          </p:grpSpPr>
          <p:grpSp>
            <p:nvGrpSpPr>
              <p:cNvPr id="164" name="Group 184"/>
              <p:cNvGrpSpPr/>
              <p:nvPr/>
            </p:nvGrpSpPr>
            <p:grpSpPr>
              <a:xfrm>
                <a:off x="769938" y="2514143"/>
                <a:ext cx="248813" cy="534164"/>
                <a:chOff x="6213475" y="1668463"/>
                <a:chExt cx="227013" cy="487362"/>
              </a:xfrm>
              <a:grpFill/>
            </p:grpSpPr>
            <p:sp>
              <p:nvSpPr>
                <p:cNvPr id="189" name="Oval 98"/>
                <p:cNvSpPr>
                  <a:spLocks noChangeArrowheads="1"/>
                </p:cNvSpPr>
                <p:nvPr/>
              </p:nvSpPr>
              <p:spPr bwMode="auto">
                <a:xfrm>
                  <a:off x="6291263" y="1668463"/>
                  <a:ext cx="73025" cy="73025"/>
                </a:xfrm>
                <a:prstGeom prst="ellipse">
                  <a:avLst/>
                </a:pr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9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165" name="Group 184"/>
              <p:cNvGrpSpPr/>
              <p:nvPr/>
            </p:nvGrpSpPr>
            <p:grpSpPr>
              <a:xfrm>
                <a:off x="1097512" y="2514143"/>
                <a:ext cx="248813" cy="534164"/>
                <a:chOff x="6213475" y="1668463"/>
                <a:chExt cx="227013" cy="487362"/>
              </a:xfrm>
              <a:grpFill/>
            </p:grpSpPr>
            <p:sp>
              <p:nvSpPr>
                <p:cNvPr id="187" name="Oval 98"/>
                <p:cNvSpPr>
                  <a:spLocks noChangeArrowheads="1"/>
                </p:cNvSpPr>
                <p:nvPr/>
              </p:nvSpPr>
              <p:spPr bwMode="auto">
                <a:xfrm>
                  <a:off x="6291263" y="1668463"/>
                  <a:ext cx="73025" cy="73025"/>
                </a:xfrm>
                <a:prstGeom prst="ellipse">
                  <a:avLst/>
                </a:pr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8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166" name="Group 184"/>
              <p:cNvGrpSpPr/>
              <p:nvPr/>
            </p:nvGrpSpPr>
            <p:grpSpPr>
              <a:xfrm>
                <a:off x="1425086" y="2514143"/>
                <a:ext cx="248813" cy="534164"/>
                <a:chOff x="6213475" y="1668463"/>
                <a:chExt cx="227013" cy="487362"/>
              </a:xfrm>
              <a:grpFill/>
            </p:grpSpPr>
            <p:sp>
              <p:nvSpPr>
                <p:cNvPr id="185"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sp>
              <p:nvSpPr>
                <p:cNvPr id="18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67" name="Group 184"/>
              <p:cNvGrpSpPr/>
              <p:nvPr/>
            </p:nvGrpSpPr>
            <p:grpSpPr>
              <a:xfrm>
                <a:off x="1752660" y="2514143"/>
                <a:ext cx="248813" cy="534164"/>
                <a:chOff x="6213475" y="1668463"/>
                <a:chExt cx="227013" cy="487362"/>
              </a:xfrm>
              <a:grpFill/>
            </p:grpSpPr>
            <p:sp>
              <p:nvSpPr>
                <p:cNvPr id="183"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sp>
              <p:nvSpPr>
                <p:cNvPr id="18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sp>
          <p:nvSpPr>
            <p:cNvPr id="150" name="TextBox 149"/>
            <p:cNvSpPr txBox="1"/>
            <p:nvPr/>
          </p:nvSpPr>
          <p:spPr>
            <a:xfrm>
              <a:off x="2586209" y="4319338"/>
              <a:ext cx="830007" cy="276999"/>
            </a:xfrm>
            <a:prstGeom prst="rect">
              <a:avLst/>
            </a:prstGeom>
            <a:noFill/>
          </p:spPr>
          <p:txBody>
            <a:bodyPr wrap="square" lIns="0" tIns="0" rIns="0" bIns="0" rtlCol="0">
              <a:spAutoFit/>
            </a:bodyPr>
            <a:lstStyle/>
            <a:p>
              <a:pPr algn="ctr"/>
              <a:r>
                <a:rPr lang="en-US" sz="1800" b="1" dirty="0" smtClean="0">
                  <a:solidFill>
                    <a:schemeClr val="tx1">
                      <a:lumMod val="65000"/>
                      <a:lumOff val="35000"/>
                    </a:schemeClr>
                  </a:solidFill>
                </a:rPr>
                <a:t>85%</a:t>
              </a:r>
              <a:endParaRPr lang="en-US" sz="1800" b="1" dirty="0">
                <a:solidFill>
                  <a:schemeClr val="tx1">
                    <a:lumMod val="65000"/>
                    <a:lumOff val="35000"/>
                  </a:schemeClr>
                </a:solidFill>
              </a:endParaRPr>
            </a:p>
          </p:txBody>
        </p:sp>
      </p:grpSp>
      <p:sp>
        <p:nvSpPr>
          <p:cNvPr id="192" name="TextBox 191"/>
          <p:cNvSpPr txBox="1"/>
          <p:nvPr/>
        </p:nvSpPr>
        <p:spPr>
          <a:xfrm>
            <a:off x="4226358" y="867134"/>
            <a:ext cx="4147705" cy="1877437"/>
          </a:xfrm>
          <a:prstGeom prst="rect">
            <a:avLst/>
          </a:prstGeom>
          <a:noFill/>
        </p:spPr>
        <p:txBody>
          <a:bodyPr wrap="square" rtlCol="0">
            <a:spAutoFit/>
          </a:bodyPr>
          <a:lstStyle/>
          <a:p>
            <a:r>
              <a:rPr lang="en-US" sz="1600" b="1" dirty="0" smtClean="0">
                <a:solidFill>
                  <a:schemeClr val="tx2"/>
                </a:solidFill>
              </a:rPr>
              <a:t>PROJECTS DEVELOPMENT</a:t>
            </a:r>
            <a:endParaRPr lang="en-US" sz="1600" dirty="0" smtClean="0">
              <a:solidFill>
                <a:schemeClr val="tx2"/>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p:txBody>
      </p:sp>
      <p:grpSp>
        <p:nvGrpSpPr>
          <p:cNvPr id="193" name="Group 127"/>
          <p:cNvGrpSpPr/>
          <p:nvPr/>
        </p:nvGrpSpPr>
        <p:grpSpPr>
          <a:xfrm>
            <a:off x="4341572" y="3883146"/>
            <a:ext cx="1958638" cy="636675"/>
            <a:chOff x="314791" y="1530067"/>
            <a:chExt cx="1958638" cy="636675"/>
          </a:xfrm>
        </p:grpSpPr>
        <p:grpSp>
          <p:nvGrpSpPr>
            <p:cNvPr id="194" name="Group 72"/>
            <p:cNvGrpSpPr/>
            <p:nvPr/>
          </p:nvGrpSpPr>
          <p:grpSpPr>
            <a:xfrm>
              <a:off x="885380" y="1530067"/>
              <a:ext cx="1388049" cy="553998"/>
              <a:chOff x="6169038" y="1631618"/>
              <a:chExt cx="1388049" cy="553998"/>
            </a:xfrm>
          </p:grpSpPr>
          <p:sp>
            <p:nvSpPr>
              <p:cNvPr id="196"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7" name="Text Placeholder 3"/>
              <p:cNvSpPr txBox="1"/>
              <p:nvPr/>
            </p:nvSpPr>
            <p:spPr>
              <a:xfrm>
                <a:off x="6169038" y="1847062"/>
                <a:ext cx="1388049"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ipsum believable.</a:t>
                </a:r>
                <a:endParaRPr lang="en-US" sz="1000" b="1" dirty="0" smtClean="0">
                  <a:solidFill>
                    <a:schemeClr val="bg1"/>
                  </a:solidFill>
                </a:endParaRPr>
              </a:p>
            </p:txBody>
          </p:sp>
        </p:grpSp>
        <p:sp>
          <p:nvSpPr>
            <p:cNvPr id="195" name="Rectangle 194"/>
            <p:cNvSpPr/>
            <p:nvPr/>
          </p:nvSpPr>
          <p:spPr>
            <a:xfrm>
              <a:off x="314791" y="1581967"/>
              <a:ext cx="595035" cy="584775"/>
            </a:xfrm>
            <a:prstGeom prst="rect">
              <a:avLst/>
            </a:prstGeom>
          </p:spPr>
          <p:txBody>
            <a:bodyPr wrap="none">
              <a:spAutoFit/>
            </a:bodyPr>
            <a:lstStyle/>
            <a:p>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198" name="Group 127"/>
          <p:cNvGrpSpPr/>
          <p:nvPr/>
        </p:nvGrpSpPr>
        <p:grpSpPr>
          <a:xfrm>
            <a:off x="6300210" y="3070941"/>
            <a:ext cx="1958638" cy="636675"/>
            <a:chOff x="314791" y="1530067"/>
            <a:chExt cx="1958638" cy="636675"/>
          </a:xfrm>
        </p:grpSpPr>
        <p:grpSp>
          <p:nvGrpSpPr>
            <p:cNvPr id="199" name="Group 72"/>
            <p:cNvGrpSpPr/>
            <p:nvPr/>
          </p:nvGrpSpPr>
          <p:grpSpPr>
            <a:xfrm>
              <a:off x="885380" y="1530067"/>
              <a:ext cx="1388049" cy="553998"/>
              <a:chOff x="6169038" y="1631618"/>
              <a:chExt cx="1388049" cy="553998"/>
            </a:xfrm>
          </p:grpSpPr>
          <p:sp>
            <p:nvSpPr>
              <p:cNvPr id="201"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2" name="Text Placeholder 3"/>
              <p:cNvSpPr txBox="1"/>
              <p:nvPr/>
            </p:nvSpPr>
            <p:spPr>
              <a:xfrm>
                <a:off x="6169038" y="1847062"/>
                <a:ext cx="1388049"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ipsum believable.</a:t>
                </a:r>
                <a:endParaRPr lang="en-US" sz="1000" b="1" dirty="0" smtClean="0">
                  <a:solidFill>
                    <a:schemeClr val="bg1"/>
                  </a:solidFill>
                </a:endParaRPr>
              </a:p>
            </p:txBody>
          </p:sp>
        </p:grpSp>
        <p:sp>
          <p:nvSpPr>
            <p:cNvPr id="200" name="Rectangle 199"/>
            <p:cNvSpPr/>
            <p:nvPr/>
          </p:nvSpPr>
          <p:spPr>
            <a:xfrm>
              <a:off x="314791" y="1581967"/>
              <a:ext cx="537428" cy="584775"/>
            </a:xfrm>
            <a:prstGeom prst="rect">
              <a:avLst/>
            </a:prstGeom>
          </p:spPr>
          <p:txBody>
            <a:bodyPr wrap="square">
              <a:spAutoFit/>
            </a:bodyPr>
            <a:lstStyle/>
            <a:p>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203" name="Group 127"/>
          <p:cNvGrpSpPr/>
          <p:nvPr/>
        </p:nvGrpSpPr>
        <p:grpSpPr>
          <a:xfrm>
            <a:off x="6486430" y="3883146"/>
            <a:ext cx="1772418" cy="636675"/>
            <a:chOff x="501011" y="1530067"/>
            <a:chExt cx="1772418" cy="636675"/>
          </a:xfrm>
        </p:grpSpPr>
        <p:grpSp>
          <p:nvGrpSpPr>
            <p:cNvPr id="204" name="Group 72"/>
            <p:cNvGrpSpPr/>
            <p:nvPr/>
          </p:nvGrpSpPr>
          <p:grpSpPr>
            <a:xfrm>
              <a:off x="885380" y="1530067"/>
              <a:ext cx="1388049" cy="553998"/>
              <a:chOff x="6169038" y="1631618"/>
              <a:chExt cx="1388049" cy="553998"/>
            </a:xfrm>
          </p:grpSpPr>
          <p:sp>
            <p:nvSpPr>
              <p:cNvPr id="206"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7" name="Text Placeholder 3"/>
              <p:cNvSpPr txBox="1"/>
              <p:nvPr/>
            </p:nvSpPr>
            <p:spPr>
              <a:xfrm>
                <a:off x="6169038" y="1847062"/>
                <a:ext cx="1388049"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a:t>
                </a:r>
                <a:endParaRPr lang="en-US" sz="1000" b="1" dirty="0" smtClean="0">
                  <a:solidFill>
                    <a:schemeClr val="bg1"/>
                  </a:solidFill>
                </a:endParaRPr>
              </a:p>
              <a:p>
                <a:pPr lvl="0" algn="l" defTabSz="914400">
                  <a:spcBef>
                    <a:spcPct val="20000"/>
                  </a:spcBef>
                  <a:defRPr/>
                </a:pPr>
                <a:r>
                  <a:rPr lang="en-US" sz="1000" b="1" dirty="0" smtClean="0">
                    <a:solidFill>
                      <a:schemeClr val="bg1"/>
                    </a:solidFill>
                  </a:rPr>
                  <a:t>ipsum believable.</a:t>
                </a:r>
                <a:endParaRPr lang="en-US" sz="1000" b="1" dirty="0" smtClean="0">
                  <a:solidFill>
                    <a:schemeClr val="bg1"/>
                  </a:solidFill>
                </a:endParaRPr>
              </a:p>
            </p:txBody>
          </p:sp>
        </p:grpSp>
        <p:sp>
          <p:nvSpPr>
            <p:cNvPr id="205" name="Rectangle 204"/>
            <p:cNvSpPr/>
            <p:nvPr/>
          </p:nvSpPr>
          <p:spPr>
            <a:xfrm>
              <a:off x="501011" y="1581967"/>
              <a:ext cx="389850" cy="584775"/>
            </a:xfrm>
            <a:prstGeom prst="rect">
              <a:avLst/>
            </a:prstGeom>
          </p:spPr>
          <p:txBody>
            <a:bodyPr wrap="none">
              <a:spAutoFit/>
            </a:bodyPr>
            <a:lstStyle/>
            <a:p>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216" name="Group 215"/>
          <p:cNvGrpSpPr/>
          <p:nvPr/>
        </p:nvGrpSpPr>
        <p:grpSpPr>
          <a:xfrm>
            <a:off x="901551" y="958754"/>
            <a:ext cx="1151139" cy="1151138"/>
            <a:chOff x="1400541" y="1592431"/>
            <a:chExt cx="1296169" cy="1296168"/>
          </a:xfrm>
        </p:grpSpPr>
        <p:sp>
          <p:nvSpPr>
            <p:cNvPr id="217" name="Oval 216"/>
            <p:cNvSpPr/>
            <p:nvPr/>
          </p:nvSpPr>
          <p:spPr>
            <a:xfrm>
              <a:off x="1533041" y="1693149"/>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8" name="Pie 217"/>
            <p:cNvSpPr/>
            <p:nvPr/>
          </p:nvSpPr>
          <p:spPr>
            <a:xfrm>
              <a:off x="1400541" y="1592431"/>
              <a:ext cx="1296169" cy="1296168"/>
            </a:xfrm>
            <a:prstGeom prst="pie">
              <a:avLst>
                <a:gd name="adj1" fmla="val 13817"/>
                <a:gd name="adj2" fmla="val 16200000"/>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TextBox 218"/>
            <p:cNvSpPr txBox="1"/>
            <p:nvPr/>
          </p:nvSpPr>
          <p:spPr>
            <a:xfrm>
              <a:off x="1520277"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75%</a:t>
              </a:r>
              <a:endParaRPr lang="en-US" sz="1400" b="1" dirty="0">
                <a:solidFill>
                  <a:schemeClr val="bg1"/>
                </a:solidFill>
              </a:endParaRPr>
            </a:p>
          </p:txBody>
        </p:sp>
      </p:grpSp>
      <p:grpSp>
        <p:nvGrpSpPr>
          <p:cNvPr id="220" name="Group 219"/>
          <p:cNvGrpSpPr/>
          <p:nvPr/>
        </p:nvGrpSpPr>
        <p:grpSpPr>
          <a:xfrm>
            <a:off x="2499149" y="958754"/>
            <a:ext cx="1151139" cy="1151138"/>
            <a:chOff x="4834295" y="1592431"/>
            <a:chExt cx="1296169" cy="1296168"/>
          </a:xfrm>
        </p:grpSpPr>
        <p:sp>
          <p:nvSpPr>
            <p:cNvPr id="221" name="Oval 220"/>
            <p:cNvSpPr/>
            <p:nvPr/>
          </p:nvSpPr>
          <p:spPr>
            <a:xfrm>
              <a:off x="4966795" y="1693149"/>
              <a:ext cx="1094733" cy="1094733"/>
            </a:xfrm>
            <a:prstGeom prst="ellips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2" name="Pie 221"/>
            <p:cNvSpPr/>
            <p:nvPr/>
          </p:nvSpPr>
          <p:spPr>
            <a:xfrm>
              <a:off x="4834295" y="1592431"/>
              <a:ext cx="1296169" cy="1296168"/>
            </a:xfrm>
            <a:prstGeom prst="pie">
              <a:avLst>
                <a:gd name="adj1" fmla="val 19548649"/>
                <a:gd name="adj2" fmla="val 16200000"/>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TextBox 222"/>
            <p:cNvSpPr txBox="1"/>
            <p:nvPr/>
          </p:nvSpPr>
          <p:spPr>
            <a:xfrm>
              <a:off x="4954031" y="2085624"/>
              <a:ext cx="489216" cy="215444"/>
            </a:xfrm>
            <a:prstGeom prst="rect">
              <a:avLst/>
            </a:prstGeom>
            <a:noFill/>
          </p:spPr>
          <p:txBody>
            <a:bodyPr wrap="square" lIns="0" tIns="0" rIns="0" bIns="0" rtlCol="0">
              <a:spAutoFit/>
            </a:bodyPr>
            <a:lstStyle/>
            <a:p>
              <a:pPr algn="ctr"/>
              <a:r>
                <a:rPr lang="en-US" sz="1400" b="1" dirty="0" smtClean="0">
                  <a:solidFill>
                    <a:schemeClr val="bg1"/>
                  </a:solidFill>
                </a:rPr>
                <a:t>85%</a:t>
              </a:r>
              <a:endParaRPr lang="en-US" sz="1400" b="1" dirty="0">
                <a:solidFill>
                  <a:schemeClr val="bg1"/>
                </a:solidFill>
              </a:endParaRPr>
            </a:p>
          </p:txBody>
        </p:sp>
      </p:grpSp>
      <p:sp>
        <p:nvSpPr>
          <p:cNvPr id="100" name="Text Placeholder 3"/>
          <p:cNvSpPr txBox="1"/>
          <p:nvPr/>
        </p:nvSpPr>
        <p:spPr>
          <a:xfrm>
            <a:off x="1068643" y="2168501"/>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01" name="Text Placeholder 3"/>
          <p:cNvSpPr txBox="1"/>
          <p:nvPr/>
        </p:nvSpPr>
        <p:spPr>
          <a:xfrm>
            <a:off x="2666241" y="2168501"/>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85" name="Slide Number Placeholder 8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slide(fromBottom)">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slide(fromBottom)">
                                      <p:cBhvr>
                                        <p:cTn id="25" dur="500"/>
                                        <p:tgtEl>
                                          <p:spTgt spid="22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25"/>
                                        </p:tgtEl>
                                        <p:attrNameLst>
                                          <p:attrName>style.visibility</p:attrName>
                                        </p:attrNameLst>
                                      </p:cBhvr>
                                      <p:to>
                                        <p:strVal val="visible"/>
                                      </p:to>
                                    </p:set>
                                    <p:animEffect transition="in" filter="slide(fromBottom)">
                                      <p:cBhvr>
                                        <p:cTn id="30" dur="500"/>
                                        <p:tgtEl>
                                          <p:spTgt spid="225"/>
                                        </p:tgtEl>
                                      </p:cBhvr>
                                    </p:animEffect>
                                  </p:childTnLst>
                                </p:cTn>
                              </p:par>
                            </p:childTnLst>
                          </p:cTn>
                        </p:par>
                        <p:par>
                          <p:cTn id="31" fill="hold">
                            <p:stCondLst>
                              <p:cond delay="500"/>
                            </p:stCondLst>
                            <p:childTnLst>
                              <p:par>
                                <p:cTn id="32" presetID="20" presetClass="entr" presetSubtype="0" fill="hold" nodeType="afterEffect">
                                  <p:stCondLst>
                                    <p:cond delay="0"/>
                                  </p:stCondLst>
                                  <p:childTnLst>
                                    <p:set>
                                      <p:cBhvr>
                                        <p:cTn id="33" dur="1" fill="hold">
                                          <p:stCondLst>
                                            <p:cond delay="0"/>
                                          </p:stCondLst>
                                        </p:cTn>
                                        <p:tgtEl>
                                          <p:spTgt spid="216"/>
                                        </p:tgtEl>
                                        <p:attrNameLst>
                                          <p:attrName>style.visibility</p:attrName>
                                        </p:attrNameLst>
                                      </p:cBhvr>
                                      <p:to>
                                        <p:strVal val="visible"/>
                                      </p:to>
                                    </p:set>
                                    <p:animEffect transition="in" filter="wedge">
                                      <p:cBhvr>
                                        <p:cTn id="34" dur="1000"/>
                                        <p:tgtEl>
                                          <p:spTgt spid="216"/>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slide(fromBottom)">
                                      <p:cBhvr>
                                        <p:cTn id="38" dur="500"/>
                                        <p:tgtEl>
                                          <p:spTgt spid="100"/>
                                        </p:tgtEl>
                                      </p:cBhvr>
                                    </p:animEffect>
                                  </p:childTnLst>
                                </p:cTn>
                              </p:par>
                            </p:childTnLst>
                          </p:cTn>
                        </p:par>
                        <p:par>
                          <p:cTn id="39" fill="hold">
                            <p:stCondLst>
                              <p:cond delay="2000"/>
                            </p:stCondLst>
                            <p:childTnLst>
                              <p:par>
                                <p:cTn id="40" presetID="20" presetClass="entr" presetSubtype="0" fill="hold"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wedge">
                                      <p:cBhvr>
                                        <p:cTn id="42" dur="1000"/>
                                        <p:tgtEl>
                                          <p:spTgt spid="220"/>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slide(fromBottom)">
                                      <p:cBhvr>
                                        <p:cTn id="46" dur="500"/>
                                        <p:tgtEl>
                                          <p:spTgt spid="101"/>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92"/>
                                        </p:tgtEl>
                                        <p:attrNameLst>
                                          <p:attrName>style.visibility</p:attrName>
                                        </p:attrNameLst>
                                      </p:cBhvr>
                                      <p:to>
                                        <p:strVal val="visible"/>
                                      </p:to>
                                    </p:set>
                                    <p:animEffect transition="in" filter="fade">
                                      <p:cBhvr>
                                        <p:cTn id="50" dur="1000"/>
                                        <p:tgtEl>
                                          <p:spTgt spid="192"/>
                                        </p:tgtEl>
                                      </p:cBhvr>
                                    </p:animEffect>
                                  </p:childTnLst>
                                </p:cTn>
                              </p:par>
                            </p:childTnLst>
                          </p:cTn>
                        </p:par>
                        <p:par>
                          <p:cTn id="51" fill="hold">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slide(fromBottom)">
                                      <p:cBhvr>
                                        <p:cTn id="54" dur="500"/>
                                        <p:tgtEl>
                                          <p:spTgt spid="84"/>
                                        </p:tgtEl>
                                      </p:cBhvr>
                                    </p:animEffect>
                                  </p:childTnLst>
                                </p:cTn>
                              </p:par>
                            </p:childTnLst>
                          </p:cTn>
                        </p:par>
                        <p:par>
                          <p:cTn id="55" fill="hold">
                            <p:stCondLst>
                              <p:cond delay="5000"/>
                            </p:stCondLst>
                            <p:childTnLst>
                              <p:par>
                                <p:cTn id="56" presetID="12" presetClass="entr" presetSubtype="4"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slide(fromBottom)">
                                      <p:cBhvr>
                                        <p:cTn id="58" dur="500"/>
                                        <p:tgtEl>
                                          <p:spTgt spid="11"/>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slide(fromBottom)">
                                      <p:cBhvr>
                                        <p:cTn id="62" dur="500"/>
                                        <p:tgtEl>
                                          <p:spTgt spid="198"/>
                                        </p:tgtEl>
                                      </p:cBhvr>
                                    </p:animEffect>
                                  </p:childTnLst>
                                </p:cTn>
                              </p:par>
                            </p:childTnLst>
                          </p:cTn>
                        </p:par>
                        <p:par>
                          <p:cTn id="63" fill="hold">
                            <p:stCondLst>
                              <p:cond delay="6000"/>
                            </p:stCondLst>
                            <p:childTnLst>
                              <p:par>
                                <p:cTn id="64" presetID="12" presetClass="entr" presetSubtype="4" fill="hold" nodeType="afterEffect">
                                  <p:stCondLst>
                                    <p:cond delay="0"/>
                                  </p:stCondLst>
                                  <p:childTnLst>
                                    <p:set>
                                      <p:cBhvr>
                                        <p:cTn id="65" dur="1" fill="hold">
                                          <p:stCondLst>
                                            <p:cond delay="0"/>
                                          </p:stCondLst>
                                        </p:cTn>
                                        <p:tgtEl>
                                          <p:spTgt spid="193"/>
                                        </p:tgtEl>
                                        <p:attrNameLst>
                                          <p:attrName>style.visibility</p:attrName>
                                        </p:attrNameLst>
                                      </p:cBhvr>
                                      <p:to>
                                        <p:strVal val="visible"/>
                                      </p:to>
                                    </p:set>
                                    <p:animEffect transition="in" filter="slide(fromBottom)">
                                      <p:cBhvr>
                                        <p:cTn id="66" dur="500"/>
                                        <p:tgtEl>
                                          <p:spTgt spid="193"/>
                                        </p:tgtEl>
                                      </p:cBhvr>
                                    </p:animEffect>
                                  </p:childTnLst>
                                </p:cTn>
                              </p:par>
                            </p:childTnLst>
                          </p:cTn>
                        </p:par>
                        <p:par>
                          <p:cTn id="67" fill="hold">
                            <p:stCondLst>
                              <p:cond delay="6500"/>
                            </p:stCondLst>
                            <p:childTnLst>
                              <p:par>
                                <p:cTn id="68" presetID="12" presetClass="entr" presetSubtype="4" fill="hold" nodeType="afterEffect">
                                  <p:stCondLst>
                                    <p:cond delay="0"/>
                                  </p:stCondLst>
                                  <p:childTnLst>
                                    <p:set>
                                      <p:cBhvr>
                                        <p:cTn id="69" dur="1" fill="hold">
                                          <p:stCondLst>
                                            <p:cond delay="0"/>
                                          </p:stCondLst>
                                        </p:cTn>
                                        <p:tgtEl>
                                          <p:spTgt spid="203"/>
                                        </p:tgtEl>
                                        <p:attrNameLst>
                                          <p:attrName>style.visibility</p:attrName>
                                        </p:attrNameLst>
                                      </p:cBhvr>
                                      <p:to>
                                        <p:strVal val="visible"/>
                                      </p:to>
                                    </p:set>
                                    <p:animEffect transition="in" filter="slide(fromBottom)">
                                      <p:cBhvr>
                                        <p:cTn id="7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0" grpId="0"/>
      <p:bldP spid="101"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81"/>
          <p:cNvGrpSpPr/>
          <p:nvPr/>
        </p:nvGrpSpPr>
        <p:grpSpPr>
          <a:xfrm>
            <a:off x="6012175" y="3103418"/>
            <a:ext cx="735013" cy="850900"/>
            <a:chOff x="5028984" y="2913471"/>
            <a:chExt cx="735013" cy="850900"/>
          </a:xfrm>
        </p:grpSpPr>
        <p:sp>
          <p:nvSpPr>
            <p:cNvPr id="43"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44" name="Oval 7"/>
            <p:cNvSpPr>
              <a:spLocks noChangeArrowheads="1"/>
            </p:cNvSpPr>
            <p:nvPr/>
          </p:nvSpPr>
          <p:spPr bwMode="auto">
            <a:xfrm>
              <a:off x="5198847" y="3107146"/>
              <a:ext cx="565150" cy="566737"/>
            </a:xfrm>
            <a:prstGeom prst="ellipse">
              <a:avLst/>
            </a:prstGeom>
            <a:solidFill>
              <a:schemeClr val="accent4"/>
            </a:solidFill>
            <a:ln w="9525">
              <a:noFill/>
              <a:round/>
            </a:ln>
          </p:spPr>
          <p:txBody>
            <a:bodyPr vert="horz" wrap="square" lIns="91440" tIns="45720" rIns="91440" bIns="45720" numCol="1" anchor="t" anchorCtr="0" compatLnSpc="1"/>
            <a:lstStyle/>
            <a:p>
              <a:endParaRPr lang="en-US"/>
            </a:p>
          </p:txBody>
        </p:sp>
        <p:sp>
          <p:nvSpPr>
            <p:cNvPr id="45"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46" name="Oval 14"/>
            <p:cNvSpPr>
              <a:spLocks noChangeArrowheads="1"/>
            </p:cNvSpPr>
            <p:nvPr/>
          </p:nvSpPr>
          <p:spPr bwMode="auto">
            <a:xfrm>
              <a:off x="5028984" y="2913471"/>
              <a:ext cx="406400" cy="636587"/>
            </a:xfrm>
            <a:prstGeom prst="ellipse">
              <a:avLst/>
            </a:prstGeom>
            <a:solidFill>
              <a:schemeClr val="accent1"/>
            </a:solidFill>
            <a:ln w="9525">
              <a:noFill/>
              <a:round/>
            </a:ln>
          </p:spPr>
          <p:txBody>
            <a:bodyPr vert="horz" wrap="square" lIns="91440" tIns="45720" rIns="91440" bIns="45720" numCol="1" anchor="t" anchorCtr="0" compatLnSpc="1"/>
            <a:lstStyle/>
            <a:p>
              <a:endParaRPr lang="en-US"/>
            </a:p>
          </p:txBody>
        </p:sp>
      </p:grpSp>
      <p:grpSp>
        <p:nvGrpSpPr>
          <p:cNvPr id="47" name="Group 78"/>
          <p:cNvGrpSpPr/>
          <p:nvPr/>
        </p:nvGrpSpPr>
        <p:grpSpPr>
          <a:xfrm>
            <a:off x="2531750" y="3059425"/>
            <a:ext cx="600075" cy="952500"/>
            <a:chOff x="2122272" y="2869478"/>
            <a:chExt cx="600075" cy="952500"/>
          </a:xfrm>
        </p:grpSpPr>
        <p:sp>
          <p:nvSpPr>
            <p:cNvPr id="48"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49"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0" name="Oval 12"/>
            <p:cNvSpPr>
              <a:spLocks noChangeArrowheads="1"/>
            </p:cNvSpPr>
            <p:nvPr/>
          </p:nvSpPr>
          <p:spPr bwMode="auto">
            <a:xfrm>
              <a:off x="2312772" y="2949984"/>
              <a:ext cx="409575" cy="635000"/>
            </a:xfrm>
            <a:prstGeom prst="ellipse">
              <a:avLst/>
            </a:prstGeom>
            <a:solidFill>
              <a:schemeClr val="accent4"/>
            </a:solidFill>
            <a:ln w="9525">
              <a:noFill/>
              <a:round/>
            </a:ln>
          </p:spPr>
          <p:txBody>
            <a:bodyPr vert="horz" wrap="square" lIns="91440" tIns="45720" rIns="91440" bIns="45720" numCol="1" anchor="t" anchorCtr="0" compatLnSpc="1"/>
            <a:lstStyle/>
            <a:p>
              <a:endParaRPr lang="en-US"/>
            </a:p>
          </p:txBody>
        </p:sp>
        <p:sp>
          <p:nvSpPr>
            <p:cNvPr id="51" name="Oval 20"/>
            <p:cNvSpPr>
              <a:spLocks noChangeArrowheads="1"/>
            </p:cNvSpPr>
            <p:nvPr/>
          </p:nvSpPr>
          <p:spPr bwMode="auto">
            <a:xfrm>
              <a:off x="2122272" y="2869478"/>
              <a:ext cx="293688" cy="830262"/>
            </a:xfrm>
            <a:prstGeom prst="ellipse">
              <a:avLst/>
            </a:prstGeom>
            <a:solidFill>
              <a:schemeClr val="accent1"/>
            </a:solidFill>
            <a:ln w="9525">
              <a:noFill/>
              <a:round/>
            </a:ln>
          </p:spPr>
          <p:txBody>
            <a:bodyPr vert="horz" wrap="square" lIns="91440" tIns="45720" rIns="91440" bIns="45720" numCol="1" anchor="t" anchorCtr="0" compatLnSpc="1"/>
            <a:lstStyle/>
            <a:p>
              <a:endParaRPr lang="en-US"/>
            </a:p>
          </p:txBody>
        </p:sp>
      </p:grpSp>
      <p:grpSp>
        <p:nvGrpSpPr>
          <p:cNvPr id="52" name="Group 77"/>
          <p:cNvGrpSpPr/>
          <p:nvPr/>
        </p:nvGrpSpPr>
        <p:grpSpPr>
          <a:xfrm>
            <a:off x="1241497" y="3231789"/>
            <a:ext cx="738188" cy="895350"/>
            <a:chOff x="942759" y="2869021"/>
            <a:chExt cx="738188" cy="895350"/>
          </a:xfrm>
        </p:grpSpPr>
        <p:sp>
          <p:nvSpPr>
            <p:cNvPr id="53"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4"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5" name="Oval 17"/>
            <p:cNvSpPr>
              <a:spLocks noChangeArrowheads="1"/>
            </p:cNvSpPr>
            <p:nvPr/>
          </p:nvSpPr>
          <p:spPr bwMode="auto">
            <a:xfrm>
              <a:off x="942759" y="2869021"/>
              <a:ext cx="520700" cy="523875"/>
            </a:xfrm>
            <a:prstGeom prst="ellipse">
              <a:avLst/>
            </a:prstGeom>
            <a:solidFill>
              <a:schemeClr val="accent4"/>
            </a:solidFill>
            <a:ln w="9525">
              <a:noFill/>
              <a:round/>
            </a:ln>
          </p:spPr>
          <p:txBody>
            <a:bodyPr vert="horz" wrap="square" lIns="91440" tIns="45720" rIns="91440" bIns="45720" numCol="1" anchor="t" anchorCtr="0" compatLnSpc="1"/>
            <a:lstStyle/>
            <a:p>
              <a:endParaRPr lang="en-US"/>
            </a:p>
          </p:txBody>
        </p:sp>
        <p:sp>
          <p:nvSpPr>
            <p:cNvPr id="56" name="Oval 29"/>
            <p:cNvSpPr>
              <a:spLocks noChangeArrowheads="1"/>
            </p:cNvSpPr>
            <p:nvPr/>
          </p:nvSpPr>
          <p:spPr bwMode="auto">
            <a:xfrm>
              <a:off x="1271372" y="3073087"/>
              <a:ext cx="409575" cy="409575"/>
            </a:xfrm>
            <a:prstGeom prst="ellipse">
              <a:avLst/>
            </a:prstGeom>
            <a:solidFill>
              <a:schemeClr val="accent1"/>
            </a:solidFill>
            <a:ln w="9525">
              <a:noFill/>
              <a:round/>
            </a:ln>
          </p:spPr>
          <p:txBody>
            <a:bodyPr vert="horz" wrap="square" lIns="91440" tIns="45720" rIns="91440" bIns="45720" numCol="1" anchor="t" anchorCtr="0" compatLnSpc="1"/>
            <a:lstStyle/>
            <a:p>
              <a:endParaRPr lang="en-US"/>
            </a:p>
          </p:txBody>
        </p:sp>
      </p:grpSp>
      <p:grpSp>
        <p:nvGrpSpPr>
          <p:cNvPr id="57" name="Group 82"/>
          <p:cNvGrpSpPr/>
          <p:nvPr/>
        </p:nvGrpSpPr>
        <p:grpSpPr>
          <a:xfrm>
            <a:off x="7009028" y="3466739"/>
            <a:ext cx="673750" cy="660400"/>
            <a:chOff x="6224853" y="3161578"/>
            <a:chExt cx="673750" cy="660400"/>
          </a:xfrm>
        </p:grpSpPr>
        <p:sp>
          <p:nvSpPr>
            <p:cNvPr id="58"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59" name="Oval 25"/>
            <p:cNvSpPr>
              <a:spLocks noChangeArrowheads="1"/>
            </p:cNvSpPr>
            <p:nvPr/>
          </p:nvSpPr>
          <p:spPr bwMode="auto">
            <a:xfrm>
              <a:off x="6224853" y="3254784"/>
              <a:ext cx="406400" cy="409575"/>
            </a:xfrm>
            <a:prstGeom prst="ellipse">
              <a:avLst/>
            </a:prstGeom>
            <a:solidFill>
              <a:schemeClr val="accent1"/>
            </a:solidFill>
            <a:ln w="9525">
              <a:noFill/>
              <a:round/>
            </a:ln>
          </p:spPr>
          <p:txBody>
            <a:bodyPr vert="horz" wrap="square" lIns="91440" tIns="45720" rIns="91440" bIns="45720" numCol="1" anchor="t" anchorCtr="0" compatLnSpc="1"/>
            <a:lstStyle/>
            <a:p>
              <a:endParaRPr lang="en-US"/>
            </a:p>
          </p:txBody>
        </p:sp>
        <p:sp>
          <p:nvSpPr>
            <p:cNvPr id="60"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1" name="Oval 31"/>
            <p:cNvSpPr>
              <a:spLocks noChangeArrowheads="1"/>
            </p:cNvSpPr>
            <p:nvPr/>
          </p:nvSpPr>
          <p:spPr bwMode="auto">
            <a:xfrm>
              <a:off x="6412828" y="3161578"/>
              <a:ext cx="485775" cy="484187"/>
            </a:xfrm>
            <a:prstGeom prst="ellipse">
              <a:avLst/>
            </a:prstGeom>
            <a:solidFill>
              <a:schemeClr val="accent4"/>
            </a:solidFill>
            <a:ln w="9525">
              <a:noFill/>
              <a:round/>
            </a:ln>
          </p:spPr>
          <p:txBody>
            <a:bodyPr vert="horz" wrap="square" lIns="91440" tIns="45720" rIns="91440" bIns="45720" numCol="1" anchor="t" anchorCtr="0" compatLnSpc="1"/>
            <a:lstStyle/>
            <a:p>
              <a:endParaRPr lang="en-US"/>
            </a:p>
          </p:txBody>
        </p:sp>
      </p:grpSp>
      <p:sp>
        <p:nvSpPr>
          <p:cNvPr id="14" name="Oval 13"/>
          <p:cNvSpPr/>
          <p:nvPr/>
        </p:nvSpPr>
        <p:spPr>
          <a:xfrm>
            <a:off x="5032856" y="1223654"/>
            <a:ext cx="835480" cy="835478"/>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latin typeface="FontAwesome" pitchFamily="2" charset="0"/>
              </a:rPr>
              <a:t></a:t>
            </a:r>
            <a:endParaRPr lang="en-US" sz="2400" dirty="0">
              <a:solidFill>
                <a:schemeClr val="accent1"/>
              </a:solidFill>
              <a:latin typeface="FontAwesome" pitchFamily="2" charset="0"/>
            </a:endParaRPr>
          </a:p>
        </p:txBody>
      </p:sp>
      <p:sp>
        <p:nvSpPr>
          <p:cNvPr id="15" name="Oval 14"/>
          <p:cNvSpPr/>
          <p:nvPr/>
        </p:nvSpPr>
        <p:spPr>
          <a:xfrm>
            <a:off x="3275664" y="1223654"/>
            <a:ext cx="835480" cy="835478"/>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latin typeface="FontAwesome" pitchFamily="2" charset="0"/>
              </a:rPr>
              <a:t></a:t>
            </a:r>
            <a:endParaRPr lang="en-US" sz="2400" dirty="0">
              <a:solidFill>
                <a:schemeClr val="accent1"/>
              </a:solidFill>
              <a:latin typeface="FontAwesome" pitchFamily="2" charset="0"/>
            </a:endParaRPr>
          </a:p>
        </p:txBody>
      </p:sp>
      <p:sp>
        <p:nvSpPr>
          <p:cNvPr id="2" name="Title 1"/>
          <p:cNvSpPr>
            <a:spLocks noGrp="1"/>
          </p:cNvSpPr>
          <p:nvPr>
            <p:ph type="title"/>
          </p:nvPr>
        </p:nvSpPr>
        <p:spPr/>
        <p:txBody>
          <a:bodyPr/>
          <a:lstStyle/>
          <a:p>
            <a:r>
              <a:rPr lang="en-US" dirty="0" smtClean="0"/>
              <a:t>Data Tree infographic</a:t>
            </a:r>
            <a:endParaRPr lang="en-US" dirty="0"/>
          </a:p>
        </p:txBody>
      </p:sp>
      <p:sp>
        <p:nvSpPr>
          <p:cNvPr id="3" name="Text Placeholder 2"/>
          <p:cNvSpPr>
            <a:spLocks noGrp="1"/>
          </p:cNvSpPr>
          <p:nvPr>
            <p:ph type="body" sz="half" idx="2"/>
          </p:nvPr>
        </p:nvSpPr>
        <p:spPr/>
        <p:txBody>
          <a:bodyPr/>
          <a:lstStyle/>
          <a:p>
            <a:r>
              <a:rPr lang="en-US" dirty="0" smtClean="0"/>
              <a:t>Data Tree infographic</a:t>
            </a:r>
            <a:endParaRPr lang="en-US" dirty="0"/>
          </a:p>
        </p:txBody>
      </p:sp>
      <p:sp>
        <p:nvSpPr>
          <p:cNvPr id="8" name="Freeform 5"/>
          <p:cNvSpPr/>
          <p:nvPr/>
        </p:nvSpPr>
        <p:spPr bwMode="auto">
          <a:xfrm>
            <a:off x="3879853" y="1655883"/>
            <a:ext cx="1384294" cy="2528863"/>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9" name="Freeform 5"/>
          <p:cNvSpPr/>
          <p:nvPr/>
        </p:nvSpPr>
        <p:spPr bwMode="auto">
          <a:xfrm>
            <a:off x="0" y="3867751"/>
            <a:ext cx="9144000" cy="1279525"/>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sp>
        <p:nvSpPr>
          <p:cNvPr id="10" name="TextBox 9"/>
          <p:cNvSpPr txBox="1"/>
          <p:nvPr/>
        </p:nvSpPr>
        <p:spPr>
          <a:xfrm>
            <a:off x="776085" y="4375691"/>
            <a:ext cx="7591831" cy="461665"/>
          </a:xfrm>
          <a:prstGeom prst="rect">
            <a:avLst/>
          </a:prstGeom>
          <a:noFill/>
        </p:spPr>
        <p:txBody>
          <a:bodyPr wrap="square" lIns="0" tIns="0" rIns="0" bIns="0" rtlCol="0">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bg1"/>
              </a:solidFill>
            </a:endParaRPr>
          </a:p>
        </p:txBody>
      </p:sp>
      <p:cxnSp>
        <p:nvCxnSpPr>
          <p:cNvPr id="11" name="Straight Connector 10"/>
          <p:cNvCxnSpPr/>
          <p:nvPr/>
        </p:nvCxnSpPr>
        <p:spPr>
          <a:xfrm>
            <a:off x="1946828" y="4242353"/>
            <a:ext cx="5250344"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879853" y="799661"/>
            <a:ext cx="1341670" cy="1341668"/>
          </a:xfrm>
          <a:prstGeom prst="ellipse">
            <a:avLst/>
          </a:prstGeom>
          <a:solidFill>
            <a:schemeClr val="bg1"/>
          </a:solidFill>
          <a:ln w="38100" cmpd="sng">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sp>
        <p:nvSpPr>
          <p:cNvPr id="13" name="Oval 12"/>
          <p:cNvSpPr/>
          <p:nvPr/>
        </p:nvSpPr>
        <p:spPr>
          <a:xfrm>
            <a:off x="4754267" y="1874778"/>
            <a:ext cx="1094733" cy="1094733"/>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sp>
        <p:nvSpPr>
          <p:cNvPr id="16" name="Oval 15"/>
          <p:cNvSpPr/>
          <p:nvPr/>
        </p:nvSpPr>
        <p:spPr>
          <a:xfrm>
            <a:off x="3284326" y="1874778"/>
            <a:ext cx="1094733" cy="1094733"/>
          </a:xfrm>
          <a:prstGeom prst="ellipse">
            <a:avLst/>
          </a:prstGeom>
          <a:solidFill>
            <a:schemeClr val="bg1"/>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grpSp>
        <p:nvGrpSpPr>
          <p:cNvPr id="26" name="Group 25"/>
          <p:cNvGrpSpPr/>
          <p:nvPr/>
        </p:nvGrpSpPr>
        <p:grpSpPr>
          <a:xfrm>
            <a:off x="6040800" y="1310084"/>
            <a:ext cx="1414965" cy="516132"/>
            <a:chOff x="1662668" y="901147"/>
            <a:chExt cx="1414965" cy="516132"/>
          </a:xfrm>
        </p:grpSpPr>
        <p:sp>
          <p:nvSpPr>
            <p:cNvPr id="27" name="Text Placeholder 3"/>
            <p:cNvSpPr txBox="1"/>
            <p:nvPr/>
          </p:nvSpPr>
          <p:spPr>
            <a:xfrm>
              <a:off x="166266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8" name="Text Placeholder 3"/>
            <p:cNvSpPr txBox="1"/>
            <p:nvPr/>
          </p:nvSpPr>
          <p:spPr>
            <a:xfrm>
              <a:off x="1662668" y="1078725"/>
              <a:ext cx="1414965"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29" name="Group 28"/>
          <p:cNvGrpSpPr/>
          <p:nvPr/>
        </p:nvGrpSpPr>
        <p:grpSpPr>
          <a:xfrm>
            <a:off x="1570111" y="1246789"/>
            <a:ext cx="1533090" cy="521820"/>
            <a:chOff x="1253094" y="901147"/>
            <a:chExt cx="1533090" cy="521820"/>
          </a:xfrm>
        </p:grpSpPr>
        <p:sp>
          <p:nvSpPr>
            <p:cNvPr id="30" name="Text Placeholder 3"/>
            <p:cNvSpPr txBox="1"/>
            <p:nvPr/>
          </p:nvSpPr>
          <p:spPr>
            <a:xfrm>
              <a:off x="196922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31" name="Text Placeholder 3"/>
            <p:cNvSpPr txBox="1"/>
            <p:nvPr/>
          </p:nvSpPr>
          <p:spPr>
            <a:xfrm>
              <a:off x="1253094" y="1084413"/>
              <a:ext cx="153309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62" name="Group 61"/>
          <p:cNvGrpSpPr/>
          <p:nvPr/>
        </p:nvGrpSpPr>
        <p:grpSpPr>
          <a:xfrm>
            <a:off x="6040800" y="2204624"/>
            <a:ext cx="1414965" cy="516132"/>
            <a:chOff x="1662668" y="901147"/>
            <a:chExt cx="1414965" cy="516132"/>
          </a:xfrm>
        </p:grpSpPr>
        <p:sp>
          <p:nvSpPr>
            <p:cNvPr id="63" name="Text Placeholder 3"/>
            <p:cNvSpPr txBox="1"/>
            <p:nvPr/>
          </p:nvSpPr>
          <p:spPr>
            <a:xfrm>
              <a:off x="166266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4" name="Text Placeholder 3"/>
            <p:cNvSpPr txBox="1"/>
            <p:nvPr/>
          </p:nvSpPr>
          <p:spPr>
            <a:xfrm>
              <a:off x="1662668" y="1078725"/>
              <a:ext cx="1414965"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65" name="Group 64"/>
          <p:cNvGrpSpPr/>
          <p:nvPr/>
        </p:nvGrpSpPr>
        <p:grpSpPr>
          <a:xfrm>
            <a:off x="1570111" y="2141329"/>
            <a:ext cx="1533090" cy="521820"/>
            <a:chOff x="1253094" y="901147"/>
            <a:chExt cx="1533090" cy="521820"/>
          </a:xfrm>
        </p:grpSpPr>
        <p:sp>
          <p:nvSpPr>
            <p:cNvPr id="66" name="Text Placeholder 3"/>
            <p:cNvSpPr txBox="1"/>
            <p:nvPr/>
          </p:nvSpPr>
          <p:spPr>
            <a:xfrm>
              <a:off x="1969228" y="90114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7" name="Text Placeholder 3"/>
            <p:cNvSpPr txBox="1"/>
            <p:nvPr/>
          </p:nvSpPr>
          <p:spPr>
            <a:xfrm>
              <a:off x="1253094" y="1084413"/>
              <a:ext cx="153309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many variations of </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sp>
        <p:nvSpPr>
          <p:cNvPr id="68" name="Slide Number Placeholder 6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lide(fromBottom)">
                                      <p:cBhvr>
                                        <p:cTn id="41" dur="500"/>
                                        <p:tgtEl>
                                          <p:spTgt spid="52"/>
                                        </p:tgtEl>
                                      </p:cBhvr>
                                    </p:animEffect>
                                  </p:childTnLst>
                                </p:cTn>
                              </p:par>
                            </p:childTnLst>
                          </p:cTn>
                        </p:par>
                        <p:par>
                          <p:cTn id="42" fill="hold">
                            <p:stCondLst>
                              <p:cond delay="4500"/>
                            </p:stCondLst>
                            <p:childTnLst>
                              <p:par>
                                <p:cTn id="43" presetID="12" presetClass="entr" presetSubtype="4"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slide(fromBottom)">
                                      <p:cBhvr>
                                        <p:cTn id="45" dur="500"/>
                                        <p:tgtEl>
                                          <p:spTgt spid="47"/>
                                        </p:tgtEl>
                                      </p:cBhvr>
                                    </p:animEffect>
                                  </p:childTnLst>
                                </p:cTn>
                              </p:par>
                            </p:childTnLst>
                          </p:cTn>
                        </p:par>
                        <p:par>
                          <p:cTn id="46" fill="hold">
                            <p:stCondLst>
                              <p:cond delay="5000"/>
                            </p:stCondLst>
                            <p:childTnLst>
                              <p:par>
                                <p:cTn id="47" presetID="1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Bottom)">
                                      <p:cBhvr>
                                        <p:cTn id="49" dur="500"/>
                                        <p:tgtEl>
                                          <p:spTgt spid="42"/>
                                        </p:tgtEl>
                                      </p:cBhvr>
                                    </p:animEffect>
                                  </p:childTnLst>
                                </p:cTn>
                              </p:par>
                            </p:childTnLst>
                          </p:cTn>
                        </p:par>
                        <p:par>
                          <p:cTn id="50" fill="hold">
                            <p:stCondLst>
                              <p:cond delay="5500"/>
                            </p:stCondLst>
                            <p:childTnLst>
                              <p:par>
                                <p:cTn id="51" presetID="12" presetClass="entr" presetSubtype="4"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slide(fromBottom)">
                                      <p:cBhvr>
                                        <p:cTn id="53" dur="500"/>
                                        <p:tgtEl>
                                          <p:spTgt spid="57"/>
                                        </p:tgtEl>
                                      </p:cBhvr>
                                    </p:animEffect>
                                  </p:childTnLst>
                                </p:cTn>
                              </p:par>
                            </p:childTnLst>
                          </p:cTn>
                        </p:par>
                        <p:par>
                          <p:cTn id="54" fill="hold">
                            <p:stCondLst>
                              <p:cond delay="6000"/>
                            </p:stCondLst>
                            <p:childTnLst>
                              <p:par>
                                <p:cTn id="55" presetID="1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slide(fromLeft)">
                                      <p:cBhvr>
                                        <p:cTn id="57" dur="500"/>
                                        <p:tgtEl>
                                          <p:spTgt spid="26"/>
                                        </p:tgtEl>
                                      </p:cBhvr>
                                    </p:animEffect>
                                  </p:childTnLst>
                                </p:cTn>
                              </p:par>
                            </p:childTnLst>
                          </p:cTn>
                        </p:par>
                        <p:par>
                          <p:cTn id="58" fill="hold">
                            <p:stCondLst>
                              <p:cond delay="6500"/>
                            </p:stCondLst>
                            <p:childTnLst>
                              <p:par>
                                <p:cTn id="59" presetID="12" presetClass="entr" presetSubtype="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lide(fromRight)">
                                      <p:cBhvr>
                                        <p:cTn id="61" dur="500"/>
                                        <p:tgtEl>
                                          <p:spTgt spid="29"/>
                                        </p:tgtEl>
                                      </p:cBhvr>
                                    </p:animEffect>
                                  </p:childTnLst>
                                </p:cTn>
                              </p:par>
                            </p:childTnLst>
                          </p:cTn>
                        </p:par>
                        <p:par>
                          <p:cTn id="62" fill="hold">
                            <p:stCondLst>
                              <p:cond delay="7000"/>
                            </p:stCondLst>
                            <p:childTnLst>
                              <p:par>
                                <p:cTn id="63" presetID="12" presetClass="entr" presetSubtype="8"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slide(fromLeft)">
                                      <p:cBhvr>
                                        <p:cTn id="65" dur="500"/>
                                        <p:tgtEl>
                                          <p:spTgt spid="62"/>
                                        </p:tgtEl>
                                      </p:cBhvr>
                                    </p:animEffect>
                                  </p:childTnLst>
                                </p:cTn>
                              </p:par>
                            </p:childTnLst>
                          </p:cTn>
                        </p:par>
                        <p:par>
                          <p:cTn id="66" fill="hold">
                            <p:stCondLst>
                              <p:cond delay="7500"/>
                            </p:stCondLst>
                            <p:childTnLst>
                              <p:par>
                                <p:cTn id="67" presetID="12" presetClass="entr" presetSubtype="2" fill="hold"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slide(fromRight)">
                                      <p:cBhvr>
                                        <p:cTn id="69" dur="500"/>
                                        <p:tgtEl>
                                          <p:spTgt spid="65"/>
                                        </p:tgtEl>
                                      </p:cBhvr>
                                    </p:animEffect>
                                  </p:childTnLst>
                                </p:cTn>
                              </p:par>
                            </p:childTnLst>
                          </p:cTn>
                        </p:par>
                        <p:par>
                          <p:cTn id="70" fill="hold">
                            <p:stCondLst>
                              <p:cond delay="8000"/>
                            </p:stCondLst>
                            <p:childTnLst>
                              <p:par>
                                <p:cTn id="71" presetID="18" presetClass="entr" presetSubtype="3"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upRight)">
                                      <p:cBhvr>
                                        <p:cTn id="73" dur="500"/>
                                        <p:tgtEl>
                                          <p:spTgt spid="11"/>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8" grpId="0" animBg="1"/>
      <p:bldP spid="9" grpId="0" animBg="1"/>
      <p:bldP spid="10" grpId="0"/>
      <p:bldP spid="12" grpId="0" animBg="1"/>
      <p:bldP spid="13" grpId="0" animBg="1"/>
      <p:bldP spid="1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p:cNvGrpSpPr/>
          <p:nvPr/>
        </p:nvGrpSpPr>
        <p:grpSpPr>
          <a:xfrm>
            <a:off x="2172574" y="4318297"/>
            <a:ext cx="1618477" cy="533678"/>
            <a:chOff x="2172574" y="4318297"/>
            <a:chExt cx="1618477" cy="533678"/>
          </a:xfrm>
        </p:grpSpPr>
        <p:sp>
          <p:nvSpPr>
            <p:cNvPr id="101" name="Text Placeholder 3"/>
            <p:cNvSpPr txBox="1"/>
            <p:nvPr/>
          </p:nvSpPr>
          <p:spPr>
            <a:xfrm>
              <a:off x="2172574" y="4318297"/>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102" name="Text Placeholder 3"/>
            <p:cNvSpPr txBox="1"/>
            <p:nvPr/>
          </p:nvSpPr>
          <p:spPr>
            <a:xfrm>
              <a:off x="2172574" y="4513421"/>
              <a:ext cx="161847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162" name="Group 161"/>
          <p:cNvGrpSpPr/>
          <p:nvPr/>
        </p:nvGrpSpPr>
        <p:grpSpPr>
          <a:xfrm>
            <a:off x="798453" y="2974999"/>
            <a:ext cx="1618477" cy="533678"/>
            <a:chOff x="798453" y="2974999"/>
            <a:chExt cx="1618477" cy="533678"/>
          </a:xfrm>
        </p:grpSpPr>
        <p:sp>
          <p:nvSpPr>
            <p:cNvPr id="106" name="Text Placeholder 3"/>
            <p:cNvSpPr txBox="1"/>
            <p:nvPr/>
          </p:nvSpPr>
          <p:spPr>
            <a:xfrm>
              <a:off x="1599975" y="297499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07" name="Text Placeholder 3"/>
            <p:cNvSpPr txBox="1"/>
            <p:nvPr/>
          </p:nvSpPr>
          <p:spPr>
            <a:xfrm>
              <a:off x="798453" y="3170123"/>
              <a:ext cx="161847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164" name="Group 163"/>
          <p:cNvGrpSpPr/>
          <p:nvPr/>
        </p:nvGrpSpPr>
        <p:grpSpPr>
          <a:xfrm>
            <a:off x="3071288" y="1682071"/>
            <a:ext cx="1618477" cy="523518"/>
            <a:chOff x="3071288" y="1682071"/>
            <a:chExt cx="1618477" cy="523518"/>
          </a:xfrm>
        </p:grpSpPr>
        <p:sp>
          <p:nvSpPr>
            <p:cNvPr id="108" name="Text Placeholder 3"/>
            <p:cNvSpPr txBox="1"/>
            <p:nvPr/>
          </p:nvSpPr>
          <p:spPr>
            <a:xfrm>
              <a:off x="3472049" y="1682071"/>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11" name="Text Placeholder 3"/>
            <p:cNvSpPr txBox="1"/>
            <p:nvPr/>
          </p:nvSpPr>
          <p:spPr>
            <a:xfrm>
              <a:off x="3071288" y="1867035"/>
              <a:ext cx="161847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grpSp>
        <p:nvGrpSpPr>
          <p:cNvPr id="163" name="Group 162"/>
          <p:cNvGrpSpPr/>
          <p:nvPr/>
        </p:nvGrpSpPr>
        <p:grpSpPr>
          <a:xfrm>
            <a:off x="309082" y="1990145"/>
            <a:ext cx="1618477" cy="533678"/>
            <a:chOff x="309082" y="1990145"/>
            <a:chExt cx="1618477" cy="533678"/>
          </a:xfrm>
        </p:grpSpPr>
        <p:sp>
          <p:nvSpPr>
            <p:cNvPr id="112" name="Text Placeholder 3"/>
            <p:cNvSpPr txBox="1"/>
            <p:nvPr/>
          </p:nvSpPr>
          <p:spPr>
            <a:xfrm>
              <a:off x="1110604" y="1990145"/>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13" name="Text Placeholder 3"/>
            <p:cNvSpPr txBox="1"/>
            <p:nvPr/>
          </p:nvSpPr>
          <p:spPr>
            <a:xfrm>
              <a:off x="309082" y="2185269"/>
              <a:ext cx="1618477"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ipsum available believable.</a:t>
              </a:r>
              <a:endParaRPr lang="en-US" sz="1000" b="1" dirty="0" smtClean="0">
                <a:solidFill>
                  <a:schemeClr val="tx1">
                    <a:lumMod val="50000"/>
                    <a:lumOff val="50000"/>
                  </a:schemeClr>
                </a:solidFill>
              </a:endParaRPr>
            </a:p>
          </p:txBody>
        </p:sp>
      </p:grpSp>
      <p:sp>
        <p:nvSpPr>
          <p:cNvPr id="84" name="Freeform 83"/>
          <p:cNvSpPr/>
          <p:nvPr/>
        </p:nvSpPr>
        <p:spPr>
          <a:xfrm>
            <a:off x="1610432" y="1438217"/>
            <a:ext cx="2261706" cy="3399504"/>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Oval 99"/>
          <p:cNvSpPr/>
          <p:nvPr/>
        </p:nvSpPr>
        <p:spPr>
          <a:xfrm>
            <a:off x="3792705" y="1387618"/>
            <a:ext cx="144542" cy="14454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itle 132"/>
          <p:cNvSpPr>
            <a:spLocks noGrp="1"/>
          </p:cNvSpPr>
          <p:nvPr>
            <p:ph type="title"/>
          </p:nvPr>
        </p:nvSpPr>
        <p:spPr/>
        <p:txBody>
          <a:bodyPr/>
          <a:lstStyle/>
          <a:p>
            <a:r>
              <a:rPr lang="en-US" dirty="0" smtClean="0"/>
              <a:t>Our Green Resources</a:t>
            </a:r>
            <a:endParaRPr lang="en-US" dirty="0"/>
          </a:p>
        </p:txBody>
      </p:sp>
      <p:sp>
        <p:nvSpPr>
          <p:cNvPr id="134" name="Text Placeholder 133"/>
          <p:cNvSpPr>
            <a:spLocks noGrp="1"/>
          </p:cNvSpPr>
          <p:nvPr>
            <p:ph type="body" sz="half" idx="2"/>
          </p:nvPr>
        </p:nvSpPr>
        <p:spPr/>
        <p:txBody>
          <a:bodyPr/>
          <a:lstStyle/>
          <a:p>
            <a:r>
              <a:rPr lang="en-US" dirty="0" smtClean="0"/>
              <a:t>Our Green Resources</a:t>
            </a:r>
            <a:endParaRPr lang="en-US" dirty="0"/>
          </a:p>
        </p:txBody>
      </p:sp>
      <p:sp>
        <p:nvSpPr>
          <p:cNvPr id="192" name="TextBox 191"/>
          <p:cNvSpPr txBox="1"/>
          <p:nvPr/>
        </p:nvSpPr>
        <p:spPr>
          <a:xfrm>
            <a:off x="4862585" y="867134"/>
            <a:ext cx="3684298" cy="1877437"/>
          </a:xfrm>
          <a:prstGeom prst="rect">
            <a:avLst/>
          </a:prstGeom>
          <a:noFill/>
        </p:spPr>
        <p:txBody>
          <a:bodyPr wrap="square" rtlCol="0">
            <a:spAutoFit/>
          </a:bodyPr>
          <a:lstStyle/>
          <a:p>
            <a:r>
              <a:rPr lang="en-US" sz="1600" b="1" dirty="0" smtClean="0">
                <a:solidFill>
                  <a:schemeClr val="bg2"/>
                </a:solidFill>
              </a:rPr>
              <a:t>PROJECTS DEVELOPMENT</a:t>
            </a:r>
            <a:endParaRPr lang="en-US" sz="1600" dirty="0" smtClean="0">
              <a:solidFill>
                <a:schemeClr val="bg2"/>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as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p:txBody>
      </p:sp>
      <p:sp>
        <p:nvSpPr>
          <p:cNvPr id="88" name="Oval 87"/>
          <p:cNvSpPr/>
          <p:nvPr/>
        </p:nvSpPr>
        <p:spPr>
          <a:xfrm>
            <a:off x="1538161" y="4793656"/>
            <a:ext cx="144542" cy="144542"/>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797939" y="3814999"/>
            <a:ext cx="144542" cy="14454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111445" y="2205589"/>
            <a:ext cx="144542" cy="1445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279"/>
          <p:cNvGrpSpPr/>
          <p:nvPr/>
        </p:nvGrpSpPr>
        <p:grpSpPr>
          <a:xfrm>
            <a:off x="3588120" y="702926"/>
            <a:ext cx="580631" cy="580631"/>
            <a:chOff x="846989" y="1390124"/>
            <a:chExt cx="877416" cy="877416"/>
          </a:xfrm>
        </p:grpSpPr>
        <p:sp>
          <p:nvSpPr>
            <p:cNvPr id="98" name="Teardrop 97"/>
            <p:cNvSpPr/>
            <p:nvPr/>
          </p:nvSpPr>
          <p:spPr>
            <a:xfrm rot="8100000">
              <a:off x="846989" y="1390124"/>
              <a:ext cx="877416" cy="87741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solidFill>
                    <a:schemeClr val="accent3"/>
                  </a:solidFill>
                  <a:latin typeface="FontAwesome" pitchFamily="2" charset="0"/>
                </a:rPr>
                <a:t></a:t>
              </a:r>
              <a:endParaRPr lang="en-US" sz="1800" dirty="0">
                <a:solidFill>
                  <a:schemeClr val="accent3"/>
                </a:solidFill>
              </a:endParaRPr>
            </a:p>
          </p:txBody>
        </p:sp>
      </p:grpSp>
      <p:grpSp>
        <p:nvGrpSpPr>
          <p:cNvPr id="93" name="Group 279"/>
          <p:cNvGrpSpPr/>
          <p:nvPr/>
        </p:nvGrpSpPr>
        <p:grpSpPr>
          <a:xfrm>
            <a:off x="1780467" y="1251350"/>
            <a:ext cx="810746" cy="810746"/>
            <a:chOff x="846989" y="1428508"/>
            <a:chExt cx="877416" cy="877416"/>
          </a:xfrm>
        </p:grpSpPr>
        <p:sp>
          <p:nvSpPr>
            <p:cNvPr id="94" name="Teardrop 93"/>
            <p:cNvSpPr/>
            <p:nvPr/>
          </p:nvSpPr>
          <p:spPr>
            <a:xfrm rot="8100000">
              <a:off x="846989" y="1428508"/>
              <a:ext cx="877416" cy="87741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5"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accent1"/>
                  </a:solidFill>
                  <a:latin typeface="FontAwesome" pitchFamily="2" charset="0"/>
                </a:rPr>
                <a:t></a:t>
              </a:r>
              <a:endParaRPr lang="en-US" sz="2800" dirty="0">
                <a:solidFill>
                  <a:schemeClr val="accent1"/>
                </a:solidFill>
              </a:endParaRPr>
            </a:p>
          </p:txBody>
        </p:sp>
      </p:grpSp>
      <p:grpSp>
        <p:nvGrpSpPr>
          <p:cNvPr id="89" name="Group 279"/>
          <p:cNvGrpSpPr/>
          <p:nvPr/>
        </p:nvGrpSpPr>
        <p:grpSpPr>
          <a:xfrm>
            <a:off x="2466961" y="2848060"/>
            <a:ext cx="810746" cy="810746"/>
            <a:chOff x="846989" y="1414764"/>
            <a:chExt cx="877416" cy="877416"/>
          </a:xfrm>
        </p:grpSpPr>
        <p:sp>
          <p:nvSpPr>
            <p:cNvPr id="90" name="Teardrop 89"/>
            <p:cNvSpPr/>
            <p:nvPr/>
          </p:nvSpPr>
          <p:spPr>
            <a:xfrm rot="8100000">
              <a:off x="846989" y="1414764"/>
              <a:ext cx="877416" cy="877416"/>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91"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bg2"/>
                  </a:solidFill>
                  <a:latin typeface="FontAwesome" pitchFamily="2" charset="0"/>
                </a:rPr>
                <a:t></a:t>
              </a:r>
              <a:endParaRPr lang="en-US" sz="2800" dirty="0">
                <a:solidFill>
                  <a:schemeClr val="bg2"/>
                </a:solidFill>
              </a:endParaRPr>
            </a:p>
          </p:txBody>
        </p:sp>
      </p:grpSp>
      <p:grpSp>
        <p:nvGrpSpPr>
          <p:cNvPr id="85" name="Group 279"/>
          <p:cNvGrpSpPr/>
          <p:nvPr/>
        </p:nvGrpSpPr>
        <p:grpSpPr>
          <a:xfrm>
            <a:off x="1207183" y="3814017"/>
            <a:ext cx="810746" cy="810746"/>
            <a:chOff x="846989" y="1401020"/>
            <a:chExt cx="877416" cy="877416"/>
          </a:xfrm>
        </p:grpSpPr>
        <p:sp>
          <p:nvSpPr>
            <p:cNvPr id="86" name="Teardrop 85"/>
            <p:cNvSpPr/>
            <p:nvPr/>
          </p:nvSpPr>
          <p:spPr>
            <a:xfrm rot="8100000">
              <a:off x="846989" y="1401020"/>
              <a:ext cx="877416" cy="87741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2">
                      <a:lumMod val="75000"/>
                    </a:schemeClr>
                  </a:solidFill>
                  <a:latin typeface="FontAwesome" pitchFamily="2" charset="0"/>
                </a:rPr>
                <a:t></a:t>
              </a:r>
              <a:endParaRPr lang="en-US" sz="2800" dirty="0">
                <a:solidFill>
                  <a:schemeClr val="bg1">
                    <a:lumMod val="65000"/>
                  </a:schemeClr>
                </a:solidFill>
              </a:endParaRPr>
            </a:p>
          </p:txBody>
        </p:sp>
      </p:grpSp>
      <p:grpSp>
        <p:nvGrpSpPr>
          <p:cNvPr id="114" name="Group 81"/>
          <p:cNvGrpSpPr/>
          <p:nvPr/>
        </p:nvGrpSpPr>
        <p:grpSpPr>
          <a:xfrm>
            <a:off x="2946372" y="1282720"/>
            <a:ext cx="357190" cy="415383"/>
            <a:chOff x="5198847" y="3107146"/>
            <a:chExt cx="565150" cy="657225"/>
          </a:xfrm>
        </p:grpSpPr>
        <p:sp>
          <p:nvSpPr>
            <p:cNvPr id="115"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16" name="Oval 7"/>
            <p:cNvSpPr>
              <a:spLocks noChangeArrowheads="1"/>
            </p:cNvSpPr>
            <p:nvPr/>
          </p:nvSpPr>
          <p:spPr bwMode="auto">
            <a:xfrm>
              <a:off x="5198847" y="3107146"/>
              <a:ext cx="565150" cy="566737"/>
            </a:xfrm>
            <a:prstGeom prst="ellipse">
              <a:avLst/>
            </a:prstGeom>
            <a:solidFill>
              <a:schemeClr val="accent2">
                <a:lumMod val="40000"/>
                <a:lumOff val="60000"/>
              </a:schemeClr>
            </a:solidFill>
            <a:ln w="9525">
              <a:noFill/>
              <a:round/>
            </a:ln>
          </p:spPr>
          <p:txBody>
            <a:bodyPr vert="horz" wrap="square" lIns="91440" tIns="45720" rIns="91440" bIns="45720" numCol="1" anchor="t" anchorCtr="0" compatLnSpc="1"/>
            <a:lstStyle/>
            <a:p>
              <a:endParaRPr lang="en-US"/>
            </a:p>
          </p:txBody>
        </p:sp>
      </p:grpSp>
      <p:grpSp>
        <p:nvGrpSpPr>
          <p:cNvPr id="119" name="Group 78"/>
          <p:cNvGrpSpPr/>
          <p:nvPr/>
        </p:nvGrpSpPr>
        <p:grpSpPr>
          <a:xfrm>
            <a:off x="3255983" y="2350131"/>
            <a:ext cx="185618" cy="602005"/>
            <a:chOff x="2122272" y="2811871"/>
            <a:chExt cx="293688" cy="952500"/>
          </a:xfrm>
        </p:grpSpPr>
        <p:sp>
          <p:nvSpPr>
            <p:cNvPr id="120" name="Rectangle 10"/>
            <p:cNvSpPr>
              <a:spLocks noChangeArrowheads="1"/>
            </p:cNvSpPr>
            <p:nvPr/>
          </p:nvSpPr>
          <p:spPr bwMode="auto">
            <a:xfrm>
              <a:off x="2242922" y="3610384"/>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3" name="Oval 20"/>
            <p:cNvSpPr>
              <a:spLocks noChangeArrowheads="1"/>
            </p:cNvSpPr>
            <p:nvPr/>
          </p:nvSpPr>
          <p:spPr bwMode="auto">
            <a:xfrm>
              <a:off x="2122272" y="2811871"/>
              <a:ext cx="293688" cy="830262"/>
            </a:xfrm>
            <a:prstGeom prst="ellipse">
              <a:avLst/>
            </a:prstGeom>
            <a:solidFill>
              <a:schemeClr val="accent3">
                <a:lumMod val="75000"/>
              </a:schemeClr>
            </a:solidFill>
            <a:ln w="9525">
              <a:noFill/>
              <a:round/>
            </a:ln>
          </p:spPr>
          <p:txBody>
            <a:bodyPr vert="horz" wrap="square" lIns="91440" tIns="45720" rIns="91440" bIns="45720" numCol="1" anchor="t" anchorCtr="0" compatLnSpc="1"/>
            <a:lstStyle/>
            <a:p>
              <a:endParaRPr lang="en-US"/>
            </a:p>
          </p:txBody>
        </p:sp>
      </p:grpSp>
      <p:grpSp>
        <p:nvGrpSpPr>
          <p:cNvPr id="124" name="Group 77"/>
          <p:cNvGrpSpPr/>
          <p:nvPr/>
        </p:nvGrpSpPr>
        <p:grpSpPr>
          <a:xfrm>
            <a:off x="2273464" y="3833102"/>
            <a:ext cx="258862" cy="415384"/>
            <a:chOff x="1271372" y="3107146"/>
            <a:chExt cx="409575" cy="657225"/>
          </a:xfrm>
        </p:grpSpPr>
        <p:sp>
          <p:nvSpPr>
            <p:cNvPr id="126" name="Rectangle 9"/>
            <p:cNvSpPr>
              <a:spLocks noChangeArrowheads="1"/>
            </p:cNvSpPr>
            <p:nvPr/>
          </p:nvSpPr>
          <p:spPr bwMode="auto">
            <a:xfrm>
              <a:off x="1450759" y="3418296"/>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8" name="Oval 29"/>
            <p:cNvSpPr>
              <a:spLocks noChangeArrowheads="1"/>
            </p:cNvSpPr>
            <p:nvPr/>
          </p:nvSpPr>
          <p:spPr bwMode="auto">
            <a:xfrm>
              <a:off x="1271372" y="3107146"/>
              <a:ext cx="409575" cy="409575"/>
            </a:xfrm>
            <a:prstGeom prst="ellipse">
              <a:avLst/>
            </a:prstGeom>
            <a:solidFill>
              <a:schemeClr val="accent1">
                <a:lumMod val="75000"/>
              </a:schemeClr>
            </a:solidFill>
            <a:ln w="9525">
              <a:noFill/>
              <a:round/>
            </a:ln>
          </p:spPr>
          <p:txBody>
            <a:bodyPr vert="horz" wrap="square" lIns="91440" tIns="45720" rIns="91440" bIns="45720" numCol="1" anchor="t" anchorCtr="0" compatLnSpc="1"/>
            <a:lstStyle/>
            <a:p>
              <a:endParaRPr lang="en-US"/>
            </a:p>
          </p:txBody>
        </p:sp>
      </p:grpSp>
      <p:grpSp>
        <p:nvGrpSpPr>
          <p:cNvPr id="137" name="Group 136"/>
          <p:cNvGrpSpPr/>
          <p:nvPr/>
        </p:nvGrpSpPr>
        <p:grpSpPr>
          <a:xfrm>
            <a:off x="4930237" y="2727093"/>
            <a:ext cx="3355738" cy="430887"/>
            <a:chOff x="4033795" y="1256351"/>
            <a:chExt cx="3355738" cy="430887"/>
          </a:xfrm>
        </p:grpSpPr>
        <p:sp>
          <p:nvSpPr>
            <p:cNvPr id="149"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139" name="Rectangle 138"/>
            <p:cNvSpPr/>
            <p:nvPr/>
          </p:nvSpPr>
          <p:spPr>
            <a:xfrm>
              <a:off x="4033795" y="1256351"/>
              <a:ext cx="307777" cy="430887"/>
            </a:xfrm>
            <a:prstGeom prst="rect">
              <a:avLst/>
            </a:prstGeom>
          </p:spPr>
          <p:txBody>
            <a:bodyPr wrap="none" lIns="0" tIns="0" rIns="0" bIns="0">
              <a:spAutoFit/>
            </a:bodyPr>
            <a:lstStyle/>
            <a:p>
              <a:r>
                <a:rPr lang="en-US" sz="2800" dirty="0" smtClean="0">
                  <a:solidFill>
                    <a:schemeClr val="tx2"/>
                  </a:solidFill>
                  <a:latin typeface="FontAwesome" pitchFamily="2" charset="0"/>
                </a:rPr>
                <a:t></a:t>
              </a:r>
              <a:endParaRPr lang="en-US" sz="2800" dirty="0">
                <a:solidFill>
                  <a:schemeClr val="tx2"/>
                </a:solidFill>
                <a:latin typeface="FontAwesome" pitchFamily="2" charset="0"/>
              </a:endParaRPr>
            </a:p>
          </p:txBody>
        </p:sp>
      </p:grpSp>
      <p:grpSp>
        <p:nvGrpSpPr>
          <p:cNvPr id="151" name="Group 150"/>
          <p:cNvGrpSpPr/>
          <p:nvPr/>
        </p:nvGrpSpPr>
        <p:grpSpPr>
          <a:xfrm>
            <a:off x="4930237" y="3251382"/>
            <a:ext cx="3355738" cy="430887"/>
            <a:chOff x="4033795" y="2068482"/>
            <a:chExt cx="3355738" cy="430887"/>
          </a:xfrm>
        </p:grpSpPr>
        <p:sp>
          <p:nvSpPr>
            <p:cNvPr id="155" name="Text Placeholder 3"/>
            <p:cNvSpPr txBox="1"/>
            <p:nvPr/>
          </p:nvSpPr>
          <p:spPr>
            <a:xfrm>
              <a:off x="4399178" y="2146023"/>
              <a:ext cx="299035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alteration in some form, by injected.</a:t>
              </a:r>
              <a:endParaRPr lang="en-US" sz="1000" dirty="0">
                <a:solidFill>
                  <a:schemeClr val="tx1">
                    <a:lumMod val="65000"/>
                    <a:lumOff val="35000"/>
                  </a:schemeClr>
                </a:solidFill>
              </a:endParaRPr>
            </a:p>
          </p:txBody>
        </p:sp>
        <p:sp>
          <p:nvSpPr>
            <p:cNvPr id="153" name="Rectangle 152"/>
            <p:cNvSpPr/>
            <p:nvPr/>
          </p:nvSpPr>
          <p:spPr>
            <a:xfrm>
              <a:off x="4033795" y="206848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156" name="Group 155"/>
          <p:cNvGrpSpPr/>
          <p:nvPr/>
        </p:nvGrpSpPr>
        <p:grpSpPr>
          <a:xfrm>
            <a:off x="4930237" y="3775671"/>
            <a:ext cx="3355738" cy="430887"/>
            <a:chOff x="4033795" y="2068482"/>
            <a:chExt cx="3355738" cy="430887"/>
          </a:xfrm>
        </p:grpSpPr>
        <p:sp>
          <p:nvSpPr>
            <p:cNvPr id="160" name="Text Placeholder 3"/>
            <p:cNvSpPr txBox="1"/>
            <p:nvPr/>
          </p:nvSpPr>
          <p:spPr>
            <a:xfrm>
              <a:off x="4399178" y="2146023"/>
              <a:ext cx="299035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alteration in some form, by injected.</a:t>
              </a:r>
              <a:endParaRPr lang="en-US" sz="1000" dirty="0">
                <a:solidFill>
                  <a:schemeClr val="tx1">
                    <a:lumMod val="65000"/>
                    <a:lumOff val="35000"/>
                  </a:schemeClr>
                </a:solidFill>
              </a:endParaRPr>
            </a:p>
          </p:txBody>
        </p:sp>
        <p:sp>
          <p:nvSpPr>
            <p:cNvPr id="158" name="Rectangle 157"/>
            <p:cNvSpPr/>
            <p:nvPr/>
          </p:nvSpPr>
          <p:spPr>
            <a:xfrm>
              <a:off x="4033795" y="206848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66" name="Group 165"/>
          <p:cNvGrpSpPr/>
          <p:nvPr/>
        </p:nvGrpSpPr>
        <p:grpSpPr>
          <a:xfrm>
            <a:off x="4930237" y="4299960"/>
            <a:ext cx="3355738" cy="430887"/>
            <a:chOff x="4033795" y="2068482"/>
            <a:chExt cx="3355738" cy="430887"/>
          </a:xfrm>
        </p:grpSpPr>
        <p:sp>
          <p:nvSpPr>
            <p:cNvPr id="167" name="Text Placeholder 3"/>
            <p:cNvSpPr txBox="1"/>
            <p:nvPr/>
          </p:nvSpPr>
          <p:spPr>
            <a:xfrm>
              <a:off x="4399178" y="2146023"/>
              <a:ext cx="299035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alteration in some form, by injected.</a:t>
              </a:r>
              <a:endParaRPr lang="en-US" sz="1000" dirty="0">
                <a:solidFill>
                  <a:schemeClr val="tx1">
                    <a:lumMod val="65000"/>
                    <a:lumOff val="35000"/>
                  </a:schemeClr>
                </a:solidFill>
              </a:endParaRPr>
            </a:p>
          </p:txBody>
        </p:sp>
        <p:sp>
          <p:nvSpPr>
            <p:cNvPr id="168" name="Rectangle 167"/>
            <p:cNvSpPr/>
            <p:nvPr/>
          </p:nvSpPr>
          <p:spPr>
            <a:xfrm>
              <a:off x="4033795" y="2068482"/>
              <a:ext cx="307777" cy="430887"/>
            </a:xfrm>
            <a:prstGeom prst="rect">
              <a:avLst/>
            </a:prstGeom>
          </p:spPr>
          <p:txBody>
            <a:bodyPr wrap="none" lIns="0" tIns="0" rIns="0" bIns="0">
              <a:spAutoFit/>
            </a:bodyPr>
            <a:lstStyle/>
            <a:p>
              <a:r>
                <a:rPr lang="en-US" sz="28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grpSp>
      <p:sp>
        <p:nvSpPr>
          <p:cNvPr id="55" name="Slide Number Placeholder 5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strips(upRight)">
                                      <p:cBhvr>
                                        <p:cTn id="7" dur="500"/>
                                        <p:tgtEl>
                                          <p:spTgt spid="8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slide(fromBottom)">
                                      <p:cBhvr>
                                        <p:cTn id="16" dur="500"/>
                                        <p:tgtEl>
                                          <p:spTgt spid="85"/>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61"/>
                                        </p:tgtEl>
                                        <p:attrNameLst>
                                          <p:attrName>style.visibility</p:attrName>
                                        </p:attrNameLst>
                                      </p:cBhvr>
                                      <p:to>
                                        <p:strVal val="visible"/>
                                      </p:to>
                                    </p:set>
                                    <p:animEffect transition="in" filter="slide(fromLeft)">
                                      <p:cBhvr>
                                        <p:cTn id="20" dur="500"/>
                                        <p:tgtEl>
                                          <p:spTgt spid="161"/>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slide(fromBottom)">
                                      <p:cBhvr>
                                        <p:cTn id="24" dur="500"/>
                                        <p:tgtEl>
                                          <p:spTgt spid="124"/>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slide(fromBottom)">
                                      <p:cBhvr>
                                        <p:cTn id="33" dur="500"/>
                                        <p:tgtEl>
                                          <p:spTgt spid="89"/>
                                        </p:tgtEl>
                                      </p:cBhvr>
                                    </p:animEffect>
                                  </p:childTnLst>
                                </p:cTn>
                              </p:par>
                            </p:childTnLst>
                          </p:cTn>
                        </p:par>
                        <p:par>
                          <p:cTn id="34" fill="hold">
                            <p:stCondLst>
                              <p:cond delay="3500"/>
                            </p:stCondLst>
                            <p:childTnLst>
                              <p:par>
                                <p:cTn id="35" presetID="12" presetClass="entr" presetSubtype="2" fill="hold" nodeType="after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slide(fromRight)">
                                      <p:cBhvr>
                                        <p:cTn id="37" dur="500"/>
                                        <p:tgtEl>
                                          <p:spTgt spid="162"/>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slide(fromBottom)">
                                      <p:cBhvr>
                                        <p:cTn id="41" dur="500"/>
                                        <p:tgtEl>
                                          <p:spTgt spid="119"/>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2" presetClass="entr" presetSubtype="4" fill="hold" nodeType="after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slide(fromBottom)">
                                      <p:cBhvr>
                                        <p:cTn id="50" dur="500"/>
                                        <p:tgtEl>
                                          <p:spTgt spid="93"/>
                                        </p:tgtEl>
                                      </p:cBhvr>
                                    </p:animEffect>
                                  </p:childTnLst>
                                </p:cTn>
                              </p:par>
                            </p:childTnLst>
                          </p:cTn>
                        </p:par>
                        <p:par>
                          <p:cTn id="51" fill="hold">
                            <p:stCondLst>
                              <p:cond delay="5500"/>
                            </p:stCondLst>
                            <p:childTnLst>
                              <p:par>
                                <p:cTn id="52" presetID="12" presetClass="entr" presetSubtype="2" fill="hold" nodeType="afterEffect">
                                  <p:stCondLst>
                                    <p:cond delay="0"/>
                                  </p:stCondLst>
                                  <p:childTnLst>
                                    <p:set>
                                      <p:cBhvr>
                                        <p:cTn id="53" dur="1" fill="hold">
                                          <p:stCondLst>
                                            <p:cond delay="0"/>
                                          </p:stCondLst>
                                        </p:cTn>
                                        <p:tgtEl>
                                          <p:spTgt spid="163"/>
                                        </p:tgtEl>
                                        <p:attrNameLst>
                                          <p:attrName>style.visibility</p:attrName>
                                        </p:attrNameLst>
                                      </p:cBhvr>
                                      <p:to>
                                        <p:strVal val="visible"/>
                                      </p:to>
                                    </p:set>
                                    <p:animEffect transition="in" filter="slide(fromRight)">
                                      <p:cBhvr>
                                        <p:cTn id="54" dur="500"/>
                                        <p:tgtEl>
                                          <p:spTgt spid="163"/>
                                        </p:tgtEl>
                                      </p:cBhvr>
                                    </p:animEffect>
                                  </p:childTnLst>
                                </p:cTn>
                              </p:par>
                            </p:childTnLst>
                          </p:cTn>
                        </p:par>
                        <p:par>
                          <p:cTn id="55" fill="hold">
                            <p:stCondLst>
                              <p:cond delay="6000"/>
                            </p:stCondLst>
                            <p:childTnLst>
                              <p:par>
                                <p:cTn id="56" presetID="12" presetClass="entr" presetSubtype="4" fill="hold"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slide(fromBottom)">
                                      <p:cBhvr>
                                        <p:cTn id="58" dur="500"/>
                                        <p:tgtEl>
                                          <p:spTgt spid="114"/>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4" fill="hold"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slide(fromBottom)">
                                      <p:cBhvr>
                                        <p:cTn id="67" dur="500"/>
                                        <p:tgtEl>
                                          <p:spTgt spid="9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slide(fromBottom)">
                                      <p:cBhvr>
                                        <p:cTn id="71" dur="500"/>
                                        <p:tgtEl>
                                          <p:spTgt spid="164"/>
                                        </p:tgtEl>
                                      </p:cBhvr>
                                    </p:animEffect>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192"/>
                                        </p:tgtEl>
                                        <p:attrNameLst>
                                          <p:attrName>style.visibility</p:attrName>
                                        </p:attrNameLst>
                                      </p:cBhvr>
                                      <p:to>
                                        <p:strVal val="visible"/>
                                      </p:to>
                                    </p:set>
                                    <p:animEffect transition="in" filter="fade">
                                      <p:cBhvr>
                                        <p:cTn id="75" dur="1000"/>
                                        <p:tgtEl>
                                          <p:spTgt spid="192"/>
                                        </p:tgtEl>
                                      </p:cBhvr>
                                    </p:animEffect>
                                  </p:childTnLst>
                                </p:cTn>
                              </p:par>
                            </p:childTnLst>
                          </p:cTn>
                        </p:par>
                        <p:par>
                          <p:cTn id="76" fill="hold">
                            <p:stCondLst>
                              <p:cond delay="9000"/>
                            </p:stCondLst>
                            <p:childTnLst>
                              <p:par>
                                <p:cTn id="77" presetID="2" presetClass="entr" presetSubtype="2" accel="50000" decel="50000" fill="hold" nodeType="afterEffect">
                                  <p:stCondLst>
                                    <p:cond delay="0"/>
                                  </p:stCondLst>
                                  <p:childTnLst>
                                    <p:set>
                                      <p:cBhvr>
                                        <p:cTn id="78" dur="1" fill="hold">
                                          <p:stCondLst>
                                            <p:cond delay="0"/>
                                          </p:stCondLst>
                                        </p:cTn>
                                        <p:tgtEl>
                                          <p:spTgt spid="137"/>
                                        </p:tgtEl>
                                        <p:attrNameLst>
                                          <p:attrName>style.visibility</p:attrName>
                                        </p:attrNameLst>
                                      </p:cBhvr>
                                      <p:to>
                                        <p:strVal val="visible"/>
                                      </p:to>
                                    </p:set>
                                    <p:anim calcmode="lin" valueType="num">
                                      <p:cBhvr additive="base">
                                        <p:cTn id="79" dur="500" fill="hold"/>
                                        <p:tgtEl>
                                          <p:spTgt spid="137"/>
                                        </p:tgtEl>
                                        <p:attrNameLst>
                                          <p:attrName>ppt_x</p:attrName>
                                        </p:attrNameLst>
                                      </p:cBhvr>
                                      <p:tavLst>
                                        <p:tav tm="0">
                                          <p:val>
                                            <p:strVal val="1+#ppt_w/2"/>
                                          </p:val>
                                        </p:tav>
                                        <p:tav tm="100000">
                                          <p:val>
                                            <p:strVal val="#ppt_x"/>
                                          </p:val>
                                        </p:tav>
                                      </p:tavLst>
                                    </p:anim>
                                    <p:anim calcmode="lin" valueType="num">
                                      <p:cBhvr additive="base">
                                        <p:cTn id="80" dur="500" fill="hold"/>
                                        <p:tgtEl>
                                          <p:spTgt spid="137"/>
                                        </p:tgtEl>
                                        <p:attrNameLst>
                                          <p:attrName>ppt_y</p:attrName>
                                        </p:attrNameLst>
                                      </p:cBhvr>
                                      <p:tavLst>
                                        <p:tav tm="0">
                                          <p:val>
                                            <p:strVal val="#ppt_y"/>
                                          </p:val>
                                        </p:tav>
                                        <p:tav tm="100000">
                                          <p:val>
                                            <p:strVal val="#ppt_y"/>
                                          </p:val>
                                        </p:tav>
                                      </p:tavLst>
                                    </p:anim>
                                  </p:childTnLst>
                                </p:cTn>
                              </p:par>
                            </p:childTnLst>
                          </p:cTn>
                        </p:par>
                        <p:par>
                          <p:cTn id="81" fill="hold">
                            <p:stCondLst>
                              <p:cond delay="9500"/>
                            </p:stCondLst>
                            <p:childTnLst>
                              <p:par>
                                <p:cTn id="82" presetID="2" presetClass="entr" presetSubtype="2" accel="50000" decel="50000"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 calcmode="lin" valueType="num">
                                      <p:cBhvr additive="base">
                                        <p:cTn id="84" dur="500" fill="hold"/>
                                        <p:tgtEl>
                                          <p:spTgt spid="151"/>
                                        </p:tgtEl>
                                        <p:attrNameLst>
                                          <p:attrName>ppt_x</p:attrName>
                                        </p:attrNameLst>
                                      </p:cBhvr>
                                      <p:tavLst>
                                        <p:tav tm="0">
                                          <p:val>
                                            <p:strVal val="1+#ppt_w/2"/>
                                          </p:val>
                                        </p:tav>
                                        <p:tav tm="100000">
                                          <p:val>
                                            <p:strVal val="#ppt_x"/>
                                          </p:val>
                                        </p:tav>
                                      </p:tavLst>
                                    </p:anim>
                                    <p:anim calcmode="lin" valueType="num">
                                      <p:cBhvr additive="base">
                                        <p:cTn id="85" dur="500" fill="hold"/>
                                        <p:tgtEl>
                                          <p:spTgt spid="151"/>
                                        </p:tgtEl>
                                        <p:attrNameLst>
                                          <p:attrName>ppt_y</p:attrName>
                                        </p:attrNameLst>
                                      </p:cBhvr>
                                      <p:tavLst>
                                        <p:tav tm="0">
                                          <p:val>
                                            <p:strVal val="#ppt_y"/>
                                          </p:val>
                                        </p:tav>
                                        <p:tav tm="100000">
                                          <p:val>
                                            <p:strVal val="#ppt_y"/>
                                          </p:val>
                                        </p:tav>
                                      </p:tavLst>
                                    </p:anim>
                                  </p:childTnLst>
                                </p:cTn>
                              </p:par>
                            </p:childTnLst>
                          </p:cTn>
                        </p:par>
                        <p:par>
                          <p:cTn id="86" fill="hold">
                            <p:stCondLst>
                              <p:cond delay="10000"/>
                            </p:stCondLst>
                            <p:childTnLst>
                              <p:par>
                                <p:cTn id="87" presetID="2" presetClass="entr" presetSubtype="2" accel="50000" decel="50000" fill="hold" nodeType="after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additive="base">
                                        <p:cTn id="89" dur="500" fill="hold"/>
                                        <p:tgtEl>
                                          <p:spTgt spid="156"/>
                                        </p:tgtEl>
                                        <p:attrNameLst>
                                          <p:attrName>ppt_x</p:attrName>
                                        </p:attrNameLst>
                                      </p:cBhvr>
                                      <p:tavLst>
                                        <p:tav tm="0">
                                          <p:val>
                                            <p:strVal val="1+#ppt_w/2"/>
                                          </p:val>
                                        </p:tav>
                                        <p:tav tm="100000">
                                          <p:val>
                                            <p:strVal val="#ppt_x"/>
                                          </p:val>
                                        </p:tav>
                                      </p:tavLst>
                                    </p:anim>
                                    <p:anim calcmode="lin" valueType="num">
                                      <p:cBhvr additive="base">
                                        <p:cTn id="90" dur="500" fill="hold"/>
                                        <p:tgtEl>
                                          <p:spTgt spid="156"/>
                                        </p:tgtEl>
                                        <p:attrNameLst>
                                          <p:attrName>ppt_y</p:attrName>
                                        </p:attrNameLst>
                                      </p:cBhvr>
                                      <p:tavLst>
                                        <p:tav tm="0">
                                          <p:val>
                                            <p:strVal val="#ppt_y"/>
                                          </p:val>
                                        </p:tav>
                                        <p:tav tm="100000">
                                          <p:val>
                                            <p:strVal val="#ppt_y"/>
                                          </p:val>
                                        </p:tav>
                                      </p:tavLst>
                                    </p:anim>
                                  </p:childTnLst>
                                </p:cTn>
                              </p:par>
                            </p:childTnLst>
                          </p:cTn>
                        </p:par>
                        <p:par>
                          <p:cTn id="91" fill="hold">
                            <p:stCondLst>
                              <p:cond delay="10500"/>
                            </p:stCondLst>
                            <p:childTnLst>
                              <p:par>
                                <p:cTn id="92" presetID="2" presetClass="entr" presetSubtype="2" accel="50000" decel="50000" fill="hold" nodeType="afterEffect">
                                  <p:stCondLst>
                                    <p:cond delay="0"/>
                                  </p:stCondLst>
                                  <p:childTnLst>
                                    <p:set>
                                      <p:cBhvr>
                                        <p:cTn id="93" dur="1" fill="hold">
                                          <p:stCondLst>
                                            <p:cond delay="0"/>
                                          </p:stCondLst>
                                        </p:cTn>
                                        <p:tgtEl>
                                          <p:spTgt spid="166"/>
                                        </p:tgtEl>
                                        <p:attrNameLst>
                                          <p:attrName>style.visibility</p:attrName>
                                        </p:attrNameLst>
                                      </p:cBhvr>
                                      <p:to>
                                        <p:strVal val="visible"/>
                                      </p:to>
                                    </p:set>
                                    <p:anim calcmode="lin" valueType="num">
                                      <p:cBhvr additive="base">
                                        <p:cTn id="94" dur="500" fill="hold"/>
                                        <p:tgtEl>
                                          <p:spTgt spid="166"/>
                                        </p:tgtEl>
                                        <p:attrNameLst>
                                          <p:attrName>ppt_x</p:attrName>
                                        </p:attrNameLst>
                                      </p:cBhvr>
                                      <p:tavLst>
                                        <p:tav tm="0">
                                          <p:val>
                                            <p:strVal val="1+#ppt_w/2"/>
                                          </p:val>
                                        </p:tav>
                                        <p:tav tm="100000">
                                          <p:val>
                                            <p:strVal val="#ppt_x"/>
                                          </p:val>
                                        </p:tav>
                                      </p:tavLst>
                                    </p:anim>
                                    <p:anim calcmode="lin" valueType="num">
                                      <p:cBhvr additive="base">
                                        <p:cTn id="95" dur="500" fill="hold"/>
                                        <p:tgtEl>
                                          <p:spTgt spid="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0" grpId="0" animBg="1"/>
      <p:bldP spid="88" grpId="0" animBg="1"/>
      <p:bldP spid="92" grpId="0" animBg="1"/>
      <p:bldP spid="9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Title 132"/>
          <p:cNvSpPr>
            <a:spLocks noGrp="1"/>
          </p:cNvSpPr>
          <p:nvPr>
            <p:ph type="title"/>
          </p:nvPr>
        </p:nvSpPr>
        <p:spPr/>
        <p:txBody>
          <a:bodyPr/>
          <a:lstStyle/>
          <a:p>
            <a:r>
              <a:rPr lang="en-US" dirty="0" smtClean="0"/>
              <a:t>Creativity Infographic </a:t>
            </a:r>
            <a:endParaRPr lang="en-US" dirty="0"/>
          </a:p>
        </p:txBody>
      </p:sp>
      <p:sp>
        <p:nvSpPr>
          <p:cNvPr id="134" name="Text Placeholder 133"/>
          <p:cNvSpPr>
            <a:spLocks noGrp="1"/>
          </p:cNvSpPr>
          <p:nvPr>
            <p:ph type="body" sz="half" idx="2"/>
          </p:nvPr>
        </p:nvSpPr>
        <p:spPr/>
        <p:txBody>
          <a:bodyPr/>
          <a:lstStyle/>
          <a:p>
            <a:r>
              <a:rPr lang="en-US" dirty="0" smtClean="0"/>
              <a:t>Creativity Infographic </a:t>
            </a:r>
            <a:endParaRPr lang="en-US" dirty="0"/>
          </a:p>
        </p:txBody>
      </p:sp>
      <p:grpSp>
        <p:nvGrpSpPr>
          <p:cNvPr id="58" name="Group 57"/>
          <p:cNvGrpSpPr/>
          <p:nvPr/>
        </p:nvGrpSpPr>
        <p:grpSpPr>
          <a:xfrm>
            <a:off x="1522612" y="1677236"/>
            <a:ext cx="1493999" cy="532985"/>
            <a:chOff x="1380970" y="1329747"/>
            <a:chExt cx="1493999" cy="532985"/>
          </a:xfrm>
        </p:grpSpPr>
        <p:sp>
          <p:nvSpPr>
            <p:cNvPr id="97" name="TextBox 96"/>
            <p:cNvSpPr txBox="1"/>
            <p:nvPr/>
          </p:nvSpPr>
          <p:spPr>
            <a:xfrm>
              <a:off x="2206516" y="1329747"/>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98" name="TextBox 97"/>
            <p:cNvSpPr txBox="1"/>
            <p:nvPr/>
          </p:nvSpPr>
          <p:spPr>
            <a:xfrm>
              <a:off x="1380970" y="1524178"/>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99" name="Oval 98"/>
          <p:cNvSpPr/>
          <p:nvPr/>
        </p:nvSpPr>
        <p:spPr>
          <a:xfrm>
            <a:off x="3156918" y="1705151"/>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1053" name="Freeform 29"/>
          <p:cNvSpPr/>
          <p:nvPr/>
        </p:nvSpPr>
        <p:spPr bwMode="auto">
          <a:xfrm>
            <a:off x="6850063" y="3073754"/>
            <a:ext cx="107950"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4" name="Group 134"/>
          <p:cNvGrpSpPr/>
          <p:nvPr/>
        </p:nvGrpSpPr>
        <p:grpSpPr>
          <a:xfrm>
            <a:off x="3788277" y="1606953"/>
            <a:ext cx="1567446" cy="2423713"/>
            <a:chOff x="3606801" y="1272140"/>
            <a:chExt cx="1920875" cy="2970213"/>
          </a:xfrm>
        </p:grpSpPr>
        <p:sp>
          <p:nvSpPr>
            <p:cNvPr id="1061"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p>
          </p:txBody>
        </p:sp>
        <p:grpSp>
          <p:nvGrpSpPr>
            <p:cNvPr id="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060"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91440" tIns="45720" rIns="91440" bIns="45720" numCol="1" anchor="t" anchorCtr="0" compatLnSpc="1"/>
              <a:lstStyle/>
              <a:p>
                <a:endParaRPr lang="en-US"/>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91440" tIns="45720" rIns="91440" bIns="45720" numCol="1" anchor="t" anchorCtr="0" compatLnSpc="1"/>
              <a:lstStyle/>
              <a:p>
                <a:endParaRPr lang="en-US"/>
              </a:p>
            </p:txBody>
          </p:sp>
        </p:grpSp>
        <p:sp>
          <p:nvSpPr>
            <p:cNvPr id="1064"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50000"/>
              </a:schemeClr>
            </a:solidFill>
            <a:ln w="9525">
              <a:noFill/>
              <a:round/>
            </a:ln>
          </p:spPr>
          <p:txBody>
            <a:bodyPr vert="horz" wrap="square" lIns="91440" tIns="45720" rIns="91440" bIns="45720" numCol="1" anchor="t" anchorCtr="0" compatLnSpc="1"/>
            <a:lstStyle/>
            <a:p>
              <a:endParaRPr lang="en-US"/>
            </a:p>
          </p:txBody>
        </p:sp>
        <p:sp>
          <p:nvSpPr>
            <p:cNvPr id="1065"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66"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sp>
          <p:nvSpPr>
            <p:cNvPr id="1067"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p>
          </p:txBody>
        </p:sp>
        <p:sp>
          <p:nvSpPr>
            <p:cNvPr id="1068"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57" name="Group 56"/>
          <p:cNvGrpSpPr/>
          <p:nvPr/>
        </p:nvGrpSpPr>
        <p:grpSpPr>
          <a:xfrm>
            <a:off x="1522612" y="2298237"/>
            <a:ext cx="1493999" cy="532985"/>
            <a:chOff x="1265756" y="2043891"/>
            <a:chExt cx="1493999" cy="532985"/>
          </a:xfrm>
        </p:grpSpPr>
        <p:sp>
          <p:nvSpPr>
            <p:cNvPr id="107" name="TextBox 106"/>
            <p:cNvSpPr txBox="1"/>
            <p:nvPr/>
          </p:nvSpPr>
          <p:spPr>
            <a:xfrm>
              <a:off x="2091302" y="2043891"/>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08" name="TextBox 107"/>
            <p:cNvSpPr txBox="1"/>
            <p:nvPr/>
          </p:nvSpPr>
          <p:spPr>
            <a:xfrm>
              <a:off x="1265756" y="2238322"/>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09" name="Oval 108"/>
          <p:cNvSpPr/>
          <p:nvPr/>
        </p:nvSpPr>
        <p:spPr>
          <a:xfrm>
            <a:off x="3099311" y="2325107"/>
            <a:ext cx="493370" cy="479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54" name="Group 53"/>
          <p:cNvGrpSpPr/>
          <p:nvPr/>
        </p:nvGrpSpPr>
        <p:grpSpPr>
          <a:xfrm>
            <a:off x="1753040" y="2989521"/>
            <a:ext cx="1493999" cy="532985"/>
            <a:chOff x="1434473" y="2777368"/>
            <a:chExt cx="1493999" cy="532985"/>
          </a:xfrm>
        </p:grpSpPr>
        <p:sp>
          <p:nvSpPr>
            <p:cNvPr id="112" name="TextBox 111"/>
            <p:cNvSpPr txBox="1"/>
            <p:nvPr/>
          </p:nvSpPr>
          <p:spPr>
            <a:xfrm>
              <a:off x="2260019" y="2777368"/>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13" name="TextBox 112"/>
            <p:cNvSpPr txBox="1"/>
            <p:nvPr/>
          </p:nvSpPr>
          <p:spPr>
            <a:xfrm>
              <a:off x="1434473" y="2971799"/>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14" name="Oval 113"/>
          <p:cNvSpPr/>
          <p:nvPr/>
        </p:nvSpPr>
        <p:spPr>
          <a:xfrm>
            <a:off x="3387346" y="3016391"/>
            <a:ext cx="493370" cy="47924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59" name="Group 58"/>
          <p:cNvGrpSpPr/>
          <p:nvPr/>
        </p:nvGrpSpPr>
        <p:grpSpPr>
          <a:xfrm>
            <a:off x="6069782" y="1677236"/>
            <a:ext cx="1493999" cy="532985"/>
            <a:chOff x="6201899" y="1329747"/>
            <a:chExt cx="1493999" cy="532985"/>
          </a:xfrm>
        </p:grpSpPr>
        <p:sp>
          <p:nvSpPr>
            <p:cNvPr id="116" name="TextBox 115"/>
            <p:cNvSpPr txBox="1"/>
            <p:nvPr/>
          </p:nvSpPr>
          <p:spPr>
            <a:xfrm>
              <a:off x="6201899" y="1329747"/>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17" name="TextBox 116"/>
            <p:cNvSpPr txBox="1"/>
            <p:nvPr/>
          </p:nvSpPr>
          <p:spPr>
            <a:xfrm>
              <a:off x="6201899" y="1524178"/>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18" name="Oval 117"/>
          <p:cNvSpPr/>
          <p:nvPr/>
        </p:nvSpPr>
        <p:spPr>
          <a:xfrm>
            <a:off x="5436105" y="1705151"/>
            <a:ext cx="493370" cy="4792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56" name="Group 55"/>
          <p:cNvGrpSpPr/>
          <p:nvPr/>
        </p:nvGrpSpPr>
        <p:grpSpPr>
          <a:xfrm>
            <a:off x="6069782" y="2298237"/>
            <a:ext cx="1493999" cy="532985"/>
            <a:chOff x="6326638" y="2039246"/>
            <a:chExt cx="1493999" cy="532985"/>
          </a:xfrm>
        </p:grpSpPr>
        <p:sp>
          <p:nvSpPr>
            <p:cNvPr id="120" name="TextBox 119"/>
            <p:cNvSpPr txBox="1"/>
            <p:nvPr/>
          </p:nvSpPr>
          <p:spPr>
            <a:xfrm>
              <a:off x="6326638" y="2039246"/>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21" name="TextBox 120"/>
            <p:cNvSpPr txBox="1"/>
            <p:nvPr/>
          </p:nvSpPr>
          <p:spPr>
            <a:xfrm>
              <a:off x="6326638" y="2233677"/>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22" name="Oval 121"/>
          <p:cNvSpPr/>
          <p:nvPr/>
        </p:nvSpPr>
        <p:spPr>
          <a:xfrm>
            <a:off x="5493712" y="2325107"/>
            <a:ext cx="493370" cy="4792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55" name="Group 54"/>
          <p:cNvGrpSpPr/>
          <p:nvPr/>
        </p:nvGrpSpPr>
        <p:grpSpPr>
          <a:xfrm>
            <a:off x="5897391" y="2989521"/>
            <a:ext cx="1493999" cy="532985"/>
            <a:chOff x="6101717" y="2772723"/>
            <a:chExt cx="1493999" cy="532985"/>
          </a:xfrm>
        </p:grpSpPr>
        <p:sp>
          <p:nvSpPr>
            <p:cNvPr id="130" name="TextBox 129"/>
            <p:cNvSpPr txBox="1"/>
            <p:nvPr/>
          </p:nvSpPr>
          <p:spPr>
            <a:xfrm>
              <a:off x="6101717" y="2772723"/>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31" name="TextBox 130"/>
            <p:cNvSpPr txBox="1"/>
            <p:nvPr/>
          </p:nvSpPr>
          <p:spPr>
            <a:xfrm>
              <a:off x="6101717" y="2967154"/>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32" name="Oval 131"/>
          <p:cNvSpPr/>
          <p:nvPr/>
        </p:nvSpPr>
        <p:spPr>
          <a:xfrm>
            <a:off x="5263714" y="3016391"/>
            <a:ext cx="493370" cy="47924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49" name="Oval 48"/>
          <p:cNvSpPr/>
          <p:nvPr/>
        </p:nvSpPr>
        <p:spPr>
          <a:xfrm>
            <a:off x="3675381" y="1146097"/>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50" name="Oval 49"/>
          <p:cNvSpPr/>
          <p:nvPr/>
        </p:nvSpPr>
        <p:spPr>
          <a:xfrm>
            <a:off x="4309058" y="973276"/>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51" name="Oval 50"/>
          <p:cNvSpPr/>
          <p:nvPr/>
        </p:nvSpPr>
        <p:spPr>
          <a:xfrm>
            <a:off x="4975249" y="1191631"/>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52" name="TextBox 51"/>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53" name="Straight Connector 52"/>
          <p:cNvCxnSpPr/>
          <p:nvPr/>
        </p:nvCxnSpPr>
        <p:spPr>
          <a:xfrm>
            <a:off x="782231" y="4127139"/>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5551319" y="1073968"/>
            <a:ext cx="1493999" cy="532985"/>
            <a:chOff x="6201899" y="1329747"/>
            <a:chExt cx="1493999" cy="532985"/>
          </a:xfrm>
        </p:grpSpPr>
        <p:sp>
          <p:nvSpPr>
            <p:cNvPr id="61" name="TextBox 60"/>
            <p:cNvSpPr txBox="1"/>
            <p:nvPr/>
          </p:nvSpPr>
          <p:spPr>
            <a:xfrm>
              <a:off x="6201899" y="1329747"/>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62" name="TextBox 61"/>
            <p:cNvSpPr txBox="1"/>
            <p:nvPr/>
          </p:nvSpPr>
          <p:spPr>
            <a:xfrm>
              <a:off x="6201899" y="1524178"/>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grpSp>
        <p:nvGrpSpPr>
          <p:cNvPr id="63" name="Group 62"/>
          <p:cNvGrpSpPr/>
          <p:nvPr/>
        </p:nvGrpSpPr>
        <p:grpSpPr>
          <a:xfrm>
            <a:off x="2041075" y="1016361"/>
            <a:ext cx="1493999" cy="532985"/>
            <a:chOff x="1380970" y="1329747"/>
            <a:chExt cx="1493999" cy="532985"/>
          </a:xfrm>
        </p:grpSpPr>
        <p:sp>
          <p:nvSpPr>
            <p:cNvPr id="64" name="TextBox 63"/>
            <p:cNvSpPr txBox="1"/>
            <p:nvPr/>
          </p:nvSpPr>
          <p:spPr>
            <a:xfrm>
              <a:off x="2206516" y="1329747"/>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65" name="TextBox 64"/>
            <p:cNvSpPr txBox="1"/>
            <p:nvPr/>
          </p:nvSpPr>
          <p:spPr>
            <a:xfrm>
              <a:off x="1380970" y="1524178"/>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grpSp>
        <p:nvGrpSpPr>
          <p:cNvPr id="66" name="Group 65"/>
          <p:cNvGrpSpPr/>
          <p:nvPr/>
        </p:nvGrpSpPr>
        <p:grpSpPr>
          <a:xfrm>
            <a:off x="3826892" y="382684"/>
            <a:ext cx="1493999" cy="532985"/>
            <a:chOff x="6201899" y="1329747"/>
            <a:chExt cx="1493999" cy="532985"/>
          </a:xfrm>
        </p:grpSpPr>
        <p:sp>
          <p:nvSpPr>
            <p:cNvPr id="67" name="TextBox 66"/>
            <p:cNvSpPr txBox="1"/>
            <p:nvPr/>
          </p:nvSpPr>
          <p:spPr>
            <a:xfrm>
              <a:off x="6614672" y="1329747"/>
              <a:ext cx="668453" cy="184666"/>
            </a:xfrm>
            <a:prstGeom prst="rect">
              <a:avLst/>
            </a:prstGeom>
            <a:noFill/>
          </p:spPr>
          <p:txBody>
            <a:bodyPr wrap="none" lIns="0" tIns="0" rIns="0" bIns="0" rtlCol="0" anchor="t">
              <a:spAutoFit/>
            </a:bodyPr>
            <a:lstStyle/>
            <a:p>
              <a:pPr algn="ct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68" name="TextBox 67"/>
            <p:cNvSpPr txBox="1"/>
            <p:nvPr/>
          </p:nvSpPr>
          <p:spPr>
            <a:xfrm>
              <a:off x="6201899" y="1524178"/>
              <a:ext cx="1493999" cy="338554"/>
            </a:xfrm>
            <a:prstGeom prst="rect">
              <a:avLst/>
            </a:prstGeom>
            <a:noFill/>
          </p:spPr>
          <p:txBody>
            <a:bodyPr wrap="non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ct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69" name="Slide Number Placeholder 6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lide(fromBottom)">
                                      <p:cBhvr>
                                        <p:cTn id="12" dur="500"/>
                                        <p:tgtEl>
                                          <p:spTgt spid="50"/>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slide(fromBottom)">
                                      <p:cBhvr>
                                        <p:cTn id="20" dur="500"/>
                                        <p:tgtEl>
                                          <p:spTgt spid="51"/>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slide(fromLeft)">
                                      <p:cBhvr>
                                        <p:cTn id="24" dur="500"/>
                                        <p:tgtEl>
                                          <p:spTgt spid="60"/>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slide(fromBottom)">
                                      <p:cBhvr>
                                        <p:cTn id="28" dur="500"/>
                                        <p:tgtEl>
                                          <p:spTgt spid="49"/>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slide(fromRight)">
                                      <p:cBhvr>
                                        <p:cTn id="32" dur="500"/>
                                        <p:tgtEl>
                                          <p:spTgt spid="63"/>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slide(fromBottom)">
                                      <p:cBhvr>
                                        <p:cTn id="36" dur="500"/>
                                        <p:tgtEl>
                                          <p:spTgt spid="118"/>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slide(fromLeft)">
                                      <p:cBhvr>
                                        <p:cTn id="40" dur="500"/>
                                        <p:tgtEl>
                                          <p:spTgt spid="59"/>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slide(fromBottom)">
                                      <p:cBhvr>
                                        <p:cTn id="44" dur="500"/>
                                        <p:tgtEl>
                                          <p:spTgt spid="99"/>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slide(fromRight)">
                                      <p:cBhvr>
                                        <p:cTn id="48" dur="500"/>
                                        <p:tgtEl>
                                          <p:spTgt spid="58"/>
                                        </p:tgtEl>
                                      </p:cBhvr>
                                    </p:animEffect>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slide(fromBottom)">
                                      <p:cBhvr>
                                        <p:cTn id="52" dur="500"/>
                                        <p:tgtEl>
                                          <p:spTgt spid="122"/>
                                        </p:tgtEl>
                                      </p:cBhvr>
                                    </p:animEffect>
                                  </p:childTnLst>
                                </p:cTn>
                              </p:par>
                            </p:childTnLst>
                          </p:cTn>
                        </p:par>
                        <p:par>
                          <p:cTn id="53" fill="hold">
                            <p:stCondLst>
                              <p:cond delay="6000"/>
                            </p:stCondLst>
                            <p:childTnLst>
                              <p:par>
                                <p:cTn id="54" presetID="12" presetClass="entr" presetSubtype="8"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slide(fromLeft)">
                                      <p:cBhvr>
                                        <p:cTn id="56" dur="500"/>
                                        <p:tgtEl>
                                          <p:spTgt spid="56"/>
                                        </p:tgtEl>
                                      </p:cBhvr>
                                    </p:animEffect>
                                  </p:childTnLst>
                                </p:cTn>
                              </p:par>
                            </p:childTnLst>
                          </p:cTn>
                        </p:par>
                        <p:par>
                          <p:cTn id="57" fill="hold">
                            <p:stCondLst>
                              <p:cond delay="6500"/>
                            </p:stCondLst>
                            <p:childTnLst>
                              <p:par>
                                <p:cTn id="58" presetID="12" presetClass="entr" presetSubtype="4"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slide(fromBottom)">
                                      <p:cBhvr>
                                        <p:cTn id="60" dur="500"/>
                                        <p:tgtEl>
                                          <p:spTgt spid="109"/>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slide(fromRight)">
                                      <p:cBhvr>
                                        <p:cTn id="64" dur="500"/>
                                        <p:tgtEl>
                                          <p:spTgt spid="57"/>
                                        </p:tgtEl>
                                      </p:cBhvr>
                                    </p:animEffect>
                                  </p:childTnLst>
                                </p:cTn>
                              </p:par>
                            </p:childTnLst>
                          </p:cTn>
                        </p:par>
                        <p:par>
                          <p:cTn id="65" fill="hold">
                            <p:stCondLst>
                              <p:cond delay="7500"/>
                            </p:stCondLst>
                            <p:childTnLst>
                              <p:par>
                                <p:cTn id="66" presetID="12" presetClass="entr" presetSubtype="4" fill="hold" grpId="0"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slide(fromBottom)">
                                      <p:cBhvr>
                                        <p:cTn id="68" dur="500"/>
                                        <p:tgtEl>
                                          <p:spTgt spid="132"/>
                                        </p:tgtEl>
                                      </p:cBhvr>
                                    </p:animEffect>
                                  </p:childTnLst>
                                </p:cTn>
                              </p:par>
                            </p:childTnLst>
                          </p:cTn>
                        </p:par>
                        <p:par>
                          <p:cTn id="69" fill="hold">
                            <p:stCondLst>
                              <p:cond delay="8000"/>
                            </p:stCondLst>
                            <p:childTnLst>
                              <p:par>
                                <p:cTn id="70" presetID="1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slide(fromLeft)">
                                      <p:cBhvr>
                                        <p:cTn id="72" dur="500"/>
                                        <p:tgtEl>
                                          <p:spTgt spid="55"/>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slide(fromBottom)">
                                      <p:cBhvr>
                                        <p:cTn id="76" dur="500"/>
                                        <p:tgtEl>
                                          <p:spTgt spid="114"/>
                                        </p:tgtEl>
                                      </p:cBhvr>
                                    </p:animEffect>
                                  </p:childTnLst>
                                </p:cTn>
                              </p:par>
                            </p:childTnLst>
                          </p:cTn>
                        </p:par>
                        <p:par>
                          <p:cTn id="77" fill="hold">
                            <p:stCondLst>
                              <p:cond delay="9000"/>
                            </p:stCondLst>
                            <p:childTnLst>
                              <p:par>
                                <p:cTn id="78" presetID="12" presetClass="entr" presetSubtype="2"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slide(fromRight)">
                                      <p:cBhvr>
                                        <p:cTn id="80" dur="500"/>
                                        <p:tgtEl>
                                          <p:spTgt spid="54"/>
                                        </p:tgtEl>
                                      </p:cBhvr>
                                    </p:animEffect>
                                  </p:childTnLst>
                                </p:cTn>
                              </p:par>
                            </p:childTnLst>
                          </p:cTn>
                        </p:par>
                        <p:par>
                          <p:cTn id="81" fill="hold">
                            <p:stCondLst>
                              <p:cond delay="9500"/>
                            </p:stCondLst>
                            <p:childTnLst>
                              <p:par>
                                <p:cTn id="82" presetID="18" presetClass="entr" presetSubtype="3"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strips(upRight)">
                                      <p:cBhvr>
                                        <p:cTn id="84" dur="500"/>
                                        <p:tgtEl>
                                          <p:spTgt spid="53"/>
                                        </p:tgtEl>
                                      </p:cBhvr>
                                    </p:animEffect>
                                  </p:childTnLst>
                                </p:cTn>
                              </p:par>
                            </p:childTnLst>
                          </p:cTn>
                        </p:par>
                        <p:par>
                          <p:cTn id="85" fill="hold">
                            <p:stCondLst>
                              <p:cond delay="10000"/>
                            </p:stCondLst>
                            <p:childTnLst>
                              <p:par>
                                <p:cTn id="86" presetID="10" presetClass="entr" presetSubtype="0"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4" grpId="0" animBg="1"/>
      <p:bldP spid="118" grpId="0" animBg="1"/>
      <p:bldP spid="122" grpId="0" animBg="1"/>
      <p:bldP spid="132" grpId="0" animBg="1"/>
      <p:bldP spid="49" grpId="0" animBg="1"/>
      <p:bldP spid="50" grpId="0" animBg="1"/>
      <p:bldP spid="51" grpId="0" animBg="1"/>
      <p:bldP spid="52" grpId="0"/>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Title 132"/>
          <p:cNvSpPr>
            <a:spLocks noGrp="1"/>
          </p:cNvSpPr>
          <p:nvPr>
            <p:ph type="title"/>
          </p:nvPr>
        </p:nvSpPr>
        <p:spPr/>
        <p:txBody>
          <a:bodyPr/>
          <a:lstStyle/>
          <a:p>
            <a:r>
              <a:rPr lang="en-US" dirty="0" smtClean="0"/>
              <a:t>Brainstorming Infographic </a:t>
            </a:r>
            <a:endParaRPr lang="en-US" dirty="0"/>
          </a:p>
        </p:txBody>
      </p:sp>
      <p:sp>
        <p:nvSpPr>
          <p:cNvPr id="134" name="Text Placeholder 133"/>
          <p:cNvSpPr>
            <a:spLocks noGrp="1"/>
          </p:cNvSpPr>
          <p:nvPr>
            <p:ph type="body" sz="half" idx="2"/>
          </p:nvPr>
        </p:nvSpPr>
        <p:spPr/>
        <p:txBody>
          <a:bodyPr/>
          <a:lstStyle/>
          <a:p>
            <a:r>
              <a:rPr lang="en-US" dirty="0" smtClean="0"/>
              <a:t>Brainstorming Infographic </a:t>
            </a:r>
            <a:endParaRPr lang="en-US" dirty="0"/>
          </a:p>
        </p:txBody>
      </p:sp>
      <p:grpSp>
        <p:nvGrpSpPr>
          <p:cNvPr id="2" name="Group 57"/>
          <p:cNvGrpSpPr/>
          <p:nvPr/>
        </p:nvGrpSpPr>
        <p:grpSpPr>
          <a:xfrm>
            <a:off x="1061756" y="1850057"/>
            <a:ext cx="1493999" cy="532985"/>
            <a:chOff x="1380970" y="1329747"/>
            <a:chExt cx="1493999" cy="532985"/>
          </a:xfrm>
        </p:grpSpPr>
        <p:sp>
          <p:nvSpPr>
            <p:cNvPr id="97" name="TextBox 96"/>
            <p:cNvSpPr txBox="1"/>
            <p:nvPr/>
          </p:nvSpPr>
          <p:spPr>
            <a:xfrm>
              <a:off x="2206516" y="1329747"/>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98" name="TextBox 97"/>
            <p:cNvSpPr txBox="1"/>
            <p:nvPr/>
          </p:nvSpPr>
          <p:spPr>
            <a:xfrm>
              <a:off x="1380970" y="1524178"/>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99" name="Oval 98"/>
          <p:cNvSpPr/>
          <p:nvPr/>
        </p:nvSpPr>
        <p:spPr>
          <a:xfrm>
            <a:off x="2696062" y="1942349"/>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1053" name="Freeform 29"/>
          <p:cNvSpPr/>
          <p:nvPr/>
        </p:nvSpPr>
        <p:spPr bwMode="auto">
          <a:xfrm>
            <a:off x="6850063" y="3246575"/>
            <a:ext cx="107950"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nvGrpSpPr>
          <p:cNvPr id="5" name="Group 56"/>
          <p:cNvGrpSpPr/>
          <p:nvPr/>
        </p:nvGrpSpPr>
        <p:grpSpPr>
          <a:xfrm>
            <a:off x="1061756" y="2471058"/>
            <a:ext cx="1493999" cy="532985"/>
            <a:chOff x="1265756" y="2043891"/>
            <a:chExt cx="1493999" cy="532985"/>
          </a:xfrm>
        </p:grpSpPr>
        <p:sp>
          <p:nvSpPr>
            <p:cNvPr id="107" name="TextBox 106"/>
            <p:cNvSpPr txBox="1"/>
            <p:nvPr/>
          </p:nvSpPr>
          <p:spPr>
            <a:xfrm>
              <a:off x="2091302" y="2043891"/>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08" name="TextBox 107"/>
            <p:cNvSpPr txBox="1"/>
            <p:nvPr/>
          </p:nvSpPr>
          <p:spPr>
            <a:xfrm>
              <a:off x="1265756" y="2238322"/>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09" name="Oval 108"/>
          <p:cNvSpPr/>
          <p:nvPr/>
        </p:nvSpPr>
        <p:spPr>
          <a:xfrm>
            <a:off x="2696062" y="2565780"/>
            <a:ext cx="493370" cy="479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6" name="Group 53"/>
          <p:cNvGrpSpPr/>
          <p:nvPr/>
        </p:nvGrpSpPr>
        <p:grpSpPr>
          <a:xfrm>
            <a:off x="1580219" y="3162342"/>
            <a:ext cx="1493999" cy="532985"/>
            <a:chOff x="1434473" y="2777368"/>
            <a:chExt cx="1493999" cy="532985"/>
          </a:xfrm>
        </p:grpSpPr>
        <p:sp>
          <p:nvSpPr>
            <p:cNvPr id="112" name="TextBox 111"/>
            <p:cNvSpPr txBox="1"/>
            <p:nvPr/>
          </p:nvSpPr>
          <p:spPr>
            <a:xfrm>
              <a:off x="2260019" y="2777368"/>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13" name="TextBox 112"/>
            <p:cNvSpPr txBox="1"/>
            <p:nvPr/>
          </p:nvSpPr>
          <p:spPr>
            <a:xfrm>
              <a:off x="1434473" y="2971799"/>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14" name="Oval 113"/>
          <p:cNvSpPr/>
          <p:nvPr/>
        </p:nvSpPr>
        <p:spPr>
          <a:xfrm>
            <a:off x="3156918" y="3189212"/>
            <a:ext cx="493370" cy="47924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7" name="Group 58"/>
          <p:cNvGrpSpPr/>
          <p:nvPr/>
        </p:nvGrpSpPr>
        <p:grpSpPr>
          <a:xfrm>
            <a:off x="6649635" y="1850057"/>
            <a:ext cx="1493999" cy="532985"/>
            <a:chOff x="6201899" y="1329747"/>
            <a:chExt cx="1493999" cy="532985"/>
          </a:xfrm>
        </p:grpSpPr>
        <p:sp>
          <p:nvSpPr>
            <p:cNvPr id="116" name="TextBox 115"/>
            <p:cNvSpPr txBox="1"/>
            <p:nvPr/>
          </p:nvSpPr>
          <p:spPr>
            <a:xfrm>
              <a:off x="6201899" y="1329747"/>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17" name="TextBox 116"/>
            <p:cNvSpPr txBox="1"/>
            <p:nvPr/>
          </p:nvSpPr>
          <p:spPr>
            <a:xfrm>
              <a:off x="6201899" y="1524178"/>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18" name="Oval 117"/>
          <p:cNvSpPr/>
          <p:nvPr/>
        </p:nvSpPr>
        <p:spPr>
          <a:xfrm>
            <a:off x="6012175" y="1972705"/>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8" name="Group 55"/>
          <p:cNvGrpSpPr/>
          <p:nvPr/>
        </p:nvGrpSpPr>
        <p:grpSpPr>
          <a:xfrm>
            <a:off x="6649635" y="2471058"/>
            <a:ext cx="1493999" cy="532985"/>
            <a:chOff x="6326638" y="2039246"/>
            <a:chExt cx="1493999" cy="532985"/>
          </a:xfrm>
        </p:grpSpPr>
        <p:sp>
          <p:nvSpPr>
            <p:cNvPr id="120" name="TextBox 119"/>
            <p:cNvSpPr txBox="1"/>
            <p:nvPr/>
          </p:nvSpPr>
          <p:spPr>
            <a:xfrm>
              <a:off x="6326638" y="2039246"/>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21" name="TextBox 120"/>
            <p:cNvSpPr txBox="1"/>
            <p:nvPr/>
          </p:nvSpPr>
          <p:spPr>
            <a:xfrm>
              <a:off x="6326638" y="2233677"/>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22" name="Oval 121"/>
          <p:cNvSpPr/>
          <p:nvPr/>
        </p:nvSpPr>
        <p:spPr>
          <a:xfrm>
            <a:off x="6012175" y="2580958"/>
            <a:ext cx="493370" cy="4792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grpSp>
        <p:nvGrpSpPr>
          <p:cNvPr id="9" name="Group 54"/>
          <p:cNvGrpSpPr/>
          <p:nvPr/>
        </p:nvGrpSpPr>
        <p:grpSpPr>
          <a:xfrm>
            <a:off x="6246386" y="3162342"/>
            <a:ext cx="1493999" cy="532985"/>
            <a:chOff x="6101717" y="2772723"/>
            <a:chExt cx="1493999" cy="532985"/>
          </a:xfrm>
        </p:grpSpPr>
        <p:sp>
          <p:nvSpPr>
            <p:cNvPr id="130" name="TextBox 129"/>
            <p:cNvSpPr txBox="1"/>
            <p:nvPr/>
          </p:nvSpPr>
          <p:spPr>
            <a:xfrm>
              <a:off x="6101717" y="2772723"/>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131" name="TextBox 130"/>
            <p:cNvSpPr txBox="1"/>
            <p:nvPr/>
          </p:nvSpPr>
          <p:spPr>
            <a:xfrm>
              <a:off x="6101717" y="2967154"/>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132" name="Oval 131"/>
          <p:cNvSpPr/>
          <p:nvPr/>
        </p:nvSpPr>
        <p:spPr>
          <a:xfrm>
            <a:off x="5608926" y="3189212"/>
            <a:ext cx="493370" cy="47924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49" name="Oval 48"/>
          <p:cNvSpPr/>
          <p:nvPr/>
        </p:nvSpPr>
        <p:spPr>
          <a:xfrm>
            <a:off x="3156918" y="1318918"/>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51" name="Oval 50"/>
          <p:cNvSpPr/>
          <p:nvPr/>
        </p:nvSpPr>
        <p:spPr>
          <a:xfrm>
            <a:off x="5608926" y="1364452"/>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solidFill>
                <a:schemeClr val="bg1"/>
              </a:solidFill>
              <a:latin typeface="FontAwesome" pitchFamily="2" charset="0"/>
            </a:endParaRPr>
          </a:p>
        </p:txBody>
      </p:sp>
      <p:sp>
        <p:nvSpPr>
          <p:cNvPr id="52" name="TextBox 51"/>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53" name="Straight Connector 52"/>
          <p:cNvCxnSpPr/>
          <p:nvPr/>
        </p:nvCxnSpPr>
        <p:spPr>
          <a:xfrm>
            <a:off x="782231" y="409857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59"/>
          <p:cNvGrpSpPr/>
          <p:nvPr/>
        </p:nvGrpSpPr>
        <p:grpSpPr>
          <a:xfrm>
            <a:off x="6246386" y="1246789"/>
            <a:ext cx="1493999" cy="532985"/>
            <a:chOff x="6201899" y="1329747"/>
            <a:chExt cx="1493999" cy="532985"/>
          </a:xfrm>
        </p:grpSpPr>
        <p:sp>
          <p:nvSpPr>
            <p:cNvPr id="61" name="TextBox 60"/>
            <p:cNvSpPr txBox="1"/>
            <p:nvPr/>
          </p:nvSpPr>
          <p:spPr>
            <a:xfrm>
              <a:off x="6201899" y="1329747"/>
              <a:ext cx="668453" cy="184666"/>
            </a:xfrm>
            <a:prstGeom prst="rect">
              <a:avLst/>
            </a:prstGeom>
            <a:noFill/>
          </p:spPr>
          <p:txBody>
            <a:bodyPr wrap="none" lIns="0" tIns="0" rIns="0" bIns="0" rtlCol="0" anchor="t">
              <a:spAutoFit/>
            </a:bodyPr>
            <a:lstStyle/>
            <a:p>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62" name="TextBox 61"/>
            <p:cNvSpPr txBox="1"/>
            <p:nvPr/>
          </p:nvSpPr>
          <p:spPr>
            <a:xfrm>
              <a:off x="6201899" y="1524178"/>
              <a:ext cx="1493999" cy="338554"/>
            </a:xfrm>
            <a:prstGeom prst="rect">
              <a:avLst/>
            </a:prstGeom>
            <a:noFill/>
          </p:spPr>
          <p:txBody>
            <a:bodyPr wrap="non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grpSp>
        <p:nvGrpSpPr>
          <p:cNvPr id="11" name="Group 62"/>
          <p:cNvGrpSpPr/>
          <p:nvPr/>
        </p:nvGrpSpPr>
        <p:grpSpPr>
          <a:xfrm>
            <a:off x="1580219" y="1189182"/>
            <a:ext cx="1493999" cy="532985"/>
            <a:chOff x="1380970" y="1329747"/>
            <a:chExt cx="1493999" cy="532985"/>
          </a:xfrm>
        </p:grpSpPr>
        <p:sp>
          <p:nvSpPr>
            <p:cNvPr id="64" name="TextBox 63"/>
            <p:cNvSpPr txBox="1"/>
            <p:nvPr/>
          </p:nvSpPr>
          <p:spPr>
            <a:xfrm>
              <a:off x="2206516" y="1329747"/>
              <a:ext cx="668453" cy="184666"/>
            </a:xfrm>
            <a:prstGeom prst="rect">
              <a:avLst/>
            </a:prstGeom>
            <a:noFill/>
          </p:spPr>
          <p:txBody>
            <a:bodyPr wrap="none" lIns="0" tIns="0" rIns="0" bIns="0" rtlCol="0" anchor="t">
              <a:spAutoFit/>
            </a:bodyPr>
            <a:lstStyle/>
            <a:p>
              <a:pPr algn="r"/>
              <a:r>
                <a:rPr lang="en-US" sz="1200" b="1" dirty="0" smtClean="0">
                  <a:solidFill>
                    <a:schemeClr val="tx1">
                      <a:lumMod val="65000"/>
                      <a:lumOff val="35000"/>
                    </a:schemeClr>
                  </a:solidFill>
                </a:rPr>
                <a:t>BE SIMPLE</a:t>
              </a:r>
              <a:endParaRPr lang="en-US" sz="1200" b="1" dirty="0">
                <a:solidFill>
                  <a:schemeClr val="tx1">
                    <a:lumMod val="65000"/>
                    <a:lumOff val="35000"/>
                  </a:schemeClr>
                </a:solidFill>
              </a:endParaRPr>
            </a:p>
          </p:txBody>
        </p:sp>
        <p:sp>
          <p:nvSpPr>
            <p:cNvPr id="65" name="TextBox 64"/>
            <p:cNvSpPr txBox="1"/>
            <p:nvPr/>
          </p:nvSpPr>
          <p:spPr>
            <a:xfrm>
              <a:off x="1380970" y="1524178"/>
              <a:ext cx="1493999" cy="338554"/>
            </a:xfrm>
            <a:prstGeom prst="rect">
              <a:avLst/>
            </a:prstGeom>
            <a:noFill/>
          </p:spPr>
          <p:txBody>
            <a:bodyPr wrap="non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many variations of passages</a:t>
              </a:r>
              <a:endParaRPr lang="en-US" sz="1000" b="1" dirty="0" smtClean="0">
                <a:solidFill>
                  <a:schemeClr val="tx1">
                    <a:lumMod val="65000"/>
                    <a:lumOff val="35000"/>
                  </a:schemeClr>
                </a:solidFill>
              </a:endParaRPr>
            </a:p>
            <a:p>
              <a:pPr lvl="0" algn="r" defTabSz="914400">
                <a:spcBef>
                  <a:spcPct val="20000"/>
                </a:spcBef>
                <a:defRPr/>
              </a:pPr>
              <a:r>
                <a:rPr lang="en-US" sz="1000" b="1" dirty="0" smtClean="0">
                  <a:solidFill>
                    <a:schemeClr val="tx1">
                      <a:lumMod val="65000"/>
                      <a:lumOff val="35000"/>
                    </a:schemeClr>
                  </a:solidFill>
                </a:rPr>
                <a:t>lorem ipsum available</a:t>
              </a:r>
              <a:endParaRPr lang="en-US" sz="1000" dirty="0">
                <a:solidFill>
                  <a:schemeClr val="tx1">
                    <a:lumMod val="65000"/>
                    <a:lumOff val="35000"/>
                  </a:schemeClr>
                </a:solidFill>
              </a:endParaRPr>
            </a:p>
          </p:txBody>
        </p:sp>
      </p:grpSp>
      <p:sp>
        <p:nvSpPr>
          <p:cNvPr id="7173" name="Line 5"/>
          <p:cNvSpPr>
            <a:spLocks noChangeShapeType="1"/>
          </p:cNvSpPr>
          <p:nvPr/>
        </p:nvSpPr>
        <p:spPr bwMode="auto">
          <a:xfrm flipH="1">
            <a:off x="-1322388" y="547688"/>
            <a:ext cx="14288" cy="1588"/>
          </a:xfrm>
          <a:prstGeom prst="line">
            <a:avLst/>
          </a:prstGeom>
          <a:noFill/>
          <a:ln w="3175" cap="rnd">
            <a:solidFill>
              <a:srgbClr val="003333"/>
            </a:solidFill>
            <a:prstDash val="solid"/>
            <a:round/>
          </a:ln>
        </p:spPr>
        <p:txBody>
          <a:bodyPr vert="horz" wrap="square" lIns="91440" tIns="45720" rIns="91440" bIns="45720" numCol="1" anchor="t" anchorCtr="0" compatLnSpc="1"/>
          <a:lstStyle/>
          <a:p>
            <a:endParaRPr lang="en-US"/>
          </a:p>
        </p:txBody>
      </p:sp>
      <p:grpSp>
        <p:nvGrpSpPr>
          <p:cNvPr id="63" name="Group 62"/>
          <p:cNvGrpSpPr/>
          <p:nvPr/>
        </p:nvGrpSpPr>
        <p:grpSpPr>
          <a:xfrm>
            <a:off x="3291772" y="1592431"/>
            <a:ext cx="2560456" cy="2095501"/>
            <a:chOff x="4719638" y="-687388"/>
            <a:chExt cx="3173413" cy="2597151"/>
          </a:xfrm>
        </p:grpSpPr>
        <p:sp>
          <p:nvSpPr>
            <p:cNvPr id="7174" name="Freeform 6"/>
            <p:cNvSpPr/>
            <p:nvPr/>
          </p:nvSpPr>
          <p:spPr bwMode="auto">
            <a:xfrm>
              <a:off x="5683250" y="-687388"/>
              <a:ext cx="1631950" cy="812800"/>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7175" name="Freeform 7"/>
            <p:cNvSpPr/>
            <p:nvPr/>
          </p:nvSpPr>
          <p:spPr bwMode="auto">
            <a:xfrm>
              <a:off x="4746625" y="-455613"/>
              <a:ext cx="1841500" cy="1084263"/>
            </a:xfrm>
            <a:custGeom>
              <a:avLst/>
              <a:gdLst/>
              <a:ahLst/>
              <a:cxnLst>
                <a:cxn ang="0">
                  <a:pos x="1690" y="555"/>
                </a:cxn>
                <a:cxn ang="0">
                  <a:pos x="1690" y="825"/>
                </a:cxn>
                <a:cxn ang="0">
                  <a:pos x="1627" y="894"/>
                </a:cxn>
                <a:cxn ang="0">
                  <a:pos x="1593" y="918"/>
                </a:cxn>
                <a:cxn ang="0">
                  <a:pos x="1400" y="981"/>
                </a:cxn>
                <a:cxn ang="0">
                  <a:pos x="1252" y="974"/>
                </a:cxn>
                <a:cxn ang="0">
                  <a:pos x="1245" y="973"/>
                </a:cxn>
                <a:cxn ang="0">
                  <a:pos x="968" y="1016"/>
                </a:cxn>
                <a:cxn ang="0">
                  <a:pos x="769" y="874"/>
                </a:cxn>
                <a:cxn ang="0">
                  <a:pos x="0" y="784"/>
                </a:cxn>
                <a:cxn ang="0">
                  <a:pos x="223" y="471"/>
                </a:cxn>
                <a:cxn ang="0">
                  <a:pos x="684" y="6"/>
                </a:cxn>
                <a:cxn ang="0">
                  <a:pos x="667" y="0"/>
                </a:cxn>
                <a:cxn ang="0">
                  <a:pos x="684" y="6"/>
                </a:cxn>
                <a:cxn ang="0">
                  <a:pos x="684" y="6"/>
                </a:cxn>
                <a:cxn ang="0">
                  <a:pos x="1218" y="409"/>
                </a:cxn>
                <a:cxn ang="0">
                  <a:pos x="1247" y="443"/>
                </a:cxn>
                <a:cxn ang="0">
                  <a:pos x="1291" y="449"/>
                </a:cxn>
                <a:cxn ang="0">
                  <a:pos x="1593" y="457"/>
                </a:cxn>
                <a:cxn ang="0">
                  <a:pos x="1690" y="555"/>
                </a:cxn>
              </a:cxnLst>
              <a:rect l="0" t="0" r="r" b="b"/>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tx2"/>
            </a:solidFill>
            <a:ln w="9525">
              <a:noFill/>
              <a:round/>
            </a:ln>
          </p:spPr>
          <p:txBody>
            <a:bodyPr vert="horz" wrap="square" lIns="91440" tIns="45720" rIns="91440" bIns="45720" numCol="1" anchor="t" anchorCtr="0" compatLnSpc="1"/>
            <a:lstStyle/>
            <a:p>
              <a:endParaRPr lang="en-US"/>
            </a:p>
          </p:txBody>
        </p:sp>
        <p:sp>
          <p:nvSpPr>
            <p:cNvPr id="7176" name="Freeform 8"/>
            <p:cNvSpPr/>
            <p:nvPr/>
          </p:nvSpPr>
          <p:spPr bwMode="auto">
            <a:xfrm>
              <a:off x="7138988" y="-185738"/>
              <a:ext cx="754063" cy="960438"/>
            </a:xfrm>
            <a:custGeom>
              <a:avLst/>
              <a:gdLst/>
              <a:ahLst/>
              <a:cxnLst>
                <a:cxn ang="0">
                  <a:pos x="284" y="0"/>
                </a:cxn>
                <a:cxn ang="0">
                  <a:pos x="593" y="900"/>
                </a:cxn>
                <a:cxn ang="0">
                  <a:pos x="292" y="797"/>
                </a:cxn>
                <a:cxn ang="0">
                  <a:pos x="0" y="364"/>
                </a:cxn>
                <a:cxn ang="0">
                  <a:pos x="284" y="0"/>
                </a:cxn>
              </a:cxnLst>
              <a:rect l="0" t="0" r="r" b="b"/>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7177" name="Freeform 9"/>
            <p:cNvSpPr/>
            <p:nvPr/>
          </p:nvSpPr>
          <p:spPr bwMode="auto">
            <a:xfrm>
              <a:off x="5600700" y="225425"/>
              <a:ext cx="2147888" cy="1684338"/>
            </a:xfrm>
            <a:custGeom>
              <a:avLst/>
              <a:gdLst/>
              <a:ahLst/>
              <a:cxnLst>
                <a:cxn ang="0">
                  <a:pos x="1678" y="541"/>
                </a:cxn>
                <a:cxn ang="0">
                  <a:pos x="2005" y="648"/>
                </a:cxn>
                <a:cxn ang="0">
                  <a:pos x="2006" y="648"/>
                </a:cxn>
                <a:cxn ang="0">
                  <a:pos x="2009" y="651"/>
                </a:cxn>
                <a:cxn ang="0">
                  <a:pos x="1428" y="1227"/>
                </a:cxn>
                <a:cxn ang="0">
                  <a:pos x="1520" y="1543"/>
                </a:cxn>
                <a:cxn ang="0">
                  <a:pos x="1520" y="1578"/>
                </a:cxn>
                <a:cxn ang="0">
                  <a:pos x="963" y="1056"/>
                </a:cxn>
                <a:cxn ang="0">
                  <a:pos x="634" y="1030"/>
                </a:cxn>
                <a:cxn ang="0">
                  <a:pos x="599" y="1055"/>
                </a:cxn>
                <a:cxn ang="0">
                  <a:pos x="0" y="898"/>
                </a:cxn>
                <a:cxn ang="0">
                  <a:pos x="2" y="877"/>
                </a:cxn>
                <a:cxn ang="0">
                  <a:pos x="5" y="834"/>
                </a:cxn>
                <a:cxn ang="0">
                  <a:pos x="108" y="548"/>
                </a:cxn>
                <a:cxn ang="0">
                  <a:pos x="179" y="510"/>
                </a:cxn>
                <a:cxn ang="0">
                  <a:pos x="181" y="509"/>
                </a:cxn>
                <a:cxn ang="0">
                  <a:pos x="181" y="509"/>
                </a:cxn>
                <a:cxn ang="0">
                  <a:pos x="183" y="508"/>
                </a:cxn>
                <a:cxn ang="0">
                  <a:pos x="435" y="462"/>
                </a:cxn>
                <a:cxn ang="0">
                  <a:pos x="599" y="471"/>
                </a:cxn>
                <a:cxn ang="0">
                  <a:pos x="792" y="425"/>
                </a:cxn>
                <a:cxn ang="0">
                  <a:pos x="906" y="355"/>
                </a:cxn>
                <a:cxn ang="0">
                  <a:pos x="1047" y="17"/>
                </a:cxn>
                <a:cxn ang="0">
                  <a:pos x="1283" y="32"/>
                </a:cxn>
                <a:cxn ang="0">
                  <a:pos x="1609" y="475"/>
                </a:cxn>
                <a:cxn ang="0">
                  <a:pos x="1617" y="510"/>
                </a:cxn>
                <a:cxn ang="0">
                  <a:pos x="1643" y="534"/>
                </a:cxn>
                <a:cxn ang="0">
                  <a:pos x="1678" y="541"/>
                </a:cxn>
              </a:cxnLst>
              <a:rect l="0" t="0" r="r" b="b"/>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7178" name="Freeform 10"/>
            <p:cNvSpPr/>
            <p:nvPr/>
          </p:nvSpPr>
          <p:spPr bwMode="auto">
            <a:xfrm>
              <a:off x="4719638" y="446088"/>
              <a:ext cx="925513" cy="677863"/>
            </a:xfrm>
            <a:custGeom>
              <a:avLst/>
              <a:gdLst/>
              <a:ahLst/>
              <a:cxnLst>
                <a:cxn ang="0">
                  <a:pos x="861" y="238"/>
                </a:cxn>
                <a:cxn ang="0">
                  <a:pos x="855" y="242"/>
                </a:cxn>
                <a:cxn ang="0">
                  <a:pos x="703" y="625"/>
                </a:cxn>
                <a:cxn ang="0">
                  <a:pos x="703" y="631"/>
                </a:cxn>
                <a:cxn ang="0">
                  <a:pos x="424" y="604"/>
                </a:cxn>
                <a:cxn ang="0">
                  <a:pos x="21" y="245"/>
                </a:cxn>
                <a:cxn ang="0">
                  <a:pos x="0" y="89"/>
                </a:cxn>
                <a:cxn ang="0">
                  <a:pos x="32" y="74"/>
                </a:cxn>
                <a:cxn ang="0">
                  <a:pos x="453" y="30"/>
                </a:cxn>
                <a:cxn ang="0">
                  <a:pos x="867" y="234"/>
                </a:cxn>
                <a:cxn ang="0">
                  <a:pos x="861" y="238"/>
                </a:cxn>
              </a:cxnLst>
              <a:rect l="0" t="0" r="r" b="b"/>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bg2"/>
            </a:solidFill>
            <a:ln w="9525">
              <a:noFill/>
              <a:round/>
            </a:ln>
          </p:spPr>
          <p:txBody>
            <a:bodyPr vert="horz" wrap="square" lIns="91440" tIns="45720" rIns="91440" bIns="45720" numCol="1" anchor="t" anchorCtr="0" compatLnSpc="1"/>
            <a:lstStyle/>
            <a:p>
              <a:endParaRPr lang="en-US"/>
            </a:p>
          </p:txBody>
        </p:sp>
      </p:grpSp>
      <p:sp>
        <p:nvSpPr>
          <p:cNvPr id="46" name="Slide Number Placeholder 4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lide(fromBottom)">
                                      <p:cBhvr>
                                        <p:cTn id="12" dur="500"/>
                                        <p:tgtEl>
                                          <p:spTgt spid="51"/>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slide(fromBottom)">
                                      <p:cBhvr>
                                        <p:cTn id="20" dur="500"/>
                                        <p:tgtEl>
                                          <p:spTgt spid="49"/>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Right)">
                                      <p:cBhvr>
                                        <p:cTn id="24" dur="500"/>
                                        <p:tgtEl>
                                          <p:spTgt spid="11"/>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slide(fromBottom)">
                                      <p:cBhvr>
                                        <p:cTn id="28" dur="500"/>
                                        <p:tgtEl>
                                          <p:spTgt spid="118"/>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Left)">
                                      <p:cBhvr>
                                        <p:cTn id="32" dur="500"/>
                                        <p:tgtEl>
                                          <p:spTgt spid="7"/>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slide(fromBottom)">
                                      <p:cBhvr>
                                        <p:cTn id="36" dur="500"/>
                                        <p:tgtEl>
                                          <p:spTgt spid="99"/>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lide(fromRight)">
                                      <p:cBhvr>
                                        <p:cTn id="40" dur="500"/>
                                        <p:tgtEl>
                                          <p:spTgt spid="2"/>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slide(fromBottom)">
                                      <p:cBhvr>
                                        <p:cTn id="44" dur="500"/>
                                        <p:tgtEl>
                                          <p:spTgt spid="122"/>
                                        </p:tgtEl>
                                      </p:cBhvr>
                                    </p:animEffect>
                                  </p:childTnLst>
                                </p:cTn>
                              </p:par>
                            </p:childTnLst>
                          </p:cTn>
                        </p:par>
                        <p:par>
                          <p:cTn id="45" fill="hold">
                            <p:stCondLst>
                              <p:cond delay="5000"/>
                            </p:stCondLst>
                            <p:childTnLst>
                              <p:par>
                                <p:cTn id="46" presetID="12" presetClass="entr" presetSubtype="8"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lide(fromLeft)">
                                      <p:cBhvr>
                                        <p:cTn id="48" dur="500"/>
                                        <p:tgtEl>
                                          <p:spTgt spid="8"/>
                                        </p:tgtEl>
                                      </p:cBhvr>
                                    </p:animEffect>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slide(fromBottom)">
                                      <p:cBhvr>
                                        <p:cTn id="52" dur="500"/>
                                        <p:tgtEl>
                                          <p:spTgt spid="109"/>
                                        </p:tgtEl>
                                      </p:cBhvr>
                                    </p:animEffect>
                                  </p:childTnLst>
                                </p:cTn>
                              </p:par>
                            </p:childTnLst>
                          </p:cTn>
                        </p:par>
                        <p:par>
                          <p:cTn id="53" fill="hold">
                            <p:stCondLst>
                              <p:cond delay="6000"/>
                            </p:stCondLst>
                            <p:childTnLst>
                              <p:par>
                                <p:cTn id="54" presetID="1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slide(fromRight)">
                                      <p:cBhvr>
                                        <p:cTn id="56" dur="500"/>
                                        <p:tgtEl>
                                          <p:spTgt spid="5"/>
                                        </p:tgtEl>
                                      </p:cBhvr>
                                    </p:animEffect>
                                  </p:childTnLst>
                                </p:cTn>
                              </p:par>
                            </p:childTnLst>
                          </p:cTn>
                        </p:par>
                        <p:par>
                          <p:cTn id="57" fill="hold">
                            <p:stCondLst>
                              <p:cond delay="6500"/>
                            </p:stCondLst>
                            <p:childTnLst>
                              <p:par>
                                <p:cTn id="58" presetID="12" presetClass="entr" presetSubtype="4" fill="hold" grpId="0" nodeType="after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slide(fromBottom)">
                                      <p:cBhvr>
                                        <p:cTn id="60" dur="500"/>
                                        <p:tgtEl>
                                          <p:spTgt spid="132"/>
                                        </p:tgtEl>
                                      </p:cBhvr>
                                    </p:animEffect>
                                  </p:childTnLst>
                                </p:cTn>
                              </p:par>
                            </p:childTnLst>
                          </p:cTn>
                        </p:par>
                        <p:par>
                          <p:cTn id="61" fill="hold">
                            <p:stCondLst>
                              <p:cond delay="7000"/>
                            </p:stCondLst>
                            <p:childTnLst>
                              <p:par>
                                <p:cTn id="62" presetID="1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slide(fromLeft)">
                                      <p:cBhvr>
                                        <p:cTn id="64" dur="500"/>
                                        <p:tgtEl>
                                          <p:spTgt spid="9"/>
                                        </p:tgtEl>
                                      </p:cBhvr>
                                    </p:animEffect>
                                  </p:childTnLst>
                                </p:cTn>
                              </p:par>
                            </p:childTnLst>
                          </p:cTn>
                        </p:par>
                        <p:par>
                          <p:cTn id="65" fill="hold">
                            <p:stCondLst>
                              <p:cond delay="7500"/>
                            </p:stCondLst>
                            <p:childTnLst>
                              <p:par>
                                <p:cTn id="66" presetID="12" presetClass="entr" presetSubtype="4" fill="hold" grpId="0" nodeType="after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slide(fromBottom)">
                                      <p:cBhvr>
                                        <p:cTn id="68" dur="500"/>
                                        <p:tgtEl>
                                          <p:spTgt spid="114"/>
                                        </p:tgtEl>
                                      </p:cBhvr>
                                    </p:animEffect>
                                  </p:childTnLst>
                                </p:cTn>
                              </p:par>
                            </p:childTnLst>
                          </p:cTn>
                        </p:par>
                        <p:par>
                          <p:cTn id="69" fill="hold">
                            <p:stCondLst>
                              <p:cond delay="8000"/>
                            </p:stCondLst>
                            <p:childTnLst>
                              <p:par>
                                <p:cTn id="70" presetID="12" presetClass="entr" presetSubtype="2"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lide(fromRight)">
                                      <p:cBhvr>
                                        <p:cTn id="72" dur="500"/>
                                        <p:tgtEl>
                                          <p:spTgt spid="6"/>
                                        </p:tgtEl>
                                      </p:cBhvr>
                                    </p:animEffect>
                                  </p:childTnLst>
                                </p:cTn>
                              </p:par>
                            </p:childTnLst>
                          </p:cTn>
                        </p:par>
                        <p:par>
                          <p:cTn id="73" fill="hold">
                            <p:stCondLst>
                              <p:cond delay="8500"/>
                            </p:stCondLst>
                            <p:childTnLst>
                              <p:par>
                                <p:cTn id="74" presetID="18" presetClass="entr" presetSubtype="3" fill="hold"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4" grpId="0" animBg="1"/>
      <p:bldP spid="118" grpId="0" animBg="1"/>
      <p:bldP spid="122" grpId="0" animBg="1"/>
      <p:bldP spid="132" grpId="0" animBg="1"/>
      <p:bldP spid="49" grpId="0" animBg="1"/>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Our Brilliant Teams</a:t>
            </a:r>
            <a:endParaRPr lang="en-US" dirty="0"/>
          </a:p>
        </p:txBody>
      </p:sp>
      <p:sp>
        <p:nvSpPr>
          <p:cNvPr id="6" name="Text Placeholder 5"/>
          <p:cNvSpPr>
            <a:spLocks noGrp="1"/>
          </p:cNvSpPr>
          <p:nvPr>
            <p:ph type="body" sz="half" idx="2"/>
          </p:nvPr>
        </p:nvSpPr>
        <p:spPr/>
        <p:txBody>
          <a:bodyPr anchor="ctr"/>
          <a:lstStyle/>
          <a:p>
            <a:r>
              <a:rPr lang="en-US" dirty="0" smtClean="0"/>
              <a:t>Meet Our Brilliant Teams</a:t>
            </a:r>
            <a:endParaRPr lang="en-US" dirty="0"/>
          </a:p>
        </p:txBody>
      </p:sp>
      <p:grpSp>
        <p:nvGrpSpPr>
          <p:cNvPr id="4" name="Group 57"/>
          <p:cNvGrpSpPr/>
          <p:nvPr/>
        </p:nvGrpSpPr>
        <p:grpSpPr>
          <a:xfrm>
            <a:off x="776288" y="1477217"/>
            <a:ext cx="1696235" cy="2707529"/>
            <a:chOff x="881369" y="1362003"/>
            <a:chExt cx="1696235" cy="2707529"/>
          </a:xfrm>
        </p:grpSpPr>
        <p:sp>
          <p:nvSpPr>
            <p:cNvPr id="7" name="TextBox 6"/>
            <p:cNvSpPr txBox="1"/>
            <p:nvPr/>
          </p:nvSpPr>
          <p:spPr>
            <a:xfrm>
              <a:off x="881369" y="2843795"/>
              <a:ext cx="1009445" cy="377545"/>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Rachel Dark</a:t>
              </a:r>
              <a:endParaRPr lang="en-US" sz="1400" b="1" dirty="0" smtClean="0">
                <a:solidFill>
                  <a:schemeClr val="tx1">
                    <a:lumMod val="85000"/>
                    <a:lumOff val="15000"/>
                  </a:schemeClr>
                </a:solidFill>
              </a:endParaRPr>
            </a:p>
            <a:p>
              <a:r>
                <a:rPr lang="en-US" sz="1400" b="1" dirty="0" smtClean="0">
                  <a:solidFill>
                    <a:schemeClr val="tx2">
                      <a:lumMod val="75000"/>
                    </a:schemeClr>
                  </a:solidFill>
                </a:rPr>
                <a:t>CONSULTANT</a:t>
              </a:r>
              <a:endParaRPr lang="en-US" sz="1400" b="1" dirty="0" smtClean="0">
                <a:solidFill>
                  <a:schemeClr val="tx2">
                    <a:lumMod val="75000"/>
                  </a:schemeClr>
                </a:solidFill>
              </a:endParaRPr>
            </a:p>
          </p:txBody>
        </p:sp>
        <p:sp>
          <p:nvSpPr>
            <p:cNvPr id="8" name="TextBox 7"/>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31" name="Rounded Rectangle 30"/>
            <p:cNvSpPr/>
            <p:nvPr/>
          </p:nvSpPr>
          <p:spPr>
            <a:xfrm>
              <a:off x="881369" y="1362003"/>
              <a:ext cx="1425270" cy="1354390"/>
            </a:xfrm>
            <a:prstGeom prst="roundRect">
              <a:avLst>
                <a:gd name="adj" fmla="val 9356"/>
              </a:avLst>
            </a:prstGeom>
            <a:blipFill>
              <a:blip r:embed="rId1" cstate="prin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nvGrpSpPr>
          <p:cNvPr id="5" name="Group 58"/>
          <p:cNvGrpSpPr/>
          <p:nvPr/>
        </p:nvGrpSpPr>
        <p:grpSpPr>
          <a:xfrm>
            <a:off x="2765670" y="1477217"/>
            <a:ext cx="1696235" cy="2707529"/>
            <a:chOff x="881369" y="1362003"/>
            <a:chExt cx="1696235" cy="2707529"/>
          </a:xfrm>
        </p:grpSpPr>
        <p:sp>
          <p:nvSpPr>
            <p:cNvPr id="60" name="TextBox 59"/>
            <p:cNvSpPr txBox="1"/>
            <p:nvPr/>
          </p:nvSpPr>
          <p:spPr>
            <a:xfrm>
              <a:off x="881369" y="2817125"/>
              <a:ext cx="1009445" cy="430887"/>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Adam Dark</a:t>
              </a:r>
              <a:endParaRPr lang="en-US" sz="1400" b="1" dirty="0" smtClean="0">
                <a:solidFill>
                  <a:schemeClr val="tx1">
                    <a:lumMod val="85000"/>
                    <a:lumOff val="15000"/>
                  </a:schemeClr>
                </a:solidFill>
              </a:endParaRPr>
            </a:p>
            <a:p>
              <a:r>
                <a:rPr lang="en-US" sz="1400" b="1" dirty="0" smtClean="0">
                  <a:solidFill>
                    <a:schemeClr val="bg2"/>
                  </a:solidFill>
                </a:rPr>
                <a:t>STRAGEGIES</a:t>
              </a:r>
              <a:endParaRPr lang="en-US" sz="1400" b="1" dirty="0" smtClean="0">
                <a:solidFill>
                  <a:schemeClr val="bg2"/>
                </a:solidFill>
              </a:endParaRPr>
            </a:p>
          </p:txBody>
        </p:sp>
        <p:sp>
          <p:nvSpPr>
            <p:cNvPr id="61" name="TextBox 60"/>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62" name="Rounded Rectangle 61"/>
            <p:cNvSpPr/>
            <p:nvPr/>
          </p:nvSpPr>
          <p:spPr>
            <a:xfrm>
              <a:off x="881369" y="1362003"/>
              <a:ext cx="1425270" cy="1354390"/>
            </a:xfrm>
            <a:prstGeom prst="roundRect">
              <a:avLst>
                <a:gd name="adj" fmla="val 9356"/>
              </a:avLst>
            </a:prstGeom>
            <a:blipFill>
              <a:blip r:embed="rId1" cstate="print"/>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1890814" y="2353214"/>
              <a:ext cx="686790" cy="686790"/>
            </a:xfrm>
            <a:prstGeom prst="ellipse">
              <a:avLst/>
            </a:prstGeom>
            <a:solidFill>
              <a:schemeClr val="bg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grpSp>
        <p:nvGrpSpPr>
          <p:cNvPr id="9" name="Group 63"/>
          <p:cNvGrpSpPr/>
          <p:nvPr/>
        </p:nvGrpSpPr>
        <p:grpSpPr>
          <a:xfrm>
            <a:off x="4739701" y="1477217"/>
            <a:ext cx="1696235" cy="2707529"/>
            <a:chOff x="881369" y="1362003"/>
            <a:chExt cx="1696235" cy="2707529"/>
          </a:xfrm>
        </p:grpSpPr>
        <p:sp>
          <p:nvSpPr>
            <p:cNvPr id="65" name="TextBox 64"/>
            <p:cNvSpPr txBox="1"/>
            <p:nvPr/>
          </p:nvSpPr>
          <p:spPr>
            <a:xfrm>
              <a:off x="881369" y="2817125"/>
              <a:ext cx="1157260" cy="430887"/>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Anna Dark</a:t>
              </a:r>
              <a:endParaRPr lang="en-US" sz="1400" b="1" dirty="0" smtClean="0">
                <a:solidFill>
                  <a:schemeClr val="tx1">
                    <a:lumMod val="85000"/>
                    <a:lumOff val="15000"/>
                  </a:schemeClr>
                </a:solidFill>
              </a:endParaRPr>
            </a:p>
            <a:p>
              <a:r>
                <a:rPr lang="en-US" sz="1400" b="1" dirty="0" smtClean="0">
                  <a:solidFill>
                    <a:schemeClr val="accent1"/>
                  </a:solidFill>
                </a:rPr>
                <a:t>COMPARISON</a:t>
              </a:r>
              <a:endParaRPr lang="en-US" sz="1400" b="1" dirty="0" smtClean="0">
                <a:solidFill>
                  <a:schemeClr val="accent1"/>
                </a:solidFill>
              </a:endParaRPr>
            </a:p>
          </p:txBody>
        </p:sp>
        <p:sp>
          <p:nvSpPr>
            <p:cNvPr id="66" name="TextBox 65"/>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67" name="Rounded Rectangle 66"/>
            <p:cNvSpPr/>
            <p:nvPr/>
          </p:nvSpPr>
          <p:spPr>
            <a:xfrm>
              <a:off x="881369" y="1362003"/>
              <a:ext cx="1425270" cy="1354390"/>
            </a:xfrm>
            <a:prstGeom prst="roundRect">
              <a:avLst>
                <a:gd name="adj" fmla="val 9356"/>
              </a:avLst>
            </a:prstGeom>
            <a:blipFill>
              <a:blip r:embed="rId1" cstate="prin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890814" y="2353214"/>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grpSp>
        <p:nvGrpSpPr>
          <p:cNvPr id="10" name="Group 68"/>
          <p:cNvGrpSpPr/>
          <p:nvPr/>
        </p:nvGrpSpPr>
        <p:grpSpPr>
          <a:xfrm>
            <a:off x="6713733" y="1477217"/>
            <a:ext cx="1696235" cy="2707529"/>
            <a:chOff x="881369" y="1362003"/>
            <a:chExt cx="1696235" cy="2707529"/>
          </a:xfrm>
        </p:grpSpPr>
        <p:sp>
          <p:nvSpPr>
            <p:cNvPr id="70" name="TextBox 69"/>
            <p:cNvSpPr txBox="1"/>
            <p:nvPr/>
          </p:nvSpPr>
          <p:spPr>
            <a:xfrm>
              <a:off x="881369" y="2817124"/>
              <a:ext cx="1199473" cy="430887"/>
            </a:xfrm>
            <a:prstGeom prst="rect">
              <a:avLst/>
            </a:prstGeom>
            <a:noFill/>
          </p:spPr>
          <p:txBody>
            <a:bodyPr wrap="square" lIns="0" tIns="0" rIns="0" bIns="0" rtlCol="0" anchor="ctr">
              <a:spAutoFit/>
            </a:bodyPr>
            <a:lstStyle/>
            <a:p>
              <a:r>
                <a:rPr lang="en-US" sz="1400" b="1" dirty="0" smtClean="0">
                  <a:solidFill>
                    <a:schemeClr val="tx1">
                      <a:lumMod val="75000"/>
                      <a:lumOff val="25000"/>
                    </a:schemeClr>
                  </a:solidFill>
                </a:rPr>
                <a:t>Raual </a:t>
              </a:r>
              <a:r>
                <a:rPr lang="en-US" sz="1400" b="1" dirty="0" smtClean="0">
                  <a:solidFill>
                    <a:schemeClr val="tx1">
                      <a:lumMod val="65000"/>
                      <a:lumOff val="35000"/>
                    </a:schemeClr>
                  </a:solidFill>
                </a:rPr>
                <a:t>Dark</a:t>
              </a:r>
              <a:endParaRPr lang="en-US" sz="1400" b="1" dirty="0" smtClean="0">
                <a:solidFill>
                  <a:schemeClr val="tx1">
                    <a:lumMod val="85000"/>
                    <a:lumOff val="15000"/>
                  </a:schemeClr>
                </a:solidFill>
              </a:endParaRPr>
            </a:p>
            <a:p>
              <a:r>
                <a:rPr lang="en-US" sz="1400" b="1" dirty="0" smtClean="0">
                  <a:solidFill>
                    <a:schemeClr val="accent2"/>
                  </a:solidFill>
                </a:rPr>
                <a:t>ANALYTICS</a:t>
              </a:r>
              <a:endParaRPr lang="en-US" sz="1400" b="1" dirty="0" smtClean="0">
                <a:solidFill>
                  <a:schemeClr val="accent2"/>
                </a:solidFill>
              </a:endParaRPr>
            </a:p>
          </p:txBody>
        </p:sp>
        <p:sp>
          <p:nvSpPr>
            <p:cNvPr id="71" name="TextBox 70"/>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72" name="Rounded Rectangle 71"/>
            <p:cNvSpPr/>
            <p:nvPr/>
          </p:nvSpPr>
          <p:spPr>
            <a:xfrm>
              <a:off x="881369" y="1362003"/>
              <a:ext cx="1425270" cy="1354390"/>
            </a:xfrm>
            <a:prstGeom prst="roundRect">
              <a:avLst>
                <a:gd name="adj" fmla="val 9356"/>
              </a:avLst>
            </a:prstGeom>
            <a:blipFill>
              <a:blip r:embed="rId1" cstate="print"/>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1890814" y="2353214"/>
              <a:ext cx="686790" cy="68679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2400" dirty="0" smtClean="0">
                  <a:latin typeface="FontAwesome" pitchFamily="2" charset="0"/>
                </a:rPr>
                <a:t></a:t>
              </a:r>
              <a:endParaRPr lang="en-US" sz="2400" dirty="0">
                <a:solidFill>
                  <a:schemeClr val="bg1"/>
                </a:solidFill>
                <a:latin typeface="FontAwesome" pitchFamily="2" charset="0"/>
              </a:endParaRPr>
            </a:p>
          </p:txBody>
        </p:sp>
      </p:grpSp>
      <p:sp>
        <p:nvSpPr>
          <p:cNvPr id="24" name="Slide Number Placeholder 2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1">
              <a:lumMod val="75000"/>
            </a:schemeClr>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2187843" cy="307777"/>
          </a:xfrm>
          <a:prstGeom prst="rect">
            <a:avLst/>
          </a:prstGeom>
          <a:noFill/>
        </p:spPr>
        <p:txBody>
          <a:bodyPr wrap="none" lIns="0" tIns="0" rIns="0" bIns="0" rtlCol="0">
            <a:spAutoFit/>
          </a:bodyPr>
          <a:lstStyle/>
          <a:p>
            <a:r>
              <a:rPr lang="en-US" b="1" dirty="0" smtClean="0">
                <a:solidFill>
                  <a:schemeClr val="accent1">
                    <a:lumMod val="75000"/>
                  </a:schemeClr>
                </a:solidFill>
              </a:rPr>
              <a:t>MAPS INFOGRAPHIC</a:t>
            </a:r>
            <a:endParaRPr lang="en-US" b="1" dirty="0" smtClean="0">
              <a:solidFill>
                <a:schemeClr val="accent1">
                  <a:lumMod val="75000"/>
                </a:schemeClr>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888698" y="2431136"/>
            <a:ext cx="633676" cy="707886"/>
          </a:xfrm>
          <a:prstGeom prst="rect">
            <a:avLst/>
          </a:prstGeom>
          <a:noFill/>
        </p:spPr>
        <p:txBody>
          <a:bodyPr wrap="square" rtlCol="0" anchor="ctr">
            <a:spAutoFit/>
          </a:bodyPr>
          <a:lstStyle/>
          <a:p>
            <a:pPr algn="ctr"/>
            <a:r>
              <a:rPr lang="en-US" sz="4000" dirty="0" smtClean="0">
                <a:solidFill>
                  <a:schemeClr val="accent1">
                    <a:lumMod val="75000"/>
                  </a:schemeClr>
                </a:solidFill>
                <a:latin typeface="FontAwesome" pitchFamily="2" charset="0"/>
              </a:rPr>
              <a:t></a:t>
            </a:r>
            <a:endParaRPr lang="en-US" sz="4000" dirty="0">
              <a:solidFill>
                <a:schemeClr val="accent1">
                  <a:lumMod val="75000"/>
                </a:schemeClr>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Map Infographic</a:t>
            </a:r>
            <a:endParaRPr lang="en-US" dirty="0"/>
          </a:p>
        </p:txBody>
      </p:sp>
      <p:sp>
        <p:nvSpPr>
          <p:cNvPr id="174" name="Text Placeholder 173"/>
          <p:cNvSpPr>
            <a:spLocks noGrp="1"/>
          </p:cNvSpPr>
          <p:nvPr>
            <p:ph type="body" sz="half" idx="2"/>
          </p:nvPr>
        </p:nvSpPr>
        <p:spPr/>
        <p:txBody>
          <a:bodyPr/>
          <a:lstStyle/>
          <a:p>
            <a:r>
              <a:rPr lang="en-US" dirty="0" smtClean="0"/>
              <a:t>World Map Infographic</a:t>
            </a:r>
            <a:endParaRPr lang="en-US" dirty="0"/>
          </a:p>
        </p:txBody>
      </p:sp>
      <p:grpSp>
        <p:nvGrpSpPr>
          <p:cNvPr id="342" name="Group 341"/>
          <p:cNvGrpSpPr/>
          <p:nvPr/>
        </p:nvGrpSpPr>
        <p:grpSpPr>
          <a:xfrm>
            <a:off x="2984512" y="2355983"/>
            <a:ext cx="1110006" cy="1241414"/>
            <a:chOff x="4097338" y="2217738"/>
            <a:chExt cx="1139825" cy="1274763"/>
          </a:xfrm>
          <a:solidFill>
            <a:schemeClr val="accent1"/>
          </a:solidFill>
        </p:grpSpPr>
        <p:sp>
          <p:nvSpPr>
            <p:cNvPr id="5125"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p>
          </p:txBody>
        </p:sp>
        <p:sp>
          <p:nvSpPr>
            <p:cNvPr id="5126"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275" name="Group 274"/>
          <p:cNvGrpSpPr/>
          <p:nvPr/>
        </p:nvGrpSpPr>
        <p:grpSpPr>
          <a:xfrm>
            <a:off x="1945621" y="2801222"/>
            <a:ext cx="759071" cy="1225954"/>
            <a:chOff x="3030538" y="2674938"/>
            <a:chExt cx="779463" cy="1258888"/>
          </a:xfrm>
          <a:solidFill>
            <a:schemeClr val="bg2"/>
          </a:solidFill>
        </p:grpSpPr>
        <p:sp>
          <p:nvSpPr>
            <p:cNvPr id="514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514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5150" name="Freeform 30"/>
          <p:cNvSpPr/>
          <p:nvPr/>
        </p:nvSpPr>
        <p:spPr bwMode="auto">
          <a:xfrm>
            <a:off x="3188580"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91440" tIns="45720" rIns="91440" bIns="45720" numCol="1" anchor="t" anchorCtr="0" compatLnSpc="1"/>
          <a:lstStyle/>
          <a:p>
            <a:endParaRPr lang="en-US"/>
          </a:p>
        </p:txBody>
      </p:sp>
      <p:sp>
        <p:nvSpPr>
          <p:cNvPr id="5283" name="Freeform 163"/>
          <p:cNvSpPr/>
          <p:nvPr/>
        </p:nvSpPr>
        <p:spPr bwMode="auto">
          <a:xfrm>
            <a:off x="3426659"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91440" tIns="45720" rIns="91440" bIns="45720" numCol="1" anchor="t" anchorCtr="0" compatLnSpc="1"/>
          <a:lstStyle/>
          <a:p>
            <a:endParaRPr lang="en-US"/>
          </a:p>
        </p:txBody>
      </p:sp>
      <p:grpSp>
        <p:nvGrpSpPr>
          <p:cNvPr id="278" name="Group 277"/>
          <p:cNvGrpSpPr/>
          <p:nvPr/>
        </p:nvGrpSpPr>
        <p:grpSpPr>
          <a:xfrm>
            <a:off x="538789" y="1131575"/>
            <a:ext cx="2523022" cy="1757767"/>
            <a:chOff x="1585913" y="960438"/>
            <a:chExt cx="2590800" cy="1804987"/>
          </a:xfrm>
          <a:solidFill>
            <a:schemeClr val="tx2"/>
          </a:solidFill>
        </p:grpSpPr>
        <p:sp>
          <p:nvSpPr>
            <p:cNvPr id="27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p>
          </p:txBody>
        </p:sp>
        <p:sp>
          <p:nvSpPr>
            <p:cNvPr id="28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p>
          </p:txBody>
        </p:sp>
        <p:sp>
          <p:nvSpPr>
            <p:cNvPr id="28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p>
          </p:txBody>
        </p:sp>
        <p:sp>
          <p:nvSpPr>
            <p:cNvPr id="28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28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p>
          </p:txBody>
        </p:sp>
        <p:sp>
          <p:nvSpPr>
            <p:cNvPr id="28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p>
          </p:txBody>
        </p:sp>
        <p:sp>
          <p:nvSpPr>
            <p:cNvPr id="28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p>
          </p:txBody>
        </p:sp>
        <p:sp>
          <p:nvSpPr>
            <p:cNvPr id="28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8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p>
          </p:txBody>
        </p:sp>
        <p:sp>
          <p:nvSpPr>
            <p:cNvPr id="28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p>
          </p:txBody>
        </p:sp>
        <p:sp>
          <p:nvSpPr>
            <p:cNvPr id="28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p>
          </p:txBody>
        </p:sp>
        <p:sp>
          <p:nvSpPr>
            <p:cNvPr id="29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p>
          </p:txBody>
        </p:sp>
        <p:sp>
          <p:nvSpPr>
            <p:cNvPr id="29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p>
          </p:txBody>
        </p:sp>
        <p:sp>
          <p:nvSpPr>
            <p:cNvPr id="29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p>
          </p:txBody>
        </p:sp>
        <p:sp>
          <p:nvSpPr>
            <p:cNvPr id="29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p>
          </p:txBody>
        </p:sp>
        <p:sp>
          <p:nvSpPr>
            <p:cNvPr id="29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p>
          </p:txBody>
        </p:sp>
        <p:sp>
          <p:nvSpPr>
            <p:cNvPr id="29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p>
          </p:txBody>
        </p:sp>
        <p:sp>
          <p:nvSpPr>
            <p:cNvPr id="29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p>
          </p:txBody>
        </p:sp>
        <p:sp>
          <p:nvSpPr>
            <p:cNvPr id="29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p>
          </p:txBody>
        </p:sp>
        <p:sp>
          <p:nvSpPr>
            <p:cNvPr id="29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p>
          </p:txBody>
        </p:sp>
        <p:sp>
          <p:nvSpPr>
            <p:cNvPr id="29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p>
          </p:txBody>
        </p:sp>
        <p:sp>
          <p:nvSpPr>
            <p:cNvPr id="30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p>
          </p:txBody>
        </p:sp>
        <p:sp>
          <p:nvSpPr>
            <p:cNvPr id="30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0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p>
          </p:txBody>
        </p:sp>
        <p:sp>
          <p:nvSpPr>
            <p:cNvPr id="30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0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p>
          </p:txBody>
        </p:sp>
        <p:sp>
          <p:nvSpPr>
            <p:cNvPr id="30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p>
          </p:txBody>
        </p:sp>
        <p:sp>
          <p:nvSpPr>
            <p:cNvPr id="30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p>
          </p:txBody>
        </p:sp>
        <p:sp>
          <p:nvSpPr>
            <p:cNvPr id="30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30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0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p>
          </p:txBody>
        </p:sp>
        <p:sp>
          <p:nvSpPr>
            <p:cNvPr id="31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p>
          </p:txBody>
        </p:sp>
        <p:sp>
          <p:nvSpPr>
            <p:cNvPr id="31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p>
          </p:txBody>
        </p:sp>
        <p:sp>
          <p:nvSpPr>
            <p:cNvPr id="31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1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p>
          </p:txBody>
        </p:sp>
        <p:sp>
          <p:nvSpPr>
            <p:cNvPr id="31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p>
          </p:txBody>
        </p:sp>
        <p:sp>
          <p:nvSpPr>
            <p:cNvPr id="31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p>
          </p:txBody>
        </p:sp>
        <p:sp>
          <p:nvSpPr>
            <p:cNvPr id="31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32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p>
          </p:txBody>
        </p:sp>
        <p:sp>
          <p:nvSpPr>
            <p:cNvPr id="32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p>
          </p:txBody>
        </p:sp>
        <p:sp>
          <p:nvSpPr>
            <p:cNvPr id="32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p>
          </p:txBody>
        </p:sp>
        <p:sp>
          <p:nvSpPr>
            <p:cNvPr id="32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p>
          </p:txBody>
        </p:sp>
        <p:sp>
          <p:nvSpPr>
            <p:cNvPr id="32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2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p>
          </p:txBody>
        </p:sp>
        <p:sp>
          <p:nvSpPr>
            <p:cNvPr id="32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p>
          </p:txBody>
        </p:sp>
        <p:sp>
          <p:nvSpPr>
            <p:cNvPr id="32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p>
          </p:txBody>
        </p:sp>
        <p:sp>
          <p:nvSpPr>
            <p:cNvPr id="32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32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p>
          </p:txBody>
        </p:sp>
        <p:sp>
          <p:nvSpPr>
            <p:cNvPr id="33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p>
          </p:txBody>
        </p:sp>
        <p:sp>
          <p:nvSpPr>
            <p:cNvPr id="33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3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p>
          </p:txBody>
        </p:sp>
        <p:sp>
          <p:nvSpPr>
            <p:cNvPr id="33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p>
          </p:txBody>
        </p:sp>
        <p:sp>
          <p:nvSpPr>
            <p:cNvPr id="33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3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p>
          </p:txBody>
        </p:sp>
        <p:sp>
          <p:nvSpPr>
            <p:cNvPr id="33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3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p>
          </p:txBody>
        </p:sp>
        <p:sp>
          <p:nvSpPr>
            <p:cNvPr id="33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p>
          </p:txBody>
        </p:sp>
        <p:sp>
          <p:nvSpPr>
            <p:cNvPr id="33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34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4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346" name="Group 345"/>
          <p:cNvGrpSpPr/>
          <p:nvPr/>
        </p:nvGrpSpPr>
        <p:grpSpPr>
          <a:xfrm>
            <a:off x="3103551" y="1256798"/>
            <a:ext cx="669405" cy="1125467"/>
            <a:chOff x="4219575" y="1089025"/>
            <a:chExt cx="687388" cy="1155701"/>
          </a:xfrm>
          <a:solidFill>
            <a:schemeClr val="accent2"/>
          </a:solidFill>
        </p:grpSpPr>
        <p:sp>
          <p:nvSpPr>
            <p:cNvPr id="347"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348" name="Group 343"/>
            <p:cNvGrpSpPr/>
            <p:nvPr/>
          </p:nvGrpSpPr>
          <p:grpSpPr>
            <a:xfrm>
              <a:off x="4219575" y="1089025"/>
              <a:ext cx="687388" cy="1155701"/>
              <a:chOff x="4219575" y="1089025"/>
              <a:chExt cx="687388" cy="1155701"/>
            </a:xfrm>
            <a:grpFill/>
          </p:grpSpPr>
          <p:sp>
            <p:nvSpPr>
              <p:cNvPr id="349"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350"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351"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p>
            </p:txBody>
          </p:sp>
          <p:sp>
            <p:nvSpPr>
              <p:cNvPr id="352"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353"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354"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355"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6"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7"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58"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9"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60"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361"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364" name="Group 363"/>
          <p:cNvGrpSpPr/>
          <p:nvPr/>
        </p:nvGrpSpPr>
        <p:grpSpPr>
          <a:xfrm>
            <a:off x="5105582" y="3000651"/>
            <a:ext cx="941496" cy="822457"/>
            <a:chOff x="6275388" y="2879725"/>
            <a:chExt cx="966788" cy="844551"/>
          </a:xfrm>
          <a:solidFill>
            <a:schemeClr val="accent1">
              <a:lumMod val="75000"/>
            </a:schemeClr>
          </a:solidFill>
        </p:grpSpPr>
        <p:sp>
          <p:nvSpPr>
            <p:cNvPr id="365"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p>
          </p:txBody>
        </p:sp>
        <p:grpSp>
          <p:nvGrpSpPr>
            <p:cNvPr id="366" name="Group 361"/>
            <p:cNvGrpSpPr/>
            <p:nvPr/>
          </p:nvGrpSpPr>
          <p:grpSpPr>
            <a:xfrm>
              <a:off x="6275388" y="2917825"/>
              <a:ext cx="966788" cy="806451"/>
              <a:chOff x="6275388" y="2917825"/>
              <a:chExt cx="966788" cy="806451"/>
            </a:xfrm>
            <a:grpFill/>
          </p:grpSpPr>
          <p:sp>
            <p:nvSpPr>
              <p:cNvPr id="367"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368"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p>
            </p:txBody>
          </p:sp>
          <p:sp>
            <p:nvSpPr>
              <p:cNvPr id="369"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p>
            </p:txBody>
          </p:sp>
          <p:sp>
            <p:nvSpPr>
              <p:cNvPr id="370"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p>
            </p:txBody>
          </p:sp>
          <p:sp>
            <p:nvSpPr>
              <p:cNvPr id="371"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p>
            </p:txBody>
          </p:sp>
          <p:sp>
            <p:nvSpPr>
              <p:cNvPr id="372"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p>
            </p:txBody>
          </p:sp>
          <p:sp>
            <p:nvSpPr>
              <p:cNvPr id="373"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p>
            </p:txBody>
          </p:sp>
          <p:sp>
            <p:nvSpPr>
              <p:cNvPr id="374"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375"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376"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p>
            </p:txBody>
          </p:sp>
          <p:sp>
            <p:nvSpPr>
              <p:cNvPr id="377"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p>
            </p:txBody>
          </p:sp>
          <p:sp>
            <p:nvSpPr>
              <p:cNvPr id="378"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p>
            </p:txBody>
          </p:sp>
          <p:sp>
            <p:nvSpPr>
              <p:cNvPr id="379"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p>
            </p:txBody>
          </p:sp>
          <p:sp>
            <p:nvSpPr>
              <p:cNvPr id="380"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p>
            </p:txBody>
          </p:sp>
          <p:sp>
            <p:nvSpPr>
              <p:cNvPr id="381"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382"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384" name="Group 383"/>
          <p:cNvGrpSpPr/>
          <p:nvPr/>
        </p:nvGrpSpPr>
        <p:grpSpPr>
          <a:xfrm>
            <a:off x="3584348" y="1207327"/>
            <a:ext cx="2773469" cy="1960289"/>
            <a:chOff x="4713288" y="1038225"/>
            <a:chExt cx="2847975" cy="2012950"/>
          </a:xfrm>
          <a:solidFill>
            <a:schemeClr val="accent3"/>
          </a:solidFill>
        </p:grpSpPr>
        <p:sp>
          <p:nvSpPr>
            <p:cNvPr id="385"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p>
          </p:txBody>
        </p:sp>
        <p:sp>
          <p:nvSpPr>
            <p:cNvPr id="386"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p>
          </p:txBody>
        </p:sp>
        <p:sp>
          <p:nvSpPr>
            <p:cNvPr id="387"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p>
          </p:txBody>
        </p:sp>
        <p:sp>
          <p:nvSpPr>
            <p:cNvPr id="388"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p>
          </p:txBody>
        </p:sp>
        <p:sp>
          <p:nvSpPr>
            <p:cNvPr id="389"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p>
          </p:txBody>
        </p:sp>
        <p:sp>
          <p:nvSpPr>
            <p:cNvPr id="390"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p>
          </p:txBody>
        </p:sp>
        <p:sp>
          <p:nvSpPr>
            <p:cNvPr id="391"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p>
          </p:txBody>
        </p:sp>
        <p:sp>
          <p:nvSpPr>
            <p:cNvPr id="392"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p>
          </p:txBody>
        </p:sp>
        <p:sp>
          <p:nvSpPr>
            <p:cNvPr id="393"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p>
          </p:txBody>
        </p:sp>
        <p:sp>
          <p:nvSpPr>
            <p:cNvPr id="394"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p>
          </p:txBody>
        </p:sp>
        <p:sp>
          <p:nvSpPr>
            <p:cNvPr id="395"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96"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97"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p>
          </p:txBody>
        </p:sp>
        <p:sp>
          <p:nvSpPr>
            <p:cNvPr id="398"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p>
          </p:txBody>
        </p:sp>
        <p:sp>
          <p:nvSpPr>
            <p:cNvPr id="399"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p>
          </p:txBody>
        </p:sp>
        <p:sp>
          <p:nvSpPr>
            <p:cNvPr id="400"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p>
          </p:txBody>
        </p:sp>
        <p:sp>
          <p:nvSpPr>
            <p:cNvPr id="401"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p>
          </p:txBody>
        </p:sp>
        <p:sp>
          <p:nvSpPr>
            <p:cNvPr id="402"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p>
          </p:txBody>
        </p:sp>
        <p:sp>
          <p:nvSpPr>
            <p:cNvPr id="403"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p>
          </p:txBody>
        </p:sp>
        <p:sp>
          <p:nvSpPr>
            <p:cNvPr id="404"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p>
          </p:txBody>
        </p:sp>
        <p:sp>
          <p:nvSpPr>
            <p:cNvPr id="405"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6"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7"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8"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p>
          </p:txBody>
        </p:sp>
        <p:sp>
          <p:nvSpPr>
            <p:cNvPr id="409"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p>
          </p:txBody>
        </p:sp>
        <p:sp>
          <p:nvSpPr>
            <p:cNvPr id="410"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411"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p>
          </p:txBody>
        </p:sp>
        <p:sp>
          <p:nvSpPr>
            <p:cNvPr id="412"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p>
          </p:txBody>
        </p:sp>
        <p:sp>
          <p:nvSpPr>
            <p:cNvPr id="413"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p>
          </p:txBody>
        </p:sp>
        <p:sp>
          <p:nvSpPr>
            <p:cNvPr id="414"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p>
          </p:txBody>
        </p:sp>
        <p:sp>
          <p:nvSpPr>
            <p:cNvPr id="415"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416"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p>
          </p:txBody>
        </p:sp>
        <p:sp>
          <p:nvSpPr>
            <p:cNvPr id="417"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418"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p>
          </p:txBody>
        </p:sp>
        <p:sp>
          <p:nvSpPr>
            <p:cNvPr id="419"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p>
          </p:txBody>
        </p:sp>
        <p:sp>
          <p:nvSpPr>
            <p:cNvPr id="420"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p>
          </p:txBody>
        </p:sp>
        <p:sp>
          <p:nvSpPr>
            <p:cNvPr id="421"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p>
          </p:txBody>
        </p:sp>
        <p:sp>
          <p:nvSpPr>
            <p:cNvPr id="422"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p>
          </p:txBody>
        </p:sp>
        <p:sp>
          <p:nvSpPr>
            <p:cNvPr id="423"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p>
          </p:txBody>
        </p:sp>
        <p:sp>
          <p:nvSpPr>
            <p:cNvPr id="424"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p>
          </p:txBody>
        </p:sp>
        <p:sp>
          <p:nvSpPr>
            <p:cNvPr id="425"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p>
          </p:txBody>
        </p:sp>
        <p:sp>
          <p:nvSpPr>
            <p:cNvPr id="426"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p>
          </p:txBody>
        </p:sp>
        <p:sp>
          <p:nvSpPr>
            <p:cNvPr id="427"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p>
          </p:txBody>
        </p:sp>
        <p:sp>
          <p:nvSpPr>
            <p:cNvPr id="428"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p>
          </p:txBody>
        </p:sp>
        <p:sp>
          <p:nvSpPr>
            <p:cNvPr id="429"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430"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p>
          </p:txBody>
        </p:sp>
        <p:sp>
          <p:nvSpPr>
            <p:cNvPr id="431"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p>
          </p:txBody>
        </p:sp>
        <p:sp>
          <p:nvSpPr>
            <p:cNvPr id="432"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p>
          </p:txBody>
        </p:sp>
        <p:sp>
          <p:nvSpPr>
            <p:cNvPr id="433"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p>
          </p:txBody>
        </p:sp>
        <p:sp>
          <p:nvSpPr>
            <p:cNvPr id="434"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435"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p>
          </p:txBody>
        </p:sp>
        <p:sp>
          <p:nvSpPr>
            <p:cNvPr id="436"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437"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p>
          </p:txBody>
        </p:sp>
        <p:sp>
          <p:nvSpPr>
            <p:cNvPr id="438"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439"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p>
          </p:txBody>
        </p:sp>
        <p:sp>
          <p:nvSpPr>
            <p:cNvPr id="440"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p>
          </p:txBody>
        </p:sp>
        <p:sp>
          <p:nvSpPr>
            <p:cNvPr id="441"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p>
          </p:txBody>
        </p:sp>
        <p:sp>
          <p:nvSpPr>
            <p:cNvPr id="442"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p>
          </p:txBody>
        </p:sp>
        <p:sp>
          <p:nvSpPr>
            <p:cNvPr id="443"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444"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p>
          </p:txBody>
        </p:sp>
        <p:sp>
          <p:nvSpPr>
            <p:cNvPr id="445"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p>
          </p:txBody>
        </p:sp>
        <p:sp>
          <p:nvSpPr>
            <p:cNvPr id="446"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p>
          </p:txBody>
        </p:sp>
        <p:sp>
          <p:nvSpPr>
            <p:cNvPr id="447"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p>
          </p:txBody>
        </p:sp>
        <p:sp>
          <p:nvSpPr>
            <p:cNvPr id="448"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449"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p>
          </p:txBody>
        </p:sp>
        <p:sp>
          <p:nvSpPr>
            <p:cNvPr id="450"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451"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471" name="Group 470"/>
          <p:cNvGrpSpPr/>
          <p:nvPr/>
        </p:nvGrpSpPr>
        <p:grpSpPr>
          <a:xfrm>
            <a:off x="1690299" y="4347407"/>
            <a:ext cx="5763403" cy="197254"/>
            <a:chOff x="1634043" y="4160313"/>
            <a:chExt cx="5763403" cy="197254"/>
          </a:xfrm>
        </p:grpSpPr>
        <p:grpSp>
          <p:nvGrpSpPr>
            <p:cNvPr id="453" name="Group 50"/>
            <p:cNvGrpSpPr/>
            <p:nvPr/>
          </p:nvGrpSpPr>
          <p:grpSpPr>
            <a:xfrm>
              <a:off x="1634043" y="4160313"/>
              <a:ext cx="1251615" cy="194452"/>
              <a:chOff x="2221306" y="3914656"/>
              <a:chExt cx="1251615" cy="194452"/>
            </a:xfrm>
          </p:grpSpPr>
          <p:sp>
            <p:nvSpPr>
              <p:cNvPr id="463" name="TextBox 462"/>
              <p:cNvSpPr txBox="1"/>
              <p:nvPr/>
            </p:nvSpPr>
            <p:spPr>
              <a:xfrm>
                <a:off x="2456617" y="3934938"/>
                <a:ext cx="1016304"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NORTH AMERICA</a:t>
                </a:r>
                <a:endParaRPr lang="en-US" sz="1100" b="1" dirty="0">
                  <a:solidFill>
                    <a:schemeClr val="tx1">
                      <a:lumMod val="75000"/>
                      <a:lumOff val="25000"/>
                    </a:schemeClr>
                  </a:solidFill>
                </a:endParaRPr>
              </a:p>
            </p:txBody>
          </p:sp>
          <p:sp>
            <p:nvSpPr>
              <p:cNvPr id="464" name="Rounded Rectangle 463"/>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4" name="Group 45"/>
            <p:cNvGrpSpPr/>
            <p:nvPr/>
          </p:nvGrpSpPr>
          <p:grpSpPr>
            <a:xfrm>
              <a:off x="2991829" y="4160313"/>
              <a:ext cx="1176123" cy="194452"/>
              <a:chOff x="3776442" y="3947915"/>
              <a:chExt cx="1176123" cy="194452"/>
            </a:xfrm>
          </p:grpSpPr>
          <p:sp>
            <p:nvSpPr>
              <p:cNvPr id="461" name="TextBox 460"/>
              <p:cNvSpPr txBox="1"/>
              <p:nvPr/>
            </p:nvSpPr>
            <p:spPr>
              <a:xfrm>
                <a:off x="4021220" y="3968197"/>
                <a:ext cx="931345"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LATIN AMERICA</a:t>
                </a:r>
                <a:endParaRPr lang="en-US" sz="1100" b="1" dirty="0">
                  <a:solidFill>
                    <a:schemeClr val="tx1">
                      <a:lumMod val="75000"/>
                      <a:lumOff val="25000"/>
                    </a:schemeClr>
                  </a:solidFill>
                </a:endParaRPr>
              </a:p>
            </p:txBody>
          </p:sp>
          <p:sp>
            <p:nvSpPr>
              <p:cNvPr id="462" name="Rounded Rectangle 461"/>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5" name="Group 37"/>
            <p:cNvGrpSpPr/>
            <p:nvPr/>
          </p:nvGrpSpPr>
          <p:grpSpPr>
            <a:xfrm>
              <a:off x="4274123" y="4160313"/>
              <a:ext cx="663077" cy="194452"/>
              <a:chOff x="4725932" y="3949014"/>
              <a:chExt cx="663077" cy="194452"/>
            </a:xfrm>
          </p:grpSpPr>
          <p:sp>
            <p:nvSpPr>
              <p:cNvPr id="459" name="TextBox 458"/>
              <p:cNvSpPr txBox="1"/>
              <p:nvPr/>
            </p:nvSpPr>
            <p:spPr>
              <a:xfrm>
                <a:off x="4962610" y="3966831"/>
                <a:ext cx="426399"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AFRICA</a:t>
                </a:r>
                <a:endParaRPr lang="en-US" sz="1100" b="1" dirty="0">
                  <a:solidFill>
                    <a:schemeClr val="tx1">
                      <a:lumMod val="75000"/>
                      <a:lumOff val="25000"/>
                    </a:schemeClr>
                  </a:solidFill>
                </a:endParaRPr>
              </a:p>
            </p:txBody>
          </p:sp>
          <p:sp>
            <p:nvSpPr>
              <p:cNvPr id="460" name="Rounded Rectangle 459"/>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6" name="Group 41"/>
            <p:cNvGrpSpPr/>
            <p:nvPr/>
          </p:nvGrpSpPr>
          <p:grpSpPr>
            <a:xfrm>
              <a:off x="5043371" y="4160313"/>
              <a:ext cx="516208" cy="197254"/>
              <a:chOff x="6077268" y="3949014"/>
              <a:chExt cx="516208" cy="197254"/>
            </a:xfrm>
          </p:grpSpPr>
          <p:sp>
            <p:nvSpPr>
              <p:cNvPr id="457" name="TextBox 456"/>
              <p:cNvSpPr txBox="1"/>
              <p:nvPr/>
            </p:nvSpPr>
            <p:spPr>
              <a:xfrm>
                <a:off x="6319362" y="3976991"/>
                <a:ext cx="274114"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ASIA</a:t>
                </a:r>
                <a:endParaRPr lang="en-US" sz="1100" b="1" dirty="0">
                  <a:solidFill>
                    <a:schemeClr val="tx1">
                      <a:lumMod val="75000"/>
                      <a:lumOff val="25000"/>
                    </a:schemeClr>
                  </a:solidFill>
                </a:endParaRPr>
              </a:p>
            </p:txBody>
          </p:sp>
          <p:sp>
            <p:nvSpPr>
              <p:cNvPr id="458" name="Rounded Rectangle 457"/>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5" name="Group 41"/>
            <p:cNvGrpSpPr/>
            <p:nvPr/>
          </p:nvGrpSpPr>
          <p:grpSpPr>
            <a:xfrm>
              <a:off x="5665750" y="4160313"/>
              <a:ext cx="722995" cy="197254"/>
              <a:chOff x="6077268" y="3949014"/>
              <a:chExt cx="722995" cy="197254"/>
            </a:xfrm>
          </p:grpSpPr>
          <p:sp>
            <p:nvSpPr>
              <p:cNvPr id="466" name="TextBox 465"/>
              <p:cNvSpPr txBox="1"/>
              <p:nvPr/>
            </p:nvSpPr>
            <p:spPr>
              <a:xfrm>
                <a:off x="6319362" y="3976991"/>
                <a:ext cx="480901"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EUROPE</a:t>
                </a:r>
                <a:endParaRPr lang="en-US" sz="1100" b="1" dirty="0">
                  <a:solidFill>
                    <a:schemeClr val="tx1">
                      <a:lumMod val="75000"/>
                      <a:lumOff val="25000"/>
                    </a:schemeClr>
                  </a:solidFill>
                </a:endParaRPr>
              </a:p>
            </p:txBody>
          </p:sp>
          <p:sp>
            <p:nvSpPr>
              <p:cNvPr id="467" name="Rounded Rectangle 466"/>
              <p:cNvSpPr>
                <a:spLocks noChangeAspect="1"/>
              </p:cNvSpPr>
              <p:nvPr/>
            </p:nvSpPr>
            <p:spPr>
              <a:xfrm>
                <a:off x="6077268" y="3949014"/>
                <a:ext cx="200183" cy="1944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8" name="Group 41"/>
            <p:cNvGrpSpPr/>
            <p:nvPr/>
          </p:nvGrpSpPr>
          <p:grpSpPr>
            <a:xfrm>
              <a:off x="6494915" y="4160313"/>
              <a:ext cx="902531" cy="197254"/>
              <a:chOff x="6077268" y="3949014"/>
              <a:chExt cx="902531" cy="197254"/>
            </a:xfrm>
          </p:grpSpPr>
          <p:sp>
            <p:nvSpPr>
              <p:cNvPr id="469" name="TextBox 468"/>
              <p:cNvSpPr txBox="1"/>
              <p:nvPr/>
            </p:nvSpPr>
            <p:spPr>
              <a:xfrm>
                <a:off x="6319362" y="3976991"/>
                <a:ext cx="660437"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AUSTRALIA</a:t>
                </a:r>
                <a:endParaRPr lang="en-US" sz="1100" b="1" dirty="0">
                  <a:solidFill>
                    <a:schemeClr val="tx1">
                      <a:lumMod val="75000"/>
                      <a:lumOff val="25000"/>
                    </a:schemeClr>
                  </a:solidFill>
                </a:endParaRPr>
              </a:p>
            </p:txBody>
          </p:sp>
          <p:sp>
            <p:nvSpPr>
              <p:cNvPr id="470" name="Rounded Rectangle 469"/>
              <p:cNvSpPr>
                <a:spLocks noChangeAspect="1"/>
              </p:cNvSpPr>
              <p:nvPr/>
            </p:nvSpPr>
            <p:spPr>
              <a:xfrm>
                <a:off x="6077268" y="3949014"/>
                <a:ext cx="200183" cy="19445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0" name="Group 509"/>
          <p:cNvGrpSpPr/>
          <p:nvPr/>
        </p:nvGrpSpPr>
        <p:grpSpPr>
          <a:xfrm>
            <a:off x="6703459" y="1010530"/>
            <a:ext cx="1747717" cy="487296"/>
            <a:chOff x="6511131" y="916397"/>
            <a:chExt cx="1747717" cy="510626"/>
          </a:xfrm>
        </p:grpSpPr>
        <p:sp>
          <p:nvSpPr>
            <p:cNvPr id="489" name="Text Placeholder 3"/>
            <p:cNvSpPr txBox="1"/>
            <p:nvPr/>
          </p:nvSpPr>
          <p:spPr>
            <a:xfrm>
              <a:off x="6818673" y="1060811"/>
              <a:ext cx="144017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490" name="Freeform 489"/>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tx2"/>
                  </a:solidFill>
                  <a:latin typeface="FontAwesome" pitchFamily="2" charset="0"/>
                </a:rPr>
                <a:t></a:t>
              </a:r>
              <a:endParaRPr lang="en-US" sz="2800" dirty="0">
                <a:solidFill>
                  <a:schemeClr val="tx2"/>
                </a:solidFill>
                <a:latin typeface="FontAwesome" pitchFamily="2" charset="0"/>
              </a:endParaRPr>
            </a:p>
          </p:txBody>
        </p:sp>
        <p:sp>
          <p:nvSpPr>
            <p:cNvPr id="509"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2"/>
                  </a:solidFill>
                </a:rPr>
                <a:t>90% Growth</a:t>
              </a:r>
              <a:endParaRPr lang="en-US" sz="1000" b="1" dirty="0" smtClean="0">
                <a:solidFill>
                  <a:schemeClr val="tx2"/>
                </a:solidFill>
              </a:endParaRPr>
            </a:p>
          </p:txBody>
        </p:sp>
      </p:grpSp>
      <p:grpSp>
        <p:nvGrpSpPr>
          <p:cNvPr id="511" name="Group 510"/>
          <p:cNvGrpSpPr/>
          <p:nvPr/>
        </p:nvGrpSpPr>
        <p:grpSpPr>
          <a:xfrm>
            <a:off x="6703459" y="1539056"/>
            <a:ext cx="1747717" cy="487296"/>
            <a:chOff x="6511131" y="916397"/>
            <a:chExt cx="1747717" cy="510626"/>
          </a:xfrm>
        </p:grpSpPr>
        <p:sp>
          <p:nvSpPr>
            <p:cNvPr id="512" name="Text Placeholder 3"/>
            <p:cNvSpPr txBox="1"/>
            <p:nvPr/>
          </p:nvSpPr>
          <p:spPr>
            <a:xfrm>
              <a:off x="6818673" y="1060811"/>
              <a:ext cx="144017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513" name="Freeform 512"/>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bg2"/>
                  </a:solidFill>
                  <a:latin typeface="FontAwesome" pitchFamily="2" charset="0"/>
                </a:rPr>
                <a:t></a:t>
              </a:r>
              <a:endParaRPr lang="en-US" sz="2800" dirty="0">
                <a:solidFill>
                  <a:schemeClr val="bg2"/>
                </a:solidFill>
                <a:latin typeface="FontAwesome" pitchFamily="2" charset="0"/>
              </a:endParaRPr>
            </a:p>
          </p:txBody>
        </p:sp>
        <p:sp>
          <p:nvSpPr>
            <p:cNvPr id="514"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2"/>
                  </a:solidFill>
                </a:rPr>
                <a:t>80% Growth</a:t>
              </a:r>
              <a:endParaRPr lang="en-US" sz="1000" b="1" dirty="0" smtClean="0">
                <a:solidFill>
                  <a:schemeClr val="bg2"/>
                </a:solidFill>
              </a:endParaRPr>
            </a:p>
          </p:txBody>
        </p:sp>
      </p:grpSp>
      <p:grpSp>
        <p:nvGrpSpPr>
          <p:cNvPr id="515" name="Group 514"/>
          <p:cNvGrpSpPr/>
          <p:nvPr/>
        </p:nvGrpSpPr>
        <p:grpSpPr>
          <a:xfrm>
            <a:off x="6703459" y="2067582"/>
            <a:ext cx="1747717" cy="487296"/>
            <a:chOff x="6511131" y="916397"/>
            <a:chExt cx="1747717" cy="510626"/>
          </a:xfrm>
        </p:grpSpPr>
        <p:sp>
          <p:nvSpPr>
            <p:cNvPr id="516" name="Text Placeholder 3"/>
            <p:cNvSpPr txBox="1"/>
            <p:nvPr/>
          </p:nvSpPr>
          <p:spPr>
            <a:xfrm>
              <a:off x="6818673" y="1060811"/>
              <a:ext cx="144017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517" name="Freeform 516"/>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sp>
          <p:nvSpPr>
            <p:cNvPr id="518"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accent1"/>
                  </a:solidFill>
                </a:rPr>
                <a:t>70% Growth</a:t>
              </a:r>
              <a:endParaRPr lang="en-US" sz="1000" b="1" dirty="0" smtClean="0">
                <a:solidFill>
                  <a:schemeClr val="accent1"/>
                </a:solidFill>
              </a:endParaRPr>
            </a:p>
          </p:txBody>
        </p:sp>
      </p:grpSp>
      <p:grpSp>
        <p:nvGrpSpPr>
          <p:cNvPr id="519" name="Group 518"/>
          <p:cNvGrpSpPr/>
          <p:nvPr/>
        </p:nvGrpSpPr>
        <p:grpSpPr>
          <a:xfrm>
            <a:off x="6703459" y="2599622"/>
            <a:ext cx="1747717" cy="487296"/>
            <a:chOff x="6511131" y="916397"/>
            <a:chExt cx="1747717" cy="510626"/>
          </a:xfrm>
        </p:grpSpPr>
        <p:sp>
          <p:nvSpPr>
            <p:cNvPr id="520"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521" name="Freeform 520"/>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sp>
          <p:nvSpPr>
            <p:cNvPr id="522"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accent3"/>
                  </a:solidFill>
                </a:rPr>
                <a:t>90% Growth</a:t>
              </a:r>
              <a:endParaRPr lang="en-US" sz="1000" b="1" dirty="0" smtClean="0">
                <a:solidFill>
                  <a:schemeClr val="accent3"/>
                </a:solidFill>
              </a:endParaRPr>
            </a:p>
          </p:txBody>
        </p:sp>
      </p:grpSp>
      <p:grpSp>
        <p:nvGrpSpPr>
          <p:cNvPr id="523" name="Group 522"/>
          <p:cNvGrpSpPr/>
          <p:nvPr/>
        </p:nvGrpSpPr>
        <p:grpSpPr>
          <a:xfrm>
            <a:off x="6703459" y="3148537"/>
            <a:ext cx="1747717" cy="487296"/>
            <a:chOff x="6511131" y="916397"/>
            <a:chExt cx="1747717" cy="510626"/>
          </a:xfrm>
        </p:grpSpPr>
        <p:sp>
          <p:nvSpPr>
            <p:cNvPr id="524"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525" name="Freeform 524"/>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sp>
          <p:nvSpPr>
            <p:cNvPr id="526"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accent2"/>
                  </a:solidFill>
                </a:rPr>
                <a:t>90% Growth</a:t>
              </a:r>
              <a:endParaRPr lang="en-US" sz="1000" b="1" dirty="0" smtClean="0">
                <a:solidFill>
                  <a:schemeClr val="accent2"/>
                </a:solidFill>
              </a:endParaRPr>
            </a:p>
          </p:txBody>
        </p:sp>
      </p:grpSp>
      <p:grpSp>
        <p:nvGrpSpPr>
          <p:cNvPr id="527" name="Group 526"/>
          <p:cNvGrpSpPr/>
          <p:nvPr/>
        </p:nvGrpSpPr>
        <p:grpSpPr>
          <a:xfrm>
            <a:off x="6703459" y="3697450"/>
            <a:ext cx="1747717" cy="487296"/>
            <a:chOff x="6511131" y="916397"/>
            <a:chExt cx="1747717" cy="510626"/>
          </a:xfrm>
        </p:grpSpPr>
        <p:sp>
          <p:nvSpPr>
            <p:cNvPr id="528"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passages but the majority</a:t>
              </a:r>
              <a:endParaRPr lang="en-US" sz="1000" b="1" dirty="0" smtClean="0">
                <a:solidFill>
                  <a:schemeClr val="tx1">
                    <a:lumMod val="50000"/>
                    <a:lumOff val="50000"/>
                  </a:schemeClr>
                </a:solidFill>
              </a:endParaRPr>
            </a:p>
          </p:txBody>
        </p:sp>
        <p:sp>
          <p:nvSpPr>
            <p:cNvPr id="529" name="Freeform 528"/>
            <p:cNvSpPr/>
            <p:nvPr/>
          </p:nvSpPr>
          <p:spPr>
            <a:xfrm>
              <a:off x="6511131" y="1040009"/>
              <a:ext cx="21961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2400" dirty="0" smtClean="0">
                  <a:solidFill>
                    <a:schemeClr val="accent1">
                      <a:lumMod val="75000"/>
                    </a:schemeClr>
                  </a:solidFill>
                  <a:latin typeface="FontAwesome" pitchFamily="2" charset="0"/>
                </a:rPr>
                <a:t></a:t>
              </a:r>
              <a:endParaRPr lang="en-US" sz="2800" dirty="0">
                <a:solidFill>
                  <a:schemeClr val="accent1">
                    <a:lumMod val="75000"/>
                  </a:schemeClr>
                </a:solidFill>
                <a:latin typeface="FontAwesome" pitchFamily="2" charset="0"/>
              </a:endParaRPr>
            </a:p>
          </p:txBody>
        </p:sp>
        <p:sp>
          <p:nvSpPr>
            <p:cNvPr id="530"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accent1">
                      <a:lumMod val="75000"/>
                    </a:schemeClr>
                  </a:solidFill>
                </a:rPr>
                <a:t>100% Growth</a:t>
              </a:r>
              <a:endParaRPr lang="en-US" sz="1000" b="1" dirty="0" smtClean="0">
                <a:solidFill>
                  <a:schemeClr val="accent1">
                    <a:lumMod val="75000"/>
                  </a:schemeClr>
                </a:solidFill>
              </a:endParaRPr>
            </a:p>
          </p:txBody>
        </p:sp>
      </p:grpSp>
      <p:sp>
        <p:nvSpPr>
          <p:cNvPr id="222" name="Slide Number Placeholder 22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p:cTn id="7" dur="500" fill="hold"/>
                                        <p:tgtEl>
                                          <p:spTgt spid="278"/>
                                        </p:tgtEl>
                                        <p:attrNameLst>
                                          <p:attrName>ppt_w</p:attrName>
                                        </p:attrNameLst>
                                      </p:cBhvr>
                                      <p:tavLst>
                                        <p:tav tm="0">
                                          <p:val>
                                            <p:fltVal val="0"/>
                                          </p:val>
                                        </p:tav>
                                        <p:tav tm="100000">
                                          <p:val>
                                            <p:strVal val="#ppt_w"/>
                                          </p:val>
                                        </p:tav>
                                      </p:tavLst>
                                    </p:anim>
                                    <p:anim calcmode="lin" valueType="num">
                                      <p:cBhvr>
                                        <p:cTn id="8" dur="500" fill="hold"/>
                                        <p:tgtEl>
                                          <p:spTgt spid="27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 calcmode="lin" valueType="num">
                                      <p:cBhvr>
                                        <p:cTn id="12" dur="500" fill="hold"/>
                                        <p:tgtEl>
                                          <p:spTgt spid="275"/>
                                        </p:tgtEl>
                                        <p:attrNameLst>
                                          <p:attrName>ppt_w</p:attrName>
                                        </p:attrNameLst>
                                      </p:cBhvr>
                                      <p:tavLst>
                                        <p:tav tm="0">
                                          <p:val>
                                            <p:fltVal val="0"/>
                                          </p:val>
                                        </p:tav>
                                        <p:tav tm="100000">
                                          <p:val>
                                            <p:strVal val="#ppt_w"/>
                                          </p:val>
                                        </p:tav>
                                      </p:tavLst>
                                    </p:anim>
                                    <p:anim calcmode="lin" valueType="num">
                                      <p:cBhvr>
                                        <p:cTn id="13" dur="500" fill="hold"/>
                                        <p:tgtEl>
                                          <p:spTgt spid="2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84"/>
                                        </p:tgtEl>
                                        <p:attrNameLst>
                                          <p:attrName>style.visibility</p:attrName>
                                        </p:attrNameLst>
                                      </p:cBhvr>
                                      <p:to>
                                        <p:strVal val="visible"/>
                                      </p:to>
                                    </p:set>
                                    <p:anim calcmode="lin" valueType="num">
                                      <p:cBhvr>
                                        <p:cTn id="17" dur="500" fill="hold"/>
                                        <p:tgtEl>
                                          <p:spTgt spid="384"/>
                                        </p:tgtEl>
                                        <p:attrNameLst>
                                          <p:attrName>ppt_w</p:attrName>
                                        </p:attrNameLst>
                                      </p:cBhvr>
                                      <p:tavLst>
                                        <p:tav tm="0">
                                          <p:val>
                                            <p:fltVal val="0"/>
                                          </p:val>
                                        </p:tav>
                                        <p:tav tm="100000">
                                          <p:val>
                                            <p:strVal val="#ppt_w"/>
                                          </p:val>
                                        </p:tav>
                                      </p:tavLst>
                                    </p:anim>
                                    <p:anim calcmode="lin" valueType="num">
                                      <p:cBhvr>
                                        <p:cTn id="18" dur="500" fill="hold"/>
                                        <p:tgtEl>
                                          <p:spTgt spid="38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46"/>
                                        </p:tgtEl>
                                        <p:attrNameLst>
                                          <p:attrName>style.visibility</p:attrName>
                                        </p:attrNameLst>
                                      </p:cBhvr>
                                      <p:to>
                                        <p:strVal val="visible"/>
                                      </p:to>
                                    </p:set>
                                    <p:anim calcmode="lin" valueType="num">
                                      <p:cBhvr>
                                        <p:cTn id="22" dur="500" fill="hold"/>
                                        <p:tgtEl>
                                          <p:spTgt spid="346"/>
                                        </p:tgtEl>
                                        <p:attrNameLst>
                                          <p:attrName>ppt_w</p:attrName>
                                        </p:attrNameLst>
                                      </p:cBhvr>
                                      <p:tavLst>
                                        <p:tav tm="0">
                                          <p:val>
                                            <p:fltVal val="0"/>
                                          </p:val>
                                        </p:tav>
                                        <p:tav tm="100000">
                                          <p:val>
                                            <p:strVal val="#ppt_w"/>
                                          </p:val>
                                        </p:tav>
                                      </p:tavLst>
                                    </p:anim>
                                    <p:anim calcmode="lin" valueType="num">
                                      <p:cBhvr>
                                        <p:cTn id="23" dur="500" fill="hold"/>
                                        <p:tgtEl>
                                          <p:spTgt spid="34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64"/>
                                        </p:tgtEl>
                                        <p:attrNameLst>
                                          <p:attrName>style.visibility</p:attrName>
                                        </p:attrNameLst>
                                      </p:cBhvr>
                                      <p:to>
                                        <p:strVal val="visible"/>
                                      </p:to>
                                    </p:set>
                                    <p:anim calcmode="lin" valueType="num">
                                      <p:cBhvr>
                                        <p:cTn id="32" dur="500" fill="hold"/>
                                        <p:tgtEl>
                                          <p:spTgt spid="364"/>
                                        </p:tgtEl>
                                        <p:attrNameLst>
                                          <p:attrName>ppt_w</p:attrName>
                                        </p:attrNameLst>
                                      </p:cBhvr>
                                      <p:tavLst>
                                        <p:tav tm="0">
                                          <p:val>
                                            <p:fltVal val="0"/>
                                          </p:val>
                                        </p:tav>
                                        <p:tav tm="100000">
                                          <p:val>
                                            <p:strVal val="#ppt_w"/>
                                          </p:val>
                                        </p:tav>
                                      </p:tavLst>
                                    </p:anim>
                                    <p:anim calcmode="lin" valueType="num">
                                      <p:cBhvr>
                                        <p:cTn id="33" dur="500" fill="hold"/>
                                        <p:tgtEl>
                                          <p:spTgt spid="364"/>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5150"/>
                                        </p:tgtEl>
                                        <p:attrNameLst>
                                          <p:attrName>style.visibility</p:attrName>
                                        </p:attrNameLst>
                                      </p:cBhvr>
                                      <p:to>
                                        <p:strVal val="visible"/>
                                      </p:to>
                                    </p:set>
                                    <p:anim calcmode="lin" valueType="num">
                                      <p:cBhvr>
                                        <p:cTn id="37" dur="500" fill="hold"/>
                                        <p:tgtEl>
                                          <p:spTgt spid="5150"/>
                                        </p:tgtEl>
                                        <p:attrNameLst>
                                          <p:attrName>ppt_w</p:attrName>
                                        </p:attrNameLst>
                                      </p:cBhvr>
                                      <p:tavLst>
                                        <p:tav tm="0">
                                          <p:val>
                                            <p:fltVal val="0"/>
                                          </p:val>
                                        </p:tav>
                                        <p:tav tm="100000">
                                          <p:val>
                                            <p:strVal val="#ppt_w"/>
                                          </p:val>
                                        </p:tav>
                                      </p:tavLst>
                                    </p:anim>
                                    <p:anim calcmode="lin" valueType="num">
                                      <p:cBhvr>
                                        <p:cTn id="38" dur="500" fill="hold"/>
                                        <p:tgtEl>
                                          <p:spTgt spid="515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5283"/>
                                        </p:tgtEl>
                                        <p:attrNameLst>
                                          <p:attrName>style.visibility</p:attrName>
                                        </p:attrNameLst>
                                      </p:cBhvr>
                                      <p:to>
                                        <p:strVal val="visible"/>
                                      </p:to>
                                    </p:set>
                                    <p:anim calcmode="lin" valueType="num">
                                      <p:cBhvr>
                                        <p:cTn id="42" dur="500" fill="hold"/>
                                        <p:tgtEl>
                                          <p:spTgt spid="5283"/>
                                        </p:tgtEl>
                                        <p:attrNameLst>
                                          <p:attrName>ppt_w</p:attrName>
                                        </p:attrNameLst>
                                      </p:cBhvr>
                                      <p:tavLst>
                                        <p:tav tm="0">
                                          <p:val>
                                            <p:fltVal val="0"/>
                                          </p:val>
                                        </p:tav>
                                        <p:tav tm="100000">
                                          <p:val>
                                            <p:strVal val="#ppt_w"/>
                                          </p:val>
                                        </p:tav>
                                      </p:tavLst>
                                    </p:anim>
                                    <p:anim calcmode="lin" valueType="num">
                                      <p:cBhvr>
                                        <p:cTn id="43" dur="500" fill="hold"/>
                                        <p:tgtEl>
                                          <p:spTgt spid="5283"/>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510"/>
                                        </p:tgtEl>
                                        <p:attrNameLst>
                                          <p:attrName>style.visibility</p:attrName>
                                        </p:attrNameLst>
                                      </p:cBhvr>
                                      <p:to>
                                        <p:strVal val="visible"/>
                                      </p:to>
                                    </p:set>
                                    <p:animEffect transition="in" filter="slide(fromBottom)">
                                      <p:cBhvr>
                                        <p:cTn id="47" dur="500"/>
                                        <p:tgtEl>
                                          <p:spTgt spid="510"/>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511"/>
                                        </p:tgtEl>
                                        <p:attrNameLst>
                                          <p:attrName>style.visibility</p:attrName>
                                        </p:attrNameLst>
                                      </p:cBhvr>
                                      <p:to>
                                        <p:strVal val="visible"/>
                                      </p:to>
                                    </p:set>
                                    <p:animEffect transition="in" filter="slide(fromBottom)">
                                      <p:cBhvr>
                                        <p:cTn id="51" dur="500"/>
                                        <p:tgtEl>
                                          <p:spTgt spid="511"/>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515"/>
                                        </p:tgtEl>
                                        <p:attrNameLst>
                                          <p:attrName>style.visibility</p:attrName>
                                        </p:attrNameLst>
                                      </p:cBhvr>
                                      <p:to>
                                        <p:strVal val="visible"/>
                                      </p:to>
                                    </p:set>
                                    <p:animEffect transition="in" filter="slide(fromBottom)">
                                      <p:cBhvr>
                                        <p:cTn id="55" dur="500"/>
                                        <p:tgtEl>
                                          <p:spTgt spid="515"/>
                                        </p:tgtEl>
                                      </p:cBhvr>
                                    </p:animEffect>
                                  </p:childTnLst>
                                </p:cTn>
                              </p:par>
                            </p:childTnLst>
                          </p:cTn>
                        </p:par>
                        <p:par>
                          <p:cTn id="56" fill="hold">
                            <p:stCondLst>
                              <p:cond delay="5500"/>
                            </p:stCondLst>
                            <p:childTnLst>
                              <p:par>
                                <p:cTn id="57" presetID="12" presetClass="entr" presetSubtype="4" fill="hold" nodeType="afterEffect">
                                  <p:stCondLst>
                                    <p:cond delay="0"/>
                                  </p:stCondLst>
                                  <p:childTnLst>
                                    <p:set>
                                      <p:cBhvr>
                                        <p:cTn id="58" dur="1" fill="hold">
                                          <p:stCondLst>
                                            <p:cond delay="0"/>
                                          </p:stCondLst>
                                        </p:cTn>
                                        <p:tgtEl>
                                          <p:spTgt spid="519"/>
                                        </p:tgtEl>
                                        <p:attrNameLst>
                                          <p:attrName>style.visibility</p:attrName>
                                        </p:attrNameLst>
                                      </p:cBhvr>
                                      <p:to>
                                        <p:strVal val="visible"/>
                                      </p:to>
                                    </p:set>
                                    <p:animEffect transition="in" filter="slide(fromBottom)">
                                      <p:cBhvr>
                                        <p:cTn id="59" dur="500"/>
                                        <p:tgtEl>
                                          <p:spTgt spid="519"/>
                                        </p:tgtEl>
                                      </p:cBhvr>
                                    </p:animEffect>
                                  </p:childTnLst>
                                </p:cTn>
                              </p:par>
                            </p:childTnLst>
                          </p:cTn>
                        </p:par>
                        <p:par>
                          <p:cTn id="60" fill="hold">
                            <p:stCondLst>
                              <p:cond delay="6000"/>
                            </p:stCondLst>
                            <p:childTnLst>
                              <p:par>
                                <p:cTn id="61" presetID="12" presetClass="entr" presetSubtype="4" fill="hold" nodeType="afterEffect">
                                  <p:stCondLst>
                                    <p:cond delay="0"/>
                                  </p:stCondLst>
                                  <p:childTnLst>
                                    <p:set>
                                      <p:cBhvr>
                                        <p:cTn id="62" dur="1" fill="hold">
                                          <p:stCondLst>
                                            <p:cond delay="0"/>
                                          </p:stCondLst>
                                        </p:cTn>
                                        <p:tgtEl>
                                          <p:spTgt spid="523"/>
                                        </p:tgtEl>
                                        <p:attrNameLst>
                                          <p:attrName>style.visibility</p:attrName>
                                        </p:attrNameLst>
                                      </p:cBhvr>
                                      <p:to>
                                        <p:strVal val="visible"/>
                                      </p:to>
                                    </p:set>
                                    <p:animEffect transition="in" filter="slide(fromBottom)">
                                      <p:cBhvr>
                                        <p:cTn id="63" dur="500"/>
                                        <p:tgtEl>
                                          <p:spTgt spid="523"/>
                                        </p:tgtEl>
                                      </p:cBhvr>
                                    </p:animEffect>
                                  </p:childTnLst>
                                </p:cTn>
                              </p:par>
                            </p:childTnLst>
                          </p:cTn>
                        </p:par>
                        <p:par>
                          <p:cTn id="64" fill="hold">
                            <p:stCondLst>
                              <p:cond delay="6500"/>
                            </p:stCondLst>
                            <p:childTnLst>
                              <p:par>
                                <p:cTn id="65" presetID="12" presetClass="entr" presetSubtype="4" fill="hold" nodeType="afterEffect">
                                  <p:stCondLst>
                                    <p:cond delay="0"/>
                                  </p:stCondLst>
                                  <p:childTnLst>
                                    <p:set>
                                      <p:cBhvr>
                                        <p:cTn id="66" dur="1" fill="hold">
                                          <p:stCondLst>
                                            <p:cond delay="0"/>
                                          </p:stCondLst>
                                        </p:cTn>
                                        <p:tgtEl>
                                          <p:spTgt spid="527"/>
                                        </p:tgtEl>
                                        <p:attrNameLst>
                                          <p:attrName>style.visibility</p:attrName>
                                        </p:attrNameLst>
                                      </p:cBhvr>
                                      <p:to>
                                        <p:strVal val="visible"/>
                                      </p:to>
                                    </p:set>
                                    <p:animEffect transition="in" filter="slide(fromBottom)">
                                      <p:cBhvr>
                                        <p:cTn id="67" dur="500"/>
                                        <p:tgtEl>
                                          <p:spTgt spid="527"/>
                                        </p:tgtEl>
                                      </p:cBhvr>
                                    </p:animEffect>
                                  </p:childTnLst>
                                </p:cTn>
                              </p:par>
                            </p:childTnLst>
                          </p:cTn>
                        </p:par>
                        <p:par>
                          <p:cTn id="68" fill="hold">
                            <p:stCondLst>
                              <p:cond delay="7000"/>
                            </p:stCondLst>
                            <p:childTnLst>
                              <p:par>
                                <p:cTn id="69" presetID="12" presetClass="entr" presetSubtype="4" fill="hold" nodeType="afterEffect">
                                  <p:stCondLst>
                                    <p:cond delay="0"/>
                                  </p:stCondLst>
                                  <p:childTnLst>
                                    <p:set>
                                      <p:cBhvr>
                                        <p:cTn id="70" dur="1" fill="hold">
                                          <p:stCondLst>
                                            <p:cond delay="0"/>
                                          </p:stCondLst>
                                        </p:cTn>
                                        <p:tgtEl>
                                          <p:spTgt spid="471"/>
                                        </p:tgtEl>
                                        <p:attrNameLst>
                                          <p:attrName>style.visibility</p:attrName>
                                        </p:attrNameLst>
                                      </p:cBhvr>
                                      <p:to>
                                        <p:strVal val="visible"/>
                                      </p:to>
                                    </p:set>
                                    <p:animEffect transition="in" filter="slide(fromBottom)">
                                      <p:cBhvr>
                                        <p:cTn id="71"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animBg="1"/>
      <p:bldP spid="528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Map Infographic</a:t>
            </a:r>
            <a:endParaRPr lang="en-US" dirty="0"/>
          </a:p>
        </p:txBody>
      </p:sp>
      <p:sp>
        <p:nvSpPr>
          <p:cNvPr id="174" name="Text Placeholder 173"/>
          <p:cNvSpPr>
            <a:spLocks noGrp="1"/>
          </p:cNvSpPr>
          <p:nvPr>
            <p:ph type="body" sz="half" idx="2"/>
          </p:nvPr>
        </p:nvSpPr>
        <p:spPr/>
        <p:txBody>
          <a:bodyPr/>
          <a:lstStyle/>
          <a:p>
            <a:r>
              <a:rPr lang="en-US" dirty="0" smtClean="0"/>
              <a:t>World Map Infographic</a:t>
            </a:r>
            <a:endParaRPr lang="en-US" dirty="0"/>
          </a:p>
        </p:txBody>
      </p:sp>
      <p:grpSp>
        <p:nvGrpSpPr>
          <p:cNvPr id="3" name="Group 341"/>
          <p:cNvGrpSpPr/>
          <p:nvPr/>
        </p:nvGrpSpPr>
        <p:grpSpPr>
          <a:xfrm>
            <a:off x="2927626" y="2355983"/>
            <a:ext cx="1110006" cy="1241414"/>
            <a:chOff x="4097338" y="2217738"/>
            <a:chExt cx="1139825" cy="1274763"/>
          </a:xfrm>
          <a:solidFill>
            <a:schemeClr val="accent1"/>
          </a:solidFill>
        </p:grpSpPr>
        <p:sp>
          <p:nvSpPr>
            <p:cNvPr id="5125"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p>
          </p:txBody>
        </p:sp>
        <p:sp>
          <p:nvSpPr>
            <p:cNvPr id="5126"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4" name="Group 274"/>
          <p:cNvGrpSpPr/>
          <p:nvPr/>
        </p:nvGrpSpPr>
        <p:grpSpPr>
          <a:xfrm>
            <a:off x="1888735" y="2801222"/>
            <a:ext cx="759071" cy="1225954"/>
            <a:chOff x="3030538" y="2674938"/>
            <a:chExt cx="779463" cy="1258888"/>
          </a:xfrm>
          <a:solidFill>
            <a:schemeClr val="bg2"/>
          </a:solidFill>
        </p:grpSpPr>
        <p:sp>
          <p:nvSpPr>
            <p:cNvPr id="514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514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5150" name="Freeform 30"/>
          <p:cNvSpPr/>
          <p:nvPr/>
        </p:nvSpPr>
        <p:spPr bwMode="auto">
          <a:xfrm>
            <a:off x="3419008"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91440" tIns="45720" rIns="91440" bIns="45720" numCol="1" anchor="t" anchorCtr="0" compatLnSpc="1"/>
          <a:lstStyle/>
          <a:p>
            <a:endParaRPr lang="en-US"/>
          </a:p>
        </p:txBody>
      </p:sp>
      <p:sp>
        <p:nvSpPr>
          <p:cNvPr id="5283" name="Freeform 163"/>
          <p:cNvSpPr/>
          <p:nvPr/>
        </p:nvSpPr>
        <p:spPr bwMode="auto">
          <a:xfrm>
            <a:off x="3657087"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91440" tIns="45720" rIns="91440" bIns="45720" numCol="1" anchor="t" anchorCtr="0" compatLnSpc="1"/>
          <a:lstStyle/>
          <a:p>
            <a:endParaRPr lang="en-US"/>
          </a:p>
        </p:txBody>
      </p:sp>
      <p:grpSp>
        <p:nvGrpSpPr>
          <p:cNvPr id="5" name="Group 277"/>
          <p:cNvGrpSpPr/>
          <p:nvPr/>
        </p:nvGrpSpPr>
        <p:grpSpPr>
          <a:xfrm>
            <a:off x="481903" y="1131575"/>
            <a:ext cx="2523022" cy="1757767"/>
            <a:chOff x="1585913" y="960438"/>
            <a:chExt cx="2590800" cy="1804987"/>
          </a:xfrm>
          <a:solidFill>
            <a:schemeClr val="tx2"/>
          </a:solidFill>
        </p:grpSpPr>
        <p:sp>
          <p:nvSpPr>
            <p:cNvPr id="27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p>
          </p:txBody>
        </p:sp>
        <p:sp>
          <p:nvSpPr>
            <p:cNvPr id="28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p>
          </p:txBody>
        </p:sp>
        <p:sp>
          <p:nvSpPr>
            <p:cNvPr id="28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p>
          </p:txBody>
        </p:sp>
        <p:sp>
          <p:nvSpPr>
            <p:cNvPr id="28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28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p>
          </p:txBody>
        </p:sp>
        <p:sp>
          <p:nvSpPr>
            <p:cNvPr id="28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p>
          </p:txBody>
        </p:sp>
        <p:sp>
          <p:nvSpPr>
            <p:cNvPr id="28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p>
          </p:txBody>
        </p:sp>
        <p:sp>
          <p:nvSpPr>
            <p:cNvPr id="28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8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p>
          </p:txBody>
        </p:sp>
        <p:sp>
          <p:nvSpPr>
            <p:cNvPr id="28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p>
          </p:txBody>
        </p:sp>
        <p:sp>
          <p:nvSpPr>
            <p:cNvPr id="28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p>
          </p:txBody>
        </p:sp>
        <p:sp>
          <p:nvSpPr>
            <p:cNvPr id="29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p>
          </p:txBody>
        </p:sp>
        <p:sp>
          <p:nvSpPr>
            <p:cNvPr id="29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p>
          </p:txBody>
        </p:sp>
        <p:sp>
          <p:nvSpPr>
            <p:cNvPr id="29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p>
          </p:txBody>
        </p:sp>
        <p:sp>
          <p:nvSpPr>
            <p:cNvPr id="29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p>
          </p:txBody>
        </p:sp>
        <p:sp>
          <p:nvSpPr>
            <p:cNvPr id="29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p>
          </p:txBody>
        </p:sp>
        <p:sp>
          <p:nvSpPr>
            <p:cNvPr id="29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p>
          </p:txBody>
        </p:sp>
        <p:sp>
          <p:nvSpPr>
            <p:cNvPr id="29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p>
          </p:txBody>
        </p:sp>
        <p:sp>
          <p:nvSpPr>
            <p:cNvPr id="29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p>
          </p:txBody>
        </p:sp>
        <p:sp>
          <p:nvSpPr>
            <p:cNvPr id="29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p>
          </p:txBody>
        </p:sp>
        <p:sp>
          <p:nvSpPr>
            <p:cNvPr id="29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p>
          </p:txBody>
        </p:sp>
        <p:sp>
          <p:nvSpPr>
            <p:cNvPr id="30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p>
          </p:txBody>
        </p:sp>
        <p:sp>
          <p:nvSpPr>
            <p:cNvPr id="30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0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p>
          </p:txBody>
        </p:sp>
        <p:sp>
          <p:nvSpPr>
            <p:cNvPr id="30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0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p>
          </p:txBody>
        </p:sp>
        <p:sp>
          <p:nvSpPr>
            <p:cNvPr id="30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p>
          </p:txBody>
        </p:sp>
        <p:sp>
          <p:nvSpPr>
            <p:cNvPr id="30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p>
          </p:txBody>
        </p:sp>
        <p:sp>
          <p:nvSpPr>
            <p:cNvPr id="30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30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0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p>
          </p:txBody>
        </p:sp>
        <p:sp>
          <p:nvSpPr>
            <p:cNvPr id="31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p>
          </p:txBody>
        </p:sp>
        <p:sp>
          <p:nvSpPr>
            <p:cNvPr id="31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p>
          </p:txBody>
        </p:sp>
        <p:sp>
          <p:nvSpPr>
            <p:cNvPr id="31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1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p>
          </p:txBody>
        </p:sp>
        <p:sp>
          <p:nvSpPr>
            <p:cNvPr id="31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p>
          </p:txBody>
        </p:sp>
        <p:sp>
          <p:nvSpPr>
            <p:cNvPr id="31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p>
          </p:txBody>
        </p:sp>
        <p:sp>
          <p:nvSpPr>
            <p:cNvPr id="31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p>
          </p:txBody>
        </p:sp>
        <p:sp>
          <p:nvSpPr>
            <p:cNvPr id="31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32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p>
          </p:txBody>
        </p:sp>
        <p:sp>
          <p:nvSpPr>
            <p:cNvPr id="32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p>
          </p:txBody>
        </p:sp>
        <p:sp>
          <p:nvSpPr>
            <p:cNvPr id="32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p>
          </p:txBody>
        </p:sp>
        <p:sp>
          <p:nvSpPr>
            <p:cNvPr id="32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p>
          </p:txBody>
        </p:sp>
        <p:sp>
          <p:nvSpPr>
            <p:cNvPr id="32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2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p>
          </p:txBody>
        </p:sp>
        <p:sp>
          <p:nvSpPr>
            <p:cNvPr id="32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p>
          </p:txBody>
        </p:sp>
        <p:sp>
          <p:nvSpPr>
            <p:cNvPr id="32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p>
          </p:txBody>
        </p:sp>
        <p:sp>
          <p:nvSpPr>
            <p:cNvPr id="32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32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p>
          </p:txBody>
        </p:sp>
        <p:sp>
          <p:nvSpPr>
            <p:cNvPr id="33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p>
          </p:txBody>
        </p:sp>
        <p:sp>
          <p:nvSpPr>
            <p:cNvPr id="33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3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p>
          </p:txBody>
        </p:sp>
        <p:sp>
          <p:nvSpPr>
            <p:cNvPr id="33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p>
          </p:txBody>
        </p:sp>
        <p:sp>
          <p:nvSpPr>
            <p:cNvPr id="33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3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p>
          </p:txBody>
        </p:sp>
        <p:sp>
          <p:nvSpPr>
            <p:cNvPr id="33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3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p>
          </p:txBody>
        </p:sp>
        <p:sp>
          <p:nvSpPr>
            <p:cNvPr id="33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p>
          </p:txBody>
        </p:sp>
        <p:sp>
          <p:nvSpPr>
            <p:cNvPr id="33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34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p>
          </p:txBody>
        </p:sp>
        <p:sp>
          <p:nvSpPr>
            <p:cNvPr id="34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6" name="Group 345"/>
          <p:cNvGrpSpPr/>
          <p:nvPr/>
        </p:nvGrpSpPr>
        <p:grpSpPr>
          <a:xfrm>
            <a:off x="3046665" y="1256798"/>
            <a:ext cx="669405" cy="1125467"/>
            <a:chOff x="4219575" y="1089025"/>
            <a:chExt cx="687388" cy="1155701"/>
          </a:xfrm>
          <a:solidFill>
            <a:schemeClr val="accent2"/>
          </a:solidFill>
        </p:grpSpPr>
        <p:sp>
          <p:nvSpPr>
            <p:cNvPr id="347"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7" name="Group 343"/>
            <p:cNvGrpSpPr/>
            <p:nvPr/>
          </p:nvGrpSpPr>
          <p:grpSpPr>
            <a:xfrm>
              <a:off x="4219575" y="1089025"/>
              <a:ext cx="687388" cy="1155701"/>
              <a:chOff x="4219575" y="1089025"/>
              <a:chExt cx="687388" cy="1155701"/>
            </a:xfrm>
            <a:grpFill/>
          </p:grpSpPr>
          <p:sp>
            <p:nvSpPr>
              <p:cNvPr id="349"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350"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351"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p>
            </p:txBody>
          </p:sp>
          <p:sp>
            <p:nvSpPr>
              <p:cNvPr id="352"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353"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354"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355"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6"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7"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58"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359"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360"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361"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8" name="Group 363"/>
          <p:cNvGrpSpPr/>
          <p:nvPr/>
        </p:nvGrpSpPr>
        <p:grpSpPr>
          <a:xfrm>
            <a:off x="5048696" y="3000651"/>
            <a:ext cx="941496" cy="822457"/>
            <a:chOff x="6275388" y="2879725"/>
            <a:chExt cx="966788" cy="844551"/>
          </a:xfrm>
          <a:solidFill>
            <a:schemeClr val="accent1">
              <a:lumMod val="75000"/>
            </a:schemeClr>
          </a:solidFill>
        </p:grpSpPr>
        <p:sp>
          <p:nvSpPr>
            <p:cNvPr id="365"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p>
          </p:txBody>
        </p:sp>
        <p:grpSp>
          <p:nvGrpSpPr>
            <p:cNvPr id="9" name="Group 361"/>
            <p:cNvGrpSpPr/>
            <p:nvPr/>
          </p:nvGrpSpPr>
          <p:grpSpPr>
            <a:xfrm>
              <a:off x="6275388" y="2917825"/>
              <a:ext cx="966788" cy="806451"/>
              <a:chOff x="6275388" y="2917825"/>
              <a:chExt cx="966788" cy="806451"/>
            </a:xfrm>
            <a:grpFill/>
          </p:grpSpPr>
          <p:sp>
            <p:nvSpPr>
              <p:cNvPr id="367"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368"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p>
            </p:txBody>
          </p:sp>
          <p:sp>
            <p:nvSpPr>
              <p:cNvPr id="369"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p>
            </p:txBody>
          </p:sp>
          <p:sp>
            <p:nvSpPr>
              <p:cNvPr id="370"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p>
            </p:txBody>
          </p:sp>
          <p:sp>
            <p:nvSpPr>
              <p:cNvPr id="371"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p>
            </p:txBody>
          </p:sp>
          <p:sp>
            <p:nvSpPr>
              <p:cNvPr id="372"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p>
            </p:txBody>
          </p:sp>
          <p:sp>
            <p:nvSpPr>
              <p:cNvPr id="373"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p>
            </p:txBody>
          </p:sp>
          <p:sp>
            <p:nvSpPr>
              <p:cNvPr id="374"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375"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376"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p>
            </p:txBody>
          </p:sp>
          <p:sp>
            <p:nvSpPr>
              <p:cNvPr id="377"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p>
            </p:txBody>
          </p:sp>
          <p:sp>
            <p:nvSpPr>
              <p:cNvPr id="378"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p>
            </p:txBody>
          </p:sp>
          <p:sp>
            <p:nvSpPr>
              <p:cNvPr id="379"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p>
            </p:txBody>
          </p:sp>
          <p:sp>
            <p:nvSpPr>
              <p:cNvPr id="380"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p>
            </p:txBody>
          </p:sp>
          <p:sp>
            <p:nvSpPr>
              <p:cNvPr id="381"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382"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0" name="Group 383"/>
          <p:cNvGrpSpPr/>
          <p:nvPr/>
        </p:nvGrpSpPr>
        <p:grpSpPr>
          <a:xfrm>
            <a:off x="3527462" y="1207327"/>
            <a:ext cx="2773469" cy="1960289"/>
            <a:chOff x="4713288" y="1038225"/>
            <a:chExt cx="2847975" cy="2012950"/>
          </a:xfrm>
          <a:solidFill>
            <a:schemeClr val="accent3"/>
          </a:solidFill>
        </p:grpSpPr>
        <p:sp>
          <p:nvSpPr>
            <p:cNvPr id="385"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p>
          </p:txBody>
        </p:sp>
        <p:sp>
          <p:nvSpPr>
            <p:cNvPr id="386"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p>
          </p:txBody>
        </p:sp>
        <p:sp>
          <p:nvSpPr>
            <p:cNvPr id="387"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p>
          </p:txBody>
        </p:sp>
        <p:sp>
          <p:nvSpPr>
            <p:cNvPr id="388"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p>
          </p:txBody>
        </p:sp>
        <p:sp>
          <p:nvSpPr>
            <p:cNvPr id="389"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p>
          </p:txBody>
        </p:sp>
        <p:sp>
          <p:nvSpPr>
            <p:cNvPr id="390"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p>
          </p:txBody>
        </p:sp>
        <p:sp>
          <p:nvSpPr>
            <p:cNvPr id="391"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p>
          </p:txBody>
        </p:sp>
        <p:sp>
          <p:nvSpPr>
            <p:cNvPr id="392"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p>
          </p:txBody>
        </p:sp>
        <p:sp>
          <p:nvSpPr>
            <p:cNvPr id="393"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p>
          </p:txBody>
        </p:sp>
        <p:sp>
          <p:nvSpPr>
            <p:cNvPr id="394"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p>
          </p:txBody>
        </p:sp>
        <p:sp>
          <p:nvSpPr>
            <p:cNvPr id="395"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96"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97"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p>
          </p:txBody>
        </p:sp>
        <p:sp>
          <p:nvSpPr>
            <p:cNvPr id="398"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p>
          </p:txBody>
        </p:sp>
        <p:sp>
          <p:nvSpPr>
            <p:cNvPr id="399"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p>
          </p:txBody>
        </p:sp>
        <p:sp>
          <p:nvSpPr>
            <p:cNvPr id="400"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p>
          </p:txBody>
        </p:sp>
        <p:sp>
          <p:nvSpPr>
            <p:cNvPr id="401"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p>
          </p:txBody>
        </p:sp>
        <p:sp>
          <p:nvSpPr>
            <p:cNvPr id="402"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p>
          </p:txBody>
        </p:sp>
        <p:sp>
          <p:nvSpPr>
            <p:cNvPr id="403"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p>
          </p:txBody>
        </p:sp>
        <p:sp>
          <p:nvSpPr>
            <p:cNvPr id="404"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p>
          </p:txBody>
        </p:sp>
        <p:sp>
          <p:nvSpPr>
            <p:cNvPr id="405"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6"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7"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p>
          </p:txBody>
        </p:sp>
        <p:sp>
          <p:nvSpPr>
            <p:cNvPr id="408"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p>
          </p:txBody>
        </p:sp>
        <p:sp>
          <p:nvSpPr>
            <p:cNvPr id="409"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p>
          </p:txBody>
        </p:sp>
        <p:sp>
          <p:nvSpPr>
            <p:cNvPr id="410"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411"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p>
          </p:txBody>
        </p:sp>
        <p:sp>
          <p:nvSpPr>
            <p:cNvPr id="412"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p>
          </p:txBody>
        </p:sp>
        <p:sp>
          <p:nvSpPr>
            <p:cNvPr id="413"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p>
          </p:txBody>
        </p:sp>
        <p:sp>
          <p:nvSpPr>
            <p:cNvPr id="414"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p>
          </p:txBody>
        </p:sp>
        <p:sp>
          <p:nvSpPr>
            <p:cNvPr id="415"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416"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p>
          </p:txBody>
        </p:sp>
        <p:sp>
          <p:nvSpPr>
            <p:cNvPr id="417"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418"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p>
          </p:txBody>
        </p:sp>
        <p:sp>
          <p:nvSpPr>
            <p:cNvPr id="419"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p>
          </p:txBody>
        </p:sp>
        <p:sp>
          <p:nvSpPr>
            <p:cNvPr id="420"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p>
          </p:txBody>
        </p:sp>
        <p:sp>
          <p:nvSpPr>
            <p:cNvPr id="421"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p>
          </p:txBody>
        </p:sp>
        <p:sp>
          <p:nvSpPr>
            <p:cNvPr id="422"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p>
          </p:txBody>
        </p:sp>
        <p:sp>
          <p:nvSpPr>
            <p:cNvPr id="423"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p>
          </p:txBody>
        </p:sp>
        <p:sp>
          <p:nvSpPr>
            <p:cNvPr id="424"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p>
          </p:txBody>
        </p:sp>
        <p:sp>
          <p:nvSpPr>
            <p:cNvPr id="425"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p>
          </p:txBody>
        </p:sp>
        <p:sp>
          <p:nvSpPr>
            <p:cNvPr id="426"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p>
          </p:txBody>
        </p:sp>
        <p:sp>
          <p:nvSpPr>
            <p:cNvPr id="427"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p>
          </p:txBody>
        </p:sp>
        <p:sp>
          <p:nvSpPr>
            <p:cNvPr id="428"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p>
          </p:txBody>
        </p:sp>
        <p:sp>
          <p:nvSpPr>
            <p:cNvPr id="429"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430"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p>
          </p:txBody>
        </p:sp>
        <p:sp>
          <p:nvSpPr>
            <p:cNvPr id="431"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p>
          </p:txBody>
        </p:sp>
        <p:sp>
          <p:nvSpPr>
            <p:cNvPr id="432"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p>
          </p:txBody>
        </p:sp>
        <p:sp>
          <p:nvSpPr>
            <p:cNvPr id="433"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p>
          </p:txBody>
        </p:sp>
        <p:sp>
          <p:nvSpPr>
            <p:cNvPr id="434"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435"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p>
          </p:txBody>
        </p:sp>
        <p:sp>
          <p:nvSpPr>
            <p:cNvPr id="436"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437"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p>
          </p:txBody>
        </p:sp>
        <p:sp>
          <p:nvSpPr>
            <p:cNvPr id="438"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439"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p>
          </p:txBody>
        </p:sp>
        <p:sp>
          <p:nvSpPr>
            <p:cNvPr id="440"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p>
          </p:txBody>
        </p:sp>
        <p:sp>
          <p:nvSpPr>
            <p:cNvPr id="441"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p>
          </p:txBody>
        </p:sp>
        <p:sp>
          <p:nvSpPr>
            <p:cNvPr id="442"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p>
          </p:txBody>
        </p:sp>
        <p:sp>
          <p:nvSpPr>
            <p:cNvPr id="443"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444"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p>
          </p:txBody>
        </p:sp>
        <p:sp>
          <p:nvSpPr>
            <p:cNvPr id="445"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p>
          </p:txBody>
        </p:sp>
        <p:sp>
          <p:nvSpPr>
            <p:cNvPr id="446"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p>
          </p:txBody>
        </p:sp>
        <p:sp>
          <p:nvSpPr>
            <p:cNvPr id="447"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p>
          </p:txBody>
        </p:sp>
        <p:sp>
          <p:nvSpPr>
            <p:cNvPr id="448"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449"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p>
          </p:txBody>
        </p:sp>
        <p:sp>
          <p:nvSpPr>
            <p:cNvPr id="450"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451"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 name="Group 470"/>
          <p:cNvGrpSpPr/>
          <p:nvPr/>
        </p:nvGrpSpPr>
        <p:grpSpPr>
          <a:xfrm>
            <a:off x="1690299" y="4347407"/>
            <a:ext cx="5763403" cy="197254"/>
            <a:chOff x="1634043" y="4160313"/>
            <a:chExt cx="5763403" cy="197254"/>
          </a:xfrm>
        </p:grpSpPr>
        <p:grpSp>
          <p:nvGrpSpPr>
            <p:cNvPr id="12" name="Group 50"/>
            <p:cNvGrpSpPr/>
            <p:nvPr/>
          </p:nvGrpSpPr>
          <p:grpSpPr>
            <a:xfrm>
              <a:off x="1634043" y="4160313"/>
              <a:ext cx="1251615" cy="194452"/>
              <a:chOff x="2221306" y="3914656"/>
              <a:chExt cx="1251615" cy="194452"/>
            </a:xfrm>
          </p:grpSpPr>
          <p:sp>
            <p:nvSpPr>
              <p:cNvPr id="463" name="TextBox 462"/>
              <p:cNvSpPr txBox="1"/>
              <p:nvPr/>
            </p:nvSpPr>
            <p:spPr>
              <a:xfrm>
                <a:off x="2456617" y="3934938"/>
                <a:ext cx="1016304"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NORTH AMERICA</a:t>
                </a:r>
                <a:endParaRPr lang="en-US" sz="1100" b="1" dirty="0">
                  <a:solidFill>
                    <a:schemeClr val="tx1">
                      <a:lumMod val="75000"/>
                      <a:lumOff val="25000"/>
                    </a:schemeClr>
                  </a:solidFill>
                </a:endParaRPr>
              </a:p>
            </p:txBody>
          </p:sp>
          <p:sp>
            <p:nvSpPr>
              <p:cNvPr id="464" name="Rounded Rectangle 463"/>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45"/>
            <p:cNvGrpSpPr/>
            <p:nvPr/>
          </p:nvGrpSpPr>
          <p:grpSpPr>
            <a:xfrm>
              <a:off x="2991829" y="4160313"/>
              <a:ext cx="1176123" cy="194452"/>
              <a:chOff x="3776442" y="3947915"/>
              <a:chExt cx="1176123" cy="194452"/>
            </a:xfrm>
          </p:grpSpPr>
          <p:sp>
            <p:nvSpPr>
              <p:cNvPr id="461" name="TextBox 460"/>
              <p:cNvSpPr txBox="1"/>
              <p:nvPr/>
            </p:nvSpPr>
            <p:spPr>
              <a:xfrm>
                <a:off x="4021220" y="3968197"/>
                <a:ext cx="931345"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LATIN AMERICA</a:t>
                </a:r>
                <a:endParaRPr lang="en-US" sz="1100" b="1" dirty="0">
                  <a:solidFill>
                    <a:schemeClr val="tx1">
                      <a:lumMod val="75000"/>
                      <a:lumOff val="25000"/>
                    </a:schemeClr>
                  </a:solidFill>
                </a:endParaRPr>
              </a:p>
            </p:txBody>
          </p:sp>
          <p:sp>
            <p:nvSpPr>
              <p:cNvPr id="462" name="Rounded Rectangle 461"/>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37"/>
            <p:cNvGrpSpPr/>
            <p:nvPr/>
          </p:nvGrpSpPr>
          <p:grpSpPr>
            <a:xfrm>
              <a:off x="4274123" y="4160313"/>
              <a:ext cx="663077" cy="194452"/>
              <a:chOff x="4725932" y="3949014"/>
              <a:chExt cx="663077" cy="194452"/>
            </a:xfrm>
          </p:grpSpPr>
          <p:sp>
            <p:nvSpPr>
              <p:cNvPr id="459" name="TextBox 458"/>
              <p:cNvSpPr txBox="1"/>
              <p:nvPr/>
            </p:nvSpPr>
            <p:spPr>
              <a:xfrm>
                <a:off x="4962610" y="3966831"/>
                <a:ext cx="426399"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AFRICA</a:t>
                </a:r>
                <a:endParaRPr lang="en-US" sz="1100" b="1" dirty="0">
                  <a:solidFill>
                    <a:schemeClr val="tx1">
                      <a:lumMod val="75000"/>
                      <a:lumOff val="25000"/>
                    </a:schemeClr>
                  </a:solidFill>
                </a:endParaRPr>
              </a:p>
            </p:txBody>
          </p:sp>
          <p:sp>
            <p:nvSpPr>
              <p:cNvPr id="460" name="Rounded Rectangle 459"/>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41"/>
            <p:cNvGrpSpPr/>
            <p:nvPr/>
          </p:nvGrpSpPr>
          <p:grpSpPr>
            <a:xfrm>
              <a:off x="5043371" y="4160313"/>
              <a:ext cx="516208" cy="197254"/>
              <a:chOff x="6077268" y="3949014"/>
              <a:chExt cx="516208" cy="197254"/>
            </a:xfrm>
          </p:grpSpPr>
          <p:sp>
            <p:nvSpPr>
              <p:cNvPr id="457" name="TextBox 456"/>
              <p:cNvSpPr txBox="1"/>
              <p:nvPr/>
            </p:nvSpPr>
            <p:spPr>
              <a:xfrm>
                <a:off x="6319362" y="3976991"/>
                <a:ext cx="274114"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ASIA</a:t>
                </a:r>
                <a:endParaRPr lang="en-US" sz="1100" b="1" dirty="0">
                  <a:solidFill>
                    <a:schemeClr val="tx1">
                      <a:lumMod val="75000"/>
                      <a:lumOff val="25000"/>
                    </a:schemeClr>
                  </a:solidFill>
                </a:endParaRPr>
              </a:p>
            </p:txBody>
          </p:sp>
          <p:sp>
            <p:nvSpPr>
              <p:cNvPr id="458" name="Rounded Rectangle 457"/>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41"/>
            <p:cNvGrpSpPr/>
            <p:nvPr/>
          </p:nvGrpSpPr>
          <p:grpSpPr>
            <a:xfrm>
              <a:off x="5665750" y="4160313"/>
              <a:ext cx="722995" cy="197254"/>
              <a:chOff x="6077268" y="3949014"/>
              <a:chExt cx="722995" cy="197254"/>
            </a:xfrm>
          </p:grpSpPr>
          <p:sp>
            <p:nvSpPr>
              <p:cNvPr id="466" name="TextBox 465"/>
              <p:cNvSpPr txBox="1"/>
              <p:nvPr/>
            </p:nvSpPr>
            <p:spPr>
              <a:xfrm>
                <a:off x="6319362" y="3976991"/>
                <a:ext cx="480901"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EUROPE</a:t>
                </a:r>
                <a:endParaRPr lang="en-US" sz="1100" b="1" dirty="0">
                  <a:solidFill>
                    <a:schemeClr val="tx1">
                      <a:lumMod val="75000"/>
                      <a:lumOff val="25000"/>
                    </a:schemeClr>
                  </a:solidFill>
                </a:endParaRPr>
              </a:p>
            </p:txBody>
          </p:sp>
          <p:sp>
            <p:nvSpPr>
              <p:cNvPr id="467" name="Rounded Rectangle 466"/>
              <p:cNvSpPr>
                <a:spLocks noChangeAspect="1"/>
              </p:cNvSpPr>
              <p:nvPr/>
            </p:nvSpPr>
            <p:spPr>
              <a:xfrm>
                <a:off x="6077268" y="3949014"/>
                <a:ext cx="200183" cy="1944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41"/>
            <p:cNvGrpSpPr/>
            <p:nvPr/>
          </p:nvGrpSpPr>
          <p:grpSpPr>
            <a:xfrm>
              <a:off x="6494915" y="4160313"/>
              <a:ext cx="902531" cy="197254"/>
              <a:chOff x="6077268" y="3949014"/>
              <a:chExt cx="902531" cy="197254"/>
            </a:xfrm>
          </p:grpSpPr>
          <p:sp>
            <p:nvSpPr>
              <p:cNvPr id="469" name="TextBox 468"/>
              <p:cNvSpPr txBox="1"/>
              <p:nvPr/>
            </p:nvSpPr>
            <p:spPr>
              <a:xfrm>
                <a:off x="6319362" y="3976991"/>
                <a:ext cx="660437" cy="169277"/>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AUSTRALIA</a:t>
                </a:r>
                <a:endParaRPr lang="en-US" sz="1100" b="1" dirty="0">
                  <a:solidFill>
                    <a:schemeClr val="tx1">
                      <a:lumMod val="75000"/>
                      <a:lumOff val="25000"/>
                    </a:schemeClr>
                  </a:solidFill>
                </a:endParaRPr>
              </a:p>
            </p:txBody>
          </p:sp>
          <p:sp>
            <p:nvSpPr>
              <p:cNvPr id="470" name="Rounded Rectangle 469"/>
              <p:cNvSpPr>
                <a:spLocks noChangeAspect="1"/>
              </p:cNvSpPr>
              <p:nvPr/>
            </p:nvSpPr>
            <p:spPr>
              <a:xfrm>
                <a:off x="6077268" y="3949014"/>
                <a:ext cx="200183" cy="19445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223" name="Chart 222"/>
          <p:cNvGraphicFramePr/>
          <p:nvPr/>
        </p:nvGraphicFramePr>
        <p:xfrm>
          <a:off x="6300930" y="820208"/>
          <a:ext cx="2361167" cy="3527199"/>
        </p:xfrm>
        <a:graphic>
          <a:graphicData uri="http://schemas.openxmlformats.org/drawingml/2006/chart">
            <c:chart xmlns:c="http://schemas.openxmlformats.org/drawingml/2006/chart" xmlns:r="http://schemas.openxmlformats.org/officeDocument/2006/relationships" r:id="rId1"/>
          </a:graphicData>
        </a:graphic>
      </p:graphicFrame>
      <p:sp>
        <p:nvSpPr>
          <p:cNvPr id="199" name="Slide Number Placeholder 19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5150"/>
                                        </p:tgtEl>
                                        <p:attrNameLst>
                                          <p:attrName>style.visibility</p:attrName>
                                        </p:attrNameLst>
                                      </p:cBhvr>
                                      <p:to>
                                        <p:strVal val="visible"/>
                                      </p:to>
                                    </p:set>
                                    <p:anim calcmode="lin" valueType="num">
                                      <p:cBhvr>
                                        <p:cTn id="37" dur="500" fill="hold"/>
                                        <p:tgtEl>
                                          <p:spTgt spid="5150"/>
                                        </p:tgtEl>
                                        <p:attrNameLst>
                                          <p:attrName>ppt_w</p:attrName>
                                        </p:attrNameLst>
                                      </p:cBhvr>
                                      <p:tavLst>
                                        <p:tav tm="0">
                                          <p:val>
                                            <p:fltVal val="0"/>
                                          </p:val>
                                        </p:tav>
                                        <p:tav tm="100000">
                                          <p:val>
                                            <p:strVal val="#ppt_w"/>
                                          </p:val>
                                        </p:tav>
                                      </p:tavLst>
                                    </p:anim>
                                    <p:anim calcmode="lin" valueType="num">
                                      <p:cBhvr>
                                        <p:cTn id="38" dur="500" fill="hold"/>
                                        <p:tgtEl>
                                          <p:spTgt spid="515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5283"/>
                                        </p:tgtEl>
                                        <p:attrNameLst>
                                          <p:attrName>style.visibility</p:attrName>
                                        </p:attrNameLst>
                                      </p:cBhvr>
                                      <p:to>
                                        <p:strVal val="visible"/>
                                      </p:to>
                                    </p:set>
                                    <p:anim calcmode="lin" valueType="num">
                                      <p:cBhvr>
                                        <p:cTn id="42" dur="500" fill="hold"/>
                                        <p:tgtEl>
                                          <p:spTgt spid="5283"/>
                                        </p:tgtEl>
                                        <p:attrNameLst>
                                          <p:attrName>ppt_w</p:attrName>
                                        </p:attrNameLst>
                                      </p:cBhvr>
                                      <p:tavLst>
                                        <p:tav tm="0">
                                          <p:val>
                                            <p:fltVal val="0"/>
                                          </p:val>
                                        </p:tav>
                                        <p:tav tm="100000">
                                          <p:val>
                                            <p:strVal val="#ppt_w"/>
                                          </p:val>
                                        </p:tav>
                                      </p:tavLst>
                                    </p:anim>
                                    <p:anim calcmode="lin" valueType="num">
                                      <p:cBhvr>
                                        <p:cTn id="43" dur="500" fill="hold"/>
                                        <p:tgtEl>
                                          <p:spTgt spid="5283"/>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Bottom)">
                                      <p:cBhvr>
                                        <p:cTn id="47" dur="500"/>
                                        <p:tgtEl>
                                          <p:spTgt spid="11"/>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23">
                                            <p:graphicEl>
                                              <a:chart seriesIdx="-3" categoryIdx="-3" bldStep="gridLegend"/>
                                            </p:graphicEl>
                                          </p:spTgt>
                                        </p:tgtEl>
                                        <p:attrNameLst>
                                          <p:attrName>style.visibility</p:attrName>
                                        </p:attrNameLst>
                                      </p:cBhvr>
                                      <p:to>
                                        <p:strVal val="visible"/>
                                      </p:to>
                                    </p:set>
                                    <p:animEffect transition="in" filter="fade">
                                      <p:cBhvr>
                                        <p:cTn id="51" dur="1000"/>
                                        <p:tgtEl>
                                          <p:spTgt spid="223">
                                            <p:graphicEl>
                                              <a:chart seriesIdx="-3" categoryIdx="-3" bldStep="gridLegend"/>
                                            </p:graphicEl>
                                          </p:spTgt>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223">
                                            <p:graphicEl>
                                              <a:chart seriesIdx="0" categoryIdx="-4" bldStep="series"/>
                                            </p:graphicEl>
                                          </p:spTgt>
                                        </p:tgtEl>
                                        <p:attrNameLst>
                                          <p:attrName>style.visibility</p:attrName>
                                        </p:attrNameLst>
                                      </p:cBhvr>
                                      <p:to>
                                        <p:strVal val="visible"/>
                                      </p:to>
                                    </p:set>
                                    <p:animEffect transition="in" filter="slide(fromBottom)">
                                      <p:cBhvr>
                                        <p:cTn id="55" dur="1000"/>
                                        <p:tgtEl>
                                          <p:spTgt spid="223">
                                            <p:graphicEl>
                                              <a:chart seriesIdx="0" categoryIdx="-4" bldStep="series"/>
                                            </p:graphicEl>
                                          </p:spTgt>
                                        </p:tgtEl>
                                      </p:cBhvr>
                                    </p:animEffect>
                                  </p:childTnLst>
                                </p:cTn>
                              </p:par>
                            </p:childTnLst>
                          </p:cTn>
                        </p:par>
                        <p:par>
                          <p:cTn id="56" fill="hold">
                            <p:stCondLst>
                              <p:cond delay="6500"/>
                            </p:stCondLst>
                            <p:childTnLst>
                              <p:par>
                                <p:cTn id="57" presetID="12" presetClass="entr" presetSubtype="4" fill="hold" grpId="0" nodeType="afterEffect">
                                  <p:stCondLst>
                                    <p:cond delay="0"/>
                                  </p:stCondLst>
                                  <p:childTnLst>
                                    <p:set>
                                      <p:cBhvr>
                                        <p:cTn id="58" dur="1" fill="hold">
                                          <p:stCondLst>
                                            <p:cond delay="0"/>
                                          </p:stCondLst>
                                        </p:cTn>
                                        <p:tgtEl>
                                          <p:spTgt spid="223">
                                            <p:graphicEl>
                                              <a:chart seriesIdx="1" categoryIdx="-4" bldStep="series"/>
                                            </p:graphicEl>
                                          </p:spTgt>
                                        </p:tgtEl>
                                        <p:attrNameLst>
                                          <p:attrName>style.visibility</p:attrName>
                                        </p:attrNameLst>
                                      </p:cBhvr>
                                      <p:to>
                                        <p:strVal val="visible"/>
                                      </p:to>
                                    </p:set>
                                    <p:animEffect transition="in" filter="slide(fromBottom)">
                                      <p:cBhvr>
                                        <p:cTn id="59" dur="1000"/>
                                        <p:tgtEl>
                                          <p:spTgt spid="223">
                                            <p:graphicEl>
                                              <a:chart seriesIdx="1" categoryIdx="-4" bldStep="series"/>
                                            </p:graphicEl>
                                          </p:spTgt>
                                        </p:tgtEl>
                                      </p:cBhvr>
                                    </p:animEffect>
                                  </p:childTnLst>
                                </p:cTn>
                              </p:par>
                            </p:childTnLst>
                          </p:cTn>
                        </p:par>
                        <p:par>
                          <p:cTn id="60" fill="hold">
                            <p:stCondLst>
                              <p:cond delay="7500"/>
                            </p:stCondLst>
                            <p:childTnLst>
                              <p:par>
                                <p:cTn id="61" presetID="12" presetClass="entr" presetSubtype="4" fill="hold" grpId="0" nodeType="afterEffect">
                                  <p:stCondLst>
                                    <p:cond delay="0"/>
                                  </p:stCondLst>
                                  <p:childTnLst>
                                    <p:set>
                                      <p:cBhvr>
                                        <p:cTn id="62" dur="1" fill="hold">
                                          <p:stCondLst>
                                            <p:cond delay="0"/>
                                          </p:stCondLst>
                                        </p:cTn>
                                        <p:tgtEl>
                                          <p:spTgt spid="223">
                                            <p:graphicEl>
                                              <a:chart seriesIdx="2" categoryIdx="-4" bldStep="series"/>
                                            </p:graphicEl>
                                          </p:spTgt>
                                        </p:tgtEl>
                                        <p:attrNameLst>
                                          <p:attrName>style.visibility</p:attrName>
                                        </p:attrNameLst>
                                      </p:cBhvr>
                                      <p:to>
                                        <p:strVal val="visible"/>
                                      </p:to>
                                    </p:set>
                                    <p:animEffect transition="in" filter="slide(fromBottom)">
                                      <p:cBhvr>
                                        <p:cTn id="63" dur="1000"/>
                                        <p:tgtEl>
                                          <p:spTgt spid="223">
                                            <p:graphicEl>
                                              <a:chart seriesIdx="2" categoryIdx="-4" bldStep="series"/>
                                            </p:graphicEl>
                                          </p:spTgt>
                                        </p:tgtEl>
                                      </p:cBhvr>
                                    </p:animEffect>
                                  </p:childTnLst>
                                </p:cTn>
                              </p:par>
                            </p:childTnLst>
                          </p:cTn>
                        </p:par>
                        <p:par>
                          <p:cTn id="64" fill="hold">
                            <p:stCondLst>
                              <p:cond delay="8500"/>
                            </p:stCondLst>
                            <p:childTnLst>
                              <p:par>
                                <p:cTn id="65" presetID="12" presetClass="entr" presetSubtype="4" fill="hold" grpId="0" nodeType="afterEffect">
                                  <p:stCondLst>
                                    <p:cond delay="0"/>
                                  </p:stCondLst>
                                  <p:childTnLst>
                                    <p:set>
                                      <p:cBhvr>
                                        <p:cTn id="66" dur="1" fill="hold">
                                          <p:stCondLst>
                                            <p:cond delay="0"/>
                                          </p:stCondLst>
                                        </p:cTn>
                                        <p:tgtEl>
                                          <p:spTgt spid="223">
                                            <p:graphicEl>
                                              <a:chart seriesIdx="3" categoryIdx="-4" bldStep="series"/>
                                            </p:graphicEl>
                                          </p:spTgt>
                                        </p:tgtEl>
                                        <p:attrNameLst>
                                          <p:attrName>style.visibility</p:attrName>
                                        </p:attrNameLst>
                                      </p:cBhvr>
                                      <p:to>
                                        <p:strVal val="visible"/>
                                      </p:to>
                                    </p:set>
                                    <p:animEffect transition="in" filter="slide(fromBottom)">
                                      <p:cBhvr>
                                        <p:cTn id="67" dur="500"/>
                                        <p:tgtEl>
                                          <p:spTgt spid="223">
                                            <p:graphicEl>
                                              <a:chart seriesIdx="3" categoryIdx="-4" bldStep="series"/>
                                            </p:graphicEl>
                                          </p:spTgt>
                                        </p:tgtEl>
                                      </p:cBhvr>
                                    </p:animEffect>
                                  </p:childTnLst>
                                </p:cTn>
                              </p:par>
                            </p:childTnLst>
                          </p:cTn>
                        </p:par>
                        <p:par>
                          <p:cTn id="68" fill="hold">
                            <p:stCondLst>
                              <p:cond delay="9000"/>
                            </p:stCondLst>
                            <p:childTnLst>
                              <p:par>
                                <p:cTn id="69" presetID="12" presetClass="entr" presetSubtype="4" fill="hold" grpId="0" nodeType="afterEffect">
                                  <p:stCondLst>
                                    <p:cond delay="0"/>
                                  </p:stCondLst>
                                  <p:childTnLst>
                                    <p:set>
                                      <p:cBhvr>
                                        <p:cTn id="70" dur="1" fill="hold">
                                          <p:stCondLst>
                                            <p:cond delay="0"/>
                                          </p:stCondLst>
                                        </p:cTn>
                                        <p:tgtEl>
                                          <p:spTgt spid="223">
                                            <p:graphicEl>
                                              <a:chart seriesIdx="4" categoryIdx="-4" bldStep="series"/>
                                            </p:graphicEl>
                                          </p:spTgt>
                                        </p:tgtEl>
                                        <p:attrNameLst>
                                          <p:attrName>style.visibility</p:attrName>
                                        </p:attrNameLst>
                                      </p:cBhvr>
                                      <p:to>
                                        <p:strVal val="visible"/>
                                      </p:to>
                                    </p:set>
                                    <p:animEffect transition="in" filter="slide(fromBottom)">
                                      <p:cBhvr>
                                        <p:cTn id="71" dur="500"/>
                                        <p:tgtEl>
                                          <p:spTgt spid="223">
                                            <p:graphicEl>
                                              <a:chart seriesIdx="4" categoryIdx="-4" bldStep="series"/>
                                            </p:graphicEl>
                                          </p:spTgt>
                                        </p:tgtEl>
                                      </p:cBhvr>
                                    </p:animEffect>
                                  </p:childTnLst>
                                </p:cTn>
                              </p:par>
                            </p:childTnLst>
                          </p:cTn>
                        </p:par>
                        <p:par>
                          <p:cTn id="72" fill="hold">
                            <p:stCondLst>
                              <p:cond delay="9500"/>
                            </p:stCondLst>
                            <p:childTnLst>
                              <p:par>
                                <p:cTn id="73" presetID="12" presetClass="entr" presetSubtype="4" fill="hold" grpId="0" nodeType="afterEffect">
                                  <p:stCondLst>
                                    <p:cond delay="0"/>
                                  </p:stCondLst>
                                  <p:childTnLst>
                                    <p:set>
                                      <p:cBhvr>
                                        <p:cTn id="74" dur="1" fill="hold">
                                          <p:stCondLst>
                                            <p:cond delay="0"/>
                                          </p:stCondLst>
                                        </p:cTn>
                                        <p:tgtEl>
                                          <p:spTgt spid="223">
                                            <p:graphicEl>
                                              <a:chart seriesIdx="5" categoryIdx="-4" bldStep="series"/>
                                            </p:graphicEl>
                                          </p:spTgt>
                                        </p:tgtEl>
                                        <p:attrNameLst>
                                          <p:attrName>style.visibility</p:attrName>
                                        </p:attrNameLst>
                                      </p:cBhvr>
                                      <p:to>
                                        <p:strVal val="visible"/>
                                      </p:to>
                                    </p:set>
                                    <p:animEffect transition="in" filter="slide(fromBottom)">
                                      <p:cBhvr>
                                        <p:cTn id="75" dur="500"/>
                                        <p:tgtEl>
                                          <p:spTgt spid="223">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animBg="1"/>
      <p:bldP spid="5283" grpId="0" animBg="1"/>
      <p:bldGraphic spid="223" grpId="0" uiExpand="1">
        <p:bldSub>
          <a:bldChart bld="series"/>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Map Infographic</a:t>
            </a:r>
            <a:endParaRPr lang="en-US" dirty="0"/>
          </a:p>
        </p:txBody>
      </p:sp>
      <p:sp>
        <p:nvSpPr>
          <p:cNvPr id="174" name="Text Placeholder 173"/>
          <p:cNvSpPr>
            <a:spLocks noGrp="1"/>
          </p:cNvSpPr>
          <p:nvPr>
            <p:ph type="body" sz="half" idx="2"/>
          </p:nvPr>
        </p:nvSpPr>
        <p:spPr/>
        <p:txBody>
          <a:bodyPr/>
          <a:lstStyle/>
          <a:p>
            <a:r>
              <a:rPr lang="en-US" dirty="0" smtClean="0"/>
              <a:t>World Map Infographic</a:t>
            </a:r>
            <a:endParaRPr lang="en-US" dirty="0"/>
          </a:p>
        </p:txBody>
      </p:sp>
      <p:grpSp>
        <p:nvGrpSpPr>
          <p:cNvPr id="3" name="Group 71"/>
          <p:cNvGrpSpPr/>
          <p:nvPr/>
        </p:nvGrpSpPr>
        <p:grpSpPr>
          <a:xfrm>
            <a:off x="1915871" y="802087"/>
            <a:ext cx="5312259" cy="2633768"/>
            <a:chOff x="2458885" y="1292089"/>
            <a:chExt cx="4226231" cy="2095327"/>
          </a:xfrm>
          <a:solidFill>
            <a:schemeClr val="bg1">
              <a:lumMod val="75000"/>
              <a:lumOff val="25000"/>
            </a:schemeClr>
          </a:solidFill>
        </p:grpSpPr>
        <p:sp>
          <p:nvSpPr>
            <p:cNvPr id="1077" name="Freeform 53"/>
            <p:cNvSpPr/>
            <p:nvPr/>
          </p:nvSpPr>
          <p:spPr bwMode="auto">
            <a:xfrm>
              <a:off x="2872708" y="1430381"/>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78" name="Freeform 54"/>
            <p:cNvSpPr/>
            <p:nvPr/>
          </p:nvSpPr>
          <p:spPr bwMode="auto">
            <a:xfrm>
              <a:off x="2458885" y="1395808"/>
              <a:ext cx="1430046" cy="1991608"/>
            </a:xfrm>
            <a:custGeom>
              <a:avLst/>
              <a:gdLst/>
              <a:ahLst/>
              <a:cxnLst>
                <a:cxn ang="0">
                  <a:pos x="504" y="456"/>
                </a:cxn>
                <a:cxn ang="0">
                  <a:pos x="457" y="417"/>
                </a:cxn>
                <a:cxn ang="0">
                  <a:pos x="420" y="387"/>
                </a:cxn>
                <a:cxn ang="0">
                  <a:pos x="371" y="386"/>
                </a:cxn>
                <a:cxn ang="0">
                  <a:pos x="356" y="383"/>
                </a:cxn>
                <a:cxn ang="0">
                  <a:pos x="304" y="384"/>
                </a:cxn>
                <a:cxn ang="0">
                  <a:pos x="287" y="334"/>
                </a:cxn>
                <a:cxn ang="0">
                  <a:pos x="239" y="325"/>
                </a:cxn>
                <a:cxn ang="0">
                  <a:pos x="301" y="262"/>
                </a:cxn>
                <a:cxn ang="0">
                  <a:pos x="330" y="292"/>
                </a:cxn>
                <a:cxn ang="0">
                  <a:pos x="376" y="223"/>
                </a:cxn>
                <a:cxn ang="0">
                  <a:pos x="414" y="186"/>
                </a:cxn>
                <a:cxn ang="0">
                  <a:pos x="471" y="164"/>
                </a:cxn>
                <a:cxn ang="0">
                  <a:pos x="461" y="144"/>
                </a:cxn>
                <a:cxn ang="0">
                  <a:pos x="491" y="134"/>
                </a:cxn>
                <a:cxn ang="0">
                  <a:pos x="503" y="155"/>
                </a:cxn>
                <a:cxn ang="0">
                  <a:pos x="509" y="131"/>
                </a:cxn>
                <a:cxn ang="0">
                  <a:pos x="497" y="89"/>
                </a:cxn>
                <a:cxn ang="0">
                  <a:pos x="459" y="62"/>
                </a:cxn>
                <a:cxn ang="0">
                  <a:pos x="406" y="108"/>
                </a:cxn>
                <a:cxn ang="0">
                  <a:pos x="391" y="112"/>
                </a:cxn>
                <a:cxn ang="0">
                  <a:pos x="357" y="89"/>
                </a:cxn>
                <a:cxn ang="0">
                  <a:pos x="422" y="44"/>
                </a:cxn>
                <a:cxn ang="0">
                  <a:pos x="429" y="57"/>
                </a:cxn>
                <a:cxn ang="0">
                  <a:pos x="441" y="40"/>
                </a:cxn>
                <a:cxn ang="0">
                  <a:pos x="477" y="30"/>
                </a:cxn>
                <a:cxn ang="0">
                  <a:pos x="471" y="47"/>
                </a:cxn>
                <a:cxn ang="0">
                  <a:pos x="474" y="61"/>
                </a:cxn>
                <a:cxn ang="0">
                  <a:pos x="502" y="58"/>
                </a:cxn>
                <a:cxn ang="0">
                  <a:pos x="514" y="49"/>
                </a:cxn>
                <a:cxn ang="0">
                  <a:pos x="513" y="26"/>
                </a:cxn>
                <a:cxn ang="0">
                  <a:pos x="476" y="4"/>
                </a:cxn>
                <a:cxn ang="0">
                  <a:pos x="431" y="14"/>
                </a:cxn>
                <a:cxn ang="0">
                  <a:pos x="420" y="33"/>
                </a:cxn>
                <a:cxn ang="0">
                  <a:pos x="442" y="1"/>
                </a:cxn>
                <a:cxn ang="0">
                  <a:pos x="380" y="27"/>
                </a:cxn>
                <a:cxn ang="0">
                  <a:pos x="310" y="34"/>
                </a:cxn>
                <a:cxn ang="0">
                  <a:pos x="269" y="21"/>
                </a:cxn>
                <a:cxn ang="0">
                  <a:pos x="172" y="18"/>
                </a:cxn>
                <a:cxn ang="0">
                  <a:pos x="97" y="41"/>
                </a:cxn>
                <a:cxn ang="0">
                  <a:pos x="82" y="57"/>
                </a:cxn>
                <a:cxn ang="0">
                  <a:pos x="56" y="84"/>
                </a:cxn>
                <a:cxn ang="0">
                  <a:pos x="65" y="91"/>
                </a:cxn>
                <a:cxn ang="0">
                  <a:pos x="124" y="75"/>
                </a:cxn>
                <a:cxn ang="0">
                  <a:pos x="163" y="127"/>
                </a:cxn>
                <a:cxn ang="0">
                  <a:pos x="133" y="197"/>
                </a:cxn>
                <a:cxn ang="0">
                  <a:pos x="155" y="284"/>
                </a:cxn>
                <a:cxn ang="0">
                  <a:pos x="167" y="289"/>
                </a:cxn>
                <a:cxn ang="0">
                  <a:pos x="176" y="290"/>
                </a:cxn>
                <a:cxn ang="0">
                  <a:pos x="237" y="354"/>
                </a:cxn>
                <a:cxn ang="0">
                  <a:pos x="292" y="388"/>
                </a:cxn>
                <a:cxn ang="0">
                  <a:pos x="322" y="401"/>
                </a:cxn>
                <a:cxn ang="0">
                  <a:pos x="328" y="445"/>
                </a:cxn>
                <a:cxn ang="0">
                  <a:pos x="319" y="494"/>
                </a:cxn>
                <a:cxn ang="0">
                  <a:pos x="390" y="685"/>
                </a:cxn>
                <a:cxn ang="0">
                  <a:pos x="406" y="735"/>
                </a:cxn>
                <a:cxn ang="0">
                  <a:pos x="405" y="758"/>
                </a:cxn>
                <a:cxn ang="0">
                  <a:pos x="446" y="765"/>
                </a:cxn>
                <a:cxn ang="0">
                  <a:pos x="451" y="721"/>
                </a:cxn>
                <a:cxn ang="0">
                  <a:pos x="454" y="699"/>
                </a:cxn>
                <a:cxn ang="0">
                  <a:pos x="467" y="668"/>
                </a:cxn>
                <a:cxn ang="0">
                  <a:pos x="508" y="617"/>
                </a:cxn>
                <a:cxn ang="0">
                  <a:pos x="555" y="538"/>
                </a:cxn>
              </a:cxnLst>
              <a:rect l="0" t="0" r="r" b="b"/>
              <a:pathLst>
                <a:path w="577" h="802">
                  <a:moveTo>
                    <a:pt x="572" y="488"/>
                  </a:moveTo>
                  <a:cubicBezTo>
                    <a:pt x="572" y="488"/>
                    <a:pt x="564" y="486"/>
                    <a:pt x="564" y="485"/>
                  </a:cubicBezTo>
                  <a:cubicBezTo>
                    <a:pt x="564" y="484"/>
                    <a:pt x="551" y="473"/>
                    <a:pt x="550" y="473"/>
                  </a:cubicBezTo>
                  <a:cubicBezTo>
                    <a:pt x="550" y="474"/>
                    <a:pt x="545" y="468"/>
                    <a:pt x="544" y="470"/>
                  </a:cubicBezTo>
                  <a:cubicBezTo>
                    <a:pt x="544" y="471"/>
                    <a:pt x="534" y="471"/>
                    <a:pt x="534" y="471"/>
                  </a:cubicBezTo>
                  <a:cubicBezTo>
                    <a:pt x="523" y="469"/>
                    <a:pt x="523" y="469"/>
                    <a:pt x="523" y="469"/>
                  </a:cubicBezTo>
                  <a:cubicBezTo>
                    <a:pt x="523" y="469"/>
                    <a:pt x="519" y="472"/>
                    <a:pt x="520" y="471"/>
                  </a:cubicBezTo>
                  <a:cubicBezTo>
                    <a:pt x="521" y="469"/>
                    <a:pt x="520" y="462"/>
                    <a:pt x="520" y="463"/>
                  </a:cubicBezTo>
                  <a:cubicBezTo>
                    <a:pt x="519" y="464"/>
                    <a:pt x="504" y="456"/>
                    <a:pt x="504" y="456"/>
                  </a:cubicBezTo>
                  <a:cubicBezTo>
                    <a:pt x="498" y="461"/>
                    <a:pt x="498" y="461"/>
                    <a:pt x="498" y="461"/>
                  </a:cubicBezTo>
                  <a:cubicBezTo>
                    <a:pt x="498" y="455"/>
                    <a:pt x="498" y="455"/>
                    <a:pt x="498" y="455"/>
                  </a:cubicBezTo>
                  <a:cubicBezTo>
                    <a:pt x="490" y="450"/>
                    <a:pt x="490" y="450"/>
                    <a:pt x="490" y="450"/>
                  </a:cubicBezTo>
                  <a:cubicBezTo>
                    <a:pt x="491" y="443"/>
                    <a:pt x="491" y="443"/>
                    <a:pt x="491" y="443"/>
                  </a:cubicBezTo>
                  <a:cubicBezTo>
                    <a:pt x="487" y="440"/>
                    <a:pt x="487" y="440"/>
                    <a:pt x="487" y="440"/>
                  </a:cubicBezTo>
                  <a:cubicBezTo>
                    <a:pt x="487" y="440"/>
                    <a:pt x="487" y="441"/>
                    <a:pt x="486" y="440"/>
                  </a:cubicBezTo>
                  <a:cubicBezTo>
                    <a:pt x="486" y="440"/>
                    <a:pt x="484" y="427"/>
                    <a:pt x="484" y="427"/>
                  </a:cubicBezTo>
                  <a:cubicBezTo>
                    <a:pt x="472" y="417"/>
                    <a:pt x="472" y="417"/>
                    <a:pt x="472" y="417"/>
                  </a:cubicBezTo>
                  <a:cubicBezTo>
                    <a:pt x="457" y="417"/>
                    <a:pt x="457" y="417"/>
                    <a:pt x="457" y="417"/>
                  </a:cubicBezTo>
                  <a:cubicBezTo>
                    <a:pt x="444" y="409"/>
                    <a:pt x="444" y="409"/>
                    <a:pt x="444" y="409"/>
                  </a:cubicBezTo>
                  <a:cubicBezTo>
                    <a:pt x="441" y="402"/>
                    <a:pt x="441" y="402"/>
                    <a:pt x="441" y="402"/>
                  </a:cubicBezTo>
                  <a:cubicBezTo>
                    <a:pt x="441" y="402"/>
                    <a:pt x="433" y="399"/>
                    <a:pt x="433" y="398"/>
                  </a:cubicBezTo>
                  <a:cubicBezTo>
                    <a:pt x="433" y="397"/>
                    <a:pt x="431" y="398"/>
                    <a:pt x="430" y="397"/>
                  </a:cubicBezTo>
                  <a:cubicBezTo>
                    <a:pt x="430" y="397"/>
                    <a:pt x="430" y="394"/>
                    <a:pt x="430" y="394"/>
                  </a:cubicBezTo>
                  <a:cubicBezTo>
                    <a:pt x="426" y="391"/>
                    <a:pt x="426" y="391"/>
                    <a:pt x="426" y="391"/>
                  </a:cubicBezTo>
                  <a:cubicBezTo>
                    <a:pt x="425" y="390"/>
                    <a:pt x="425" y="390"/>
                    <a:pt x="425" y="390"/>
                  </a:cubicBezTo>
                  <a:cubicBezTo>
                    <a:pt x="422" y="389"/>
                    <a:pt x="422" y="389"/>
                    <a:pt x="422" y="389"/>
                  </a:cubicBezTo>
                  <a:cubicBezTo>
                    <a:pt x="420" y="387"/>
                    <a:pt x="420" y="387"/>
                    <a:pt x="420" y="387"/>
                  </a:cubicBezTo>
                  <a:cubicBezTo>
                    <a:pt x="420" y="387"/>
                    <a:pt x="427" y="383"/>
                    <a:pt x="426" y="384"/>
                  </a:cubicBezTo>
                  <a:cubicBezTo>
                    <a:pt x="426" y="384"/>
                    <a:pt x="411" y="386"/>
                    <a:pt x="411" y="386"/>
                  </a:cubicBezTo>
                  <a:cubicBezTo>
                    <a:pt x="409" y="389"/>
                    <a:pt x="409" y="389"/>
                    <a:pt x="409" y="389"/>
                  </a:cubicBezTo>
                  <a:cubicBezTo>
                    <a:pt x="402" y="385"/>
                    <a:pt x="402" y="385"/>
                    <a:pt x="402" y="385"/>
                  </a:cubicBezTo>
                  <a:cubicBezTo>
                    <a:pt x="391" y="385"/>
                    <a:pt x="391" y="385"/>
                    <a:pt x="391" y="385"/>
                  </a:cubicBezTo>
                  <a:cubicBezTo>
                    <a:pt x="391" y="385"/>
                    <a:pt x="382" y="381"/>
                    <a:pt x="383" y="380"/>
                  </a:cubicBezTo>
                  <a:cubicBezTo>
                    <a:pt x="383" y="379"/>
                    <a:pt x="380" y="376"/>
                    <a:pt x="380" y="376"/>
                  </a:cubicBezTo>
                  <a:cubicBezTo>
                    <a:pt x="380" y="376"/>
                    <a:pt x="378" y="380"/>
                    <a:pt x="378" y="381"/>
                  </a:cubicBezTo>
                  <a:cubicBezTo>
                    <a:pt x="377" y="381"/>
                    <a:pt x="371" y="386"/>
                    <a:pt x="371" y="386"/>
                  </a:cubicBezTo>
                  <a:cubicBezTo>
                    <a:pt x="372" y="394"/>
                    <a:pt x="372" y="394"/>
                    <a:pt x="372" y="394"/>
                  </a:cubicBezTo>
                  <a:cubicBezTo>
                    <a:pt x="368" y="390"/>
                    <a:pt x="368" y="390"/>
                    <a:pt x="368" y="390"/>
                  </a:cubicBezTo>
                  <a:cubicBezTo>
                    <a:pt x="370" y="386"/>
                    <a:pt x="370" y="386"/>
                    <a:pt x="370" y="386"/>
                  </a:cubicBezTo>
                  <a:cubicBezTo>
                    <a:pt x="370" y="386"/>
                    <a:pt x="370" y="381"/>
                    <a:pt x="370" y="380"/>
                  </a:cubicBezTo>
                  <a:cubicBezTo>
                    <a:pt x="370" y="379"/>
                    <a:pt x="374" y="377"/>
                    <a:pt x="374" y="377"/>
                  </a:cubicBezTo>
                  <a:cubicBezTo>
                    <a:pt x="373" y="374"/>
                    <a:pt x="373" y="374"/>
                    <a:pt x="373" y="374"/>
                  </a:cubicBezTo>
                  <a:cubicBezTo>
                    <a:pt x="373" y="374"/>
                    <a:pt x="368" y="376"/>
                    <a:pt x="368" y="376"/>
                  </a:cubicBezTo>
                  <a:cubicBezTo>
                    <a:pt x="368" y="377"/>
                    <a:pt x="363" y="380"/>
                    <a:pt x="363" y="380"/>
                  </a:cubicBezTo>
                  <a:cubicBezTo>
                    <a:pt x="356" y="383"/>
                    <a:pt x="356" y="383"/>
                    <a:pt x="356" y="383"/>
                  </a:cubicBezTo>
                  <a:cubicBezTo>
                    <a:pt x="352" y="383"/>
                    <a:pt x="352" y="383"/>
                    <a:pt x="352" y="383"/>
                  </a:cubicBezTo>
                  <a:cubicBezTo>
                    <a:pt x="352" y="383"/>
                    <a:pt x="349" y="388"/>
                    <a:pt x="349" y="388"/>
                  </a:cubicBezTo>
                  <a:cubicBezTo>
                    <a:pt x="348" y="388"/>
                    <a:pt x="348" y="393"/>
                    <a:pt x="348" y="393"/>
                  </a:cubicBezTo>
                  <a:cubicBezTo>
                    <a:pt x="348" y="393"/>
                    <a:pt x="341" y="402"/>
                    <a:pt x="340" y="401"/>
                  </a:cubicBezTo>
                  <a:cubicBezTo>
                    <a:pt x="340" y="400"/>
                    <a:pt x="331" y="393"/>
                    <a:pt x="331" y="393"/>
                  </a:cubicBezTo>
                  <a:cubicBezTo>
                    <a:pt x="322" y="394"/>
                    <a:pt x="322" y="394"/>
                    <a:pt x="322" y="394"/>
                  </a:cubicBezTo>
                  <a:cubicBezTo>
                    <a:pt x="316" y="397"/>
                    <a:pt x="316" y="397"/>
                    <a:pt x="316" y="397"/>
                  </a:cubicBezTo>
                  <a:cubicBezTo>
                    <a:pt x="310" y="393"/>
                    <a:pt x="310" y="393"/>
                    <a:pt x="310" y="393"/>
                  </a:cubicBezTo>
                  <a:cubicBezTo>
                    <a:pt x="304" y="384"/>
                    <a:pt x="304" y="384"/>
                    <a:pt x="304" y="384"/>
                  </a:cubicBezTo>
                  <a:cubicBezTo>
                    <a:pt x="305" y="375"/>
                    <a:pt x="305" y="375"/>
                    <a:pt x="305" y="375"/>
                  </a:cubicBezTo>
                  <a:cubicBezTo>
                    <a:pt x="308" y="364"/>
                    <a:pt x="308" y="364"/>
                    <a:pt x="308" y="364"/>
                  </a:cubicBezTo>
                  <a:cubicBezTo>
                    <a:pt x="309" y="357"/>
                    <a:pt x="309" y="357"/>
                    <a:pt x="309" y="357"/>
                  </a:cubicBezTo>
                  <a:cubicBezTo>
                    <a:pt x="302" y="352"/>
                    <a:pt x="302" y="352"/>
                    <a:pt x="302" y="352"/>
                  </a:cubicBezTo>
                  <a:cubicBezTo>
                    <a:pt x="302" y="352"/>
                    <a:pt x="287" y="353"/>
                    <a:pt x="287" y="353"/>
                  </a:cubicBezTo>
                  <a:cubicBezTo>
                    <a:pt x="287" y="352"/>
                    <a:pt x="279" y="353"/>
                    <a:pt x="280" y="352"/>
                  </a:cubicBezTo>
                  <a:cubicBezTo>
                    <a:pt x="280" y="351"/>
                    <a:pt x="282" y="347"/>
                    <a:pt x="282" y="346"/>
                  </a:cubicBezTo>
                  <a:cubicBezTo>
                    <a:pt x="282" y="345"/>
                    <a:pt x="284" y="340"/>
                    <a:pt x="284" y="340"/>
                  </a:cubicBezTo>
                  <a:cubicBezTo>
                    <a:pt x="287" y="334"/>
                    <a:pt x="287" y="334"/>
                    <a:pt x="287" y="334"/>
                  </a:cubicBezTo>
                  <a:cubicBezTo>
                    <a:pt x="292" y="322"/>
                    <a:pt x="292" y="322"/>
                    <a:pt x="292" y="322"/>
                  </a:cubicBezTo>
                  <a:cubicBezTo>
                    <a:pt x="294" y="318"/>
                    <a:pt x="294" y="318"/>
                    <a:pt x="294" y="318"/>
                  </a:cubicBezTo>
                  <a:cubicBezTo>
                    <a:pt x="282" y="317"/>
                    <a:pt x="282" y="317"/>
                    <a:pt x="282" y="317"/>
                  </a:cubicBezTo>
                  <a:cubicBezTo>
                    <a:pt x="275" y="320"/>
                    <a:pt x="275" y="320"/>
                    <a:pt x="275" y="320"/>
                  </a:cubicBezTo>
                  <a:cubicBezTo>
                    <a:pt x="271" y="332"/>
                    <a:pt x="271" y="332"/>
                    <a:pt x="271" y="332"/>
                  </a:cubicBezTo>
                  <a:cubicBezTo>
                    <a:pt x="250" y="337"/>
                    <a:pt x="250" y="337"/>
                    <a:pt x="250" y="337"/>
                  </a:cubicBezTo>
                  <a:cubicBezTo>
                    <a:pt x="245" y="334"/>
                    <a:pt x="245" y="334"/>
                    <a:pt x="245" y="334"/>
                  </a:cubicBezTo>
                  <a:cubicBezTo>
                    <a:pt x="245" y="334"/>
                    <a:pt x="245" y="336"/>
                    <a:pt x="245" y="334"/>
                  </a:cubicBezTo>
                  <a:cubicBezTo>
                    <a:pt x="245" y="333"/>
                    <a:pt x="239" y="325"/>
                    <a:pt x="239" y="325"/>
                  </a:cubicBezTo>
                  <a:cubicBezTo>
                    <a:pt x="236" y="313"/>
                    <a:pt x="236" y="313"/>
                    <a:pt x="236" y="313"/>
                  </a:cubicBezTo>
                  <a:cubicBezTo>
                    <a:pt x="236" y="313"/>
                    <a:pt x="244" y="289"/>
                    <a:pt x="244" y="290"/>
                  </a:cubicBezTo>
                  <a:cubicBezTo>
                    <a:pt x="243" y="290"/>
                    <a:pt x="244" y="281"/>
                    <a:pt x="244" y="281"/>
                  </a:cubicBezTo>
                  <a:cubicBezTo>
                    <a:pt x="270" y="264"/>
                    <a:pt x="270" y="264"/>
                    <a:pt x="270" y="264"/>
                  </a:cubicBezTo>
                  <a:cubicBezTo>
                    <a:pt x="279" y="265"/>
                    <a:pt x="279" y="265"/>
                    <a:pt x="279" y="265"/>
                  </a:cubicBezTo>
                  <a:cubicBezTo>
                    <a:pt x="282" y="268"/>
                    <a:pt x="282" y="268"/>
                    <a:pt x="282" y="268"/>
                  </a:cubicBezTo>
                  <a:cubicBezTo>
                    <a:pt x="288" y="267"/>
                    <a:pt x="288" y="267"/>
                    <a:pt x="288" y="267"/>
                  </a:cubicBezTo>
                  <a:cubicBezTo>
                    <a:pt x="294" y="261"/>
                    <a:pt x="294" y="261"/>
                    <a:pt x="294" y="261"/>
                  </a:cubicBezTo>
                  <a:cubicBezTo>
                    <a:pt x="301" y="262"/>
                    <a:pt x="301" y="262"/>
                    <a:pt x="301" y="262"/>
                  </a:cubicBezTo>
                  <a:cubicBezTo>
                    <a:pt x="309" y="260"/>
                    <a:pt x="309" y="260"/>
                    <a:pt x="309" y="260"/>
                  </a:cubicBezTo>
                  <a:cubicBezTo>
                    <a:pt x="313" y="265"/>
                    <a:pt x="313" y="265"/>
                    <a:pt x="313" y="265"/>
                  </a:cubicBezTo>
                  <a:cubicBezTo>
                    <a:pt x="320" y="263"/>
                    <a:pt x="320" y="263"/>
                    <a:pt x="320" y="263"/>
                  </a:cubicBezTo>
                  <a:cubicBezTo>
                    <a:pt x="324" y="267"/>
                    <a:pt x="324" y="267"/>
                    <a:pt x="324" y="267"/>
                  </a:cubicBezTo>
                  <a:cubicBezTo>
                    <a:pt x="326" y="269"/>
                    <a:pt x="326" y="269"/>
                    <a:pt x="326" y="269"/>
                  </a:cubicBezTo>
                  <a:cubicBezTo>
                    <a:pt x="326" y="273"/>
                    <a:pt x="326" y="273"/>
                    <a:pt x="326" y="273"/>
                  </a:cubicBezTo>
                  <a:cubicBezTo>
                    <a:pt x="324" y="277"/>
                    <a:pt x="324" y="277"/>
                    <a:pt x="324" y="277"/>
                  </a:cubicBezTo>
                  <a:cubicBezTo>
                    <a:pt x="326" y="285"/>
                    <a:pt x="326" y="285"/>
                    <a:pt x="326" y="285"/>
                  </a:cubicBezTo>
                  <a:cubicBezTo>
                    <a:pt x="330" y="292"/>
                    <a:pt x="330" y="292"/>
                    <a:pt x="330" y="292"/>
                  </a:cubicBezTo>
                  <a:cubicBezTo>
                    <a:pt x="334" y="293"/>
                    <a:pt x="334" y="293"/>
                    <a:pt x="334" y="293"/>
                  </a:cubicBezTo>
                  <a:cubicBezTo>
                    <a:pt x="337" y="283"/>
                    <a:pt x="337" y="283"/>
                    <a:pt x="337" y="283"/>
                  </a:cubicBezTo>
                  <a:cubicBezTo>
                    <a:pt x="337" y="273"/>
                    <a:pt x="337" y="273"/>
                    <a:pt x="337" y="273"/>
                  </a:cubicBezTo>
                  <a:cubicBezTo>
                    <a:pt x="335" y="265"/>
                    <a:pt x="335" y="265"/>
                    <a:pt x="335" y="265"/>
                  </a:cubicBezTo>
                  <a:cubicBezTo>
                    <a:pt x="335" y="259"/>
                    <a:pt x="335" y="259"/>
                    <a:pt x="335" y="259"/>
                  </a:cubicBezTo>
                  <a:cubicBezTo>
                    <a:pt x="345" y="247"/>
                    <a:pt x="345" y="247"/>
                    <a:pt x="345" y="247"/>
                  </a:cubicBezTo>
                  <a:cubicBezTo>
                    <a:pt x="357" y="238"/>
                    <a:pt x="357" y="238"/>
                    <a:pt x="357" y="238"/>
                  </a:cubicBezTo>
                  <a:cubicBezTo>
                    <a:pt x="368" y="233"/>
                    <a:pt x="368" y="233"/>
                    <a:pt x="368" y="233"/>
                  </a:cubicBezTo>
                  <a:cubicBezTo>
                    <a:pt x="376" y="223"/>
                    <a:pt x="376" y="223"/>
                    <a:pt x="376" y="223"/>
                  </a:cubicBezTo>
                  <a:cubicBezTo>
                    <a:pt x="376" y="214"/>
                    <a:pt x="376" y="214"/>
                    <a:pt x="376" y="214"/>
                  </a:cubicBezTo>
                  <a:cubicBezTo>
                    <a:pt x="380" y="213"/>
                    <a:pt x="380" y="213"/>
                    <a:pt x="380" y="213"/>
                  </a:cubicBezTo>
                  <a:cubicBezTo>
                    <a:pt x="384" y="205"/>
                    <a:pt x="384" y="205"/>
                    <a:pt x="384" y="205"/>
                  </a:cubicBezTo>
                  <a:cubicBezTo>
                    <a:pt x="387" y="206"/>
                    <a:pt x="387" y="206"/>
                    <a:pt x="387" y="206"/>
                  </a:cubicBezTo>
                  <a:cubicBezTo>
                    <a:pt x="395" y="196"/>
                    <a:pt x="395" y="196"/>
                    <a:pt x="395" y="196"/>
                  </a:cubicBezTo>
                  <a:cubicBezTo>
                    <a:pt x="407" y="192"/>
                    <a:pt x="407" y="192"/>
                    <a:pt x="407" y="192"/>
                  </a:cubicBezTo>
                  <a:cubicBezTo>
                    <a:pt x="415" y="191"/>
                    <a:pt x="415" y="191"/>
                    <a:pt x="415" y="191"/>
                  </a:cubicBezTo>
                  <a:cubicBezTo>
                    <a:pt x="417" y="188"/>
                    <a:pt x="417" y="188"/>
                    <a:pt x="417" y="188"/>
                  </a:cubicBezTo>
                  <a:cubicBezTo>
                    <a:pt x="414" y="186"/>
                    <a:pt x="414" y="186"/>
                    <a:pt x="414" y="186"/>
                  </a:cubicBezTo>
                  <a:cubicBezTo>
                    <a:pt x="420" y="177"/>
                    <a:pt x="420" y="177"/>
                    <a:pt x="420" y="177"/>
                  </a:cubicBezTo>
                  <a:cubicBezTo>
                    <a:pt x="439" y="169"/>
                    <a:pt x="439" y="169"/>
                    <a:pt x="439" y="169"/>
                  </a:cubicBezTo>
                  <a:cubicBezTo>
                    <a:pt x="451" y="166"/>
                    <a:pt x="451" y="166"/>
                    <a:pt x="451" y="166"/>
                  </a:cubicBezTo>
                  <a:cubicBezTo>
                    <a:pt x="441" y="172"/>
                    <a:pt x="441" y="172"/>
                    <a:pt x="441" y="172"/>
                  </a:cubicBezTo>
                  <a:cubicBezTo>
                    <a:pt x="443" y="176"/>
                    <a:pt x="443" y="176"/>
                    <a:pt x="443" y="176"/>
                  </a:cubicBezTo>
                  <a:cubicBezTo>
                    <a:pt x="450" y="175"/>
                    <a:pt x="450" y="175"/>
                    <a:pt x="450" y="175"/>
                  </a:cubicBezTo>
                  <a:cubicBezTo>
                    <a:pt x="455" y="171"/>
                    <a:pt x="455" y="171"/>
                    <a:pt x="455" y="171"/>
                  </a:cubicBezTo>
                  <a:cubicBezTo>
                    <a:pt x="468" y="168"/>
                    <a:pt x="468" y="168"/>
                    <a:pt x="468" y="168"/>
                  </a:cubicBezTo>
                  <a:cubicBezTo>
                    <a:pt x="468" y="168"/>
                    <a:pt x="471" y="163"/>
                    <a:pt x="471" y="164"/>
                  </a:cubicBezTo>
                  <a:cubicBezTo>
                    <a:pt x="471" y="165"/>
                    <a:pt x="478" y="163"/>
                    <a:pt x="478" y="163"/>
                  </a:cubicBezTo>
                  <a:cubicBezTo>
                    <a:pt x="476" y="160"/>
                    <a:pt x="476" y="160"/>
                    <a:pt x="476" y="160"/>
                  </a:cubicBezTo>
                  <a:cubicBezTo>
                    <a:pt x="477" y="156"/>
                    <a:pt x="477" y="156"/>
                    <a:pt x="477" y="156"/>
                  </a:cubicBezTo>
                  <a:cubicBezTo>
                    <a:pt x="473" y="157"/>
                    <a:pt x="473" y="157"/>
                    <a:pt x="473" y="157"/>
                  </a:cubicBezTo>
                  <a:cubicBezTo>
                    <a:pt x="467" y="164"/>
                    <a:pt x="467" y="164"/>
                    <a:pt x="467" y="164"/>
                  </a:cubicBezTo>
                  <a:cubicBezTo>
                    <a:pt x="458" y="163"/>
                    <a:pt x="458" y="163"/>
                    <a:pt x="458" y="163"/>
                  </a:cubicBezTo>
                  <a:cubicBezTo>
                    <a:pt x="454" y="157"/>
                    <a:pt x="454" y="157"/>
                    <a:pt x="454" y="157"/>
                  </a:cubicBezTo>
                  <a:cubicBezTo>
                    <a:pt x="458" y="151"/>
                    <a:pt x="458" y="151"/>
                    <a:pt x="458" y="151"/>
                  </a:cubicBezTo>
                  <a:cubicBezTo>
                    <a:pt x="458" y="151"/>
                    <a:pt x="462" y="143"/>
                    <a:pt x="461" y="144"/>
                  </a:cubicBezTo>
                  <a:cubicBezTo>
                    <a:pt x="461" y="144"/>
                    <a:pt x="455" y="142"/>
                    <a:pt x="455" y="142"/>
                  </a:cubicBezTo>
                  <a:cubicBezTo>
                    <a:pt x="446" y="145"/>
                    <a:pt x="446" y="145"/>
                    <a:pt x="446" y="145"/>
                  </a:cubicBezTo>
                  <a:cubicBezTo>
                    <a:pt x="445" y="145"/>
                    <a:pt x="436" y="150"/>
                    <a:pt x="436" y="149"/>
                  </a:cubicBezTo>
                  <a:cubicBezTo>
                    <a:pt x="436" y="149"/>
                    <a:pt x="432" y="152"/>
                    <a:pt x="432" y="152"/>
                  </a:cubicBezTo>
                  <a:cubicBezTo>
                    <a:pt x="444" y="142"/>
                    <a:pt x="444" y="142"/>
                    <a:pt x="444" y="142"/>
                  </a:cubicBezTo>
                  <a:cubicBezTo>
                    <a:pt x="449" y="142"/>
                    <a:pt x="449" y="142"/>
                    <a:pt x="449" y="142"/>
                  </a:cubicBezTo>
                  <a:cubicBezTo>
                    <a:pt x="455" y="136"/>
                    <a:pt x="455" y="136"/>
                    <a:pt x="455" y="136"/>
                  </a:cubicBezTo>
                  <a:cubicBezTo>
                    <a:pt x="482" y="136"/>
                    <a:pt x="482" y="136"/>
                    <a:pt x="482" y="136"/>
                  </a:cubicBezTo>
                  <a:cubicBezTo>
                    <a:pt x="491" y="134"/>
                    <a:pt x="491" y="134"/>
                    <a:pt x="491" y="134"/>
                  </a:cubicBezTo>
                  <a:cubicBezTo>
                    <a:pt x="504" y="128"/>
                    <a:pt x="504" y="128"/>
                    <a:pt x="504" y="128"/>
                  </a:cubicBezTo>
                  <a:cubicBezTo>
                    <a:pt x="505" y="129"/>
                    <a:pt x="505" y="129"/>
                    <a:pt x="505" y="129"/>
                  </a:cubicBezTo>
                  <a:cubicBezTo>
                    <a:pt x="499" y="134"/>
                    <a:pt x="499" y="134"/>
                    <a:pt x="499" y="134"/>
                  </a:cubicBezTo>
                  <a:cubicBezTo>
                    <a:pt x="493" y="141"/>
                    <a:pt x="493" y="141"/>
                    <a:pt x="493" y="141"/>
                  </a:cubicBezTo>
                  <a:cubicBezTo>
                    <a:pt x="487" y="147"/>
                    <a:pt x="487" y="147"/>
                    <a:pt x="487" y="147"/>
                  </a:cubicBezTo>
                  <a:cubicBezTo>
                    <a:pt x="484" y="151"/>
                    <a:pt x="484" y="151"/>
                    <a:pt x="484" y="151"/>
                  </a:cubicBezTo>
                  <a:cubicBezTo>
                    <a:pt x="493" y="152"/>
                    <a:pt x="493" y="152"/>
                    <a:pt x="493" y="152"/>
                  </a:cubicBezTo>
                  <a:cubicBezTo>
                    <a:pt x="493" y="152"/>
                    <a:pt x="501" y="152"/>
                    <a:pt x="502" y="152"/>
                  </a:cubicBezTo>
                  <a:cubicBezTo>
                    <a:pt x="503" y="152"/>
                    <a:pt x="503" y="155"/>
                    <a:pt x="503" y="155"/>
                  </a:cubicBezTo>
                  <a:cubicBezTo>
                    <a:pt x="507" y="152"/>
                    <a:pt x="507" y="152"/>
                    <a:pt x="507" y="152"/>
                  </a:cubicBezTo>
                  <a:cubicBezTo>
                    <a:pt x="509" y="158"/>
                    <a:pt x="509" y="158"/>
                    <a:pt x="509" y="158"/>
                  </a:cubicBezTo>
                  <a:cubicBezTo>
                    <a:pt x="516" y="152"/>
                    <a:pt x="516" y="152"/>
                    <a:pt x="516" y="152"/>
                  </a:cubicBezTo>
                  <a:cubicBezTo>
                    <a:pt x="514" y="146"/>
                    <a:pt x="514" y="146"/>
                    <a:pt x="514" y="146"/>
                  </a:cubicBezTo>
                  <a:cubicBezTo>
                    <a:pt x="516" y="140"/>
                    <a:pt x="516" y="140"/>
                    <a:pt x="516" y="140"/>
                  </a:cubicBezTo>
                  <a:cubicBezTo>
                    <a:pt x="508" y="141"/>
                    <a:pt x="508" y="141"/>
                    <a:pt x="508" y="141"/>
                  </a:cubicBezTo>
                  <a:cubicBezTo>
                    <a:pt x="508" y="138"/>
                    <a:pt x="508" y="138"/>
                    <a:pt x="508" y="138"/>
                  </a:cubicBezTo>
                  <a:cubicBezTo>
                    <a:pt x="508" y="138"/>
                    <a:pt x="505" y="134"/>
                    <a:pt x="504" y="134"/>
                  </a:cubicBezTo>
                  <a:cubicBezTo>
                    <a:pt x="504" y="135"/>
                    <a:pt x="509" y="130"/>
                    <a:pt x="509" y="131"/>
                  </a:cubicBezTo>
                  <a:cubicBezTo>
                    <a:pt x="509" y="131"/>
                    <a:pt x="507" y="128"/>
                    <a:pt x="507" y="128"/>
                  </a:cubicBezTo>
                  <a:cubicBezTo>
                    <a:pt x="513" y="121"/>
                    <a:pt x="513" y="121"/>
                    <a:pt x="513" y="121"/>
                  </a:cubicBezTo>
                  <a:cubicBezTo>
                    <a:pt x="510" y="113"/>
                    <a:pt x="510" y="113"/>
                    <a:pt x="510" y="113"/>
                  </a:cubicBezTo>
                  <a:cubicBezTo>
                    <a:pt x="509" y="109"/>
                    <a:pt x="509" y="109"/>
                    <a:pt x="509" y="109"/>
                  </a:cubicBezTo>
                  <a:cubicBezTo>
                    <a:pt x="501" y="106"/>
                    <a:pt x="501" y="106"/>
                    <a:pt x="501" y="106"/>
                  </a:cubicBezTo>
                  <a:cubicBezTo>
                    <a:pt x="499" y="102"/>
                    <a:pt x="499" y="102"/>
                    <a:pt x="499" y="102"/>
                  </a:cubicBezTo>
                  <a:cubicBezTo>
                    <a:pt x="495" y="99"/>
                    <a:pt x="495" y="99"/>
                    <a:pt x="495" y="99"/>
                  </a:cubicBezTo>
                  <a:cubicBezTo>
                    <a:pt x="498" y="93"/>
                    <a:pt x="498" y="93"/>
                    <a:pt x="498" y="93"/>
                  </a:cubicBezTo>
                  <a:cubicBezTo>
                    <a:pt x="497" y="89"/>
                    <a:pt x="497" y="89"/>
                    <a:pt x="497" y="89"/>
                  </a:cubicBezTo>
                  <a:cubicBezTo>
                    <a:pt x="497" y="89"/>
                    <a:pt x="495" y="74"/>
                    <a:pt x="494" y="74"/>
                  </a:cubicBezTo>
                  <a:cubicBezTo>
                    <a:pt x="494" y="75"/>
                    <a:pt x="484" y="82"/>
                    <a:pt x="484" y="82"/>
                  </a:cubicBezTo>
                  <a:cubicBezTo>
                    <a:pt x="474" y="87"/>
                    <a:pt x="474" y="87"/>
                    <a:pt x="474" y="87"/>
                  </a:cubicBezTo>
                  <a:cubicBezTo>
                    <a:pt x="469" y="83"/>
                    <a:pt x="469" y="83"/>
                    <a:pt x="469" y="83"/>
                  </a:cubicBezTo>
                  <a:cubicBezTo>
                    <a:pt x="470" y="77"/>
                    <a:pt x="470" y="77"/>
                    <a:pt x="470" y="77"/>
                  </a:cubicBezTo>
                  <a:cubicBezTo>
                    <a:pt x="474" y="73"/>
                    <a:pt x="474" y="73"/>
                    <a:pt x="474" y="73"/>
                  </a:cubicBezTo>
                  <a:cubicBezTo>
                    <a:pt x="467" y="70"/>
                    <a:pt x="467" y="70"/>
                    <a:pt x="467" y="70"/>
                  </a:cubicBezTo>
                  <a:cubicBezTo>
                    <a:pt x="466" y="68"/>
                    <a:pt x="466" y="68"/>
                    <a:pt x="466" y="68"/>
                  </a:cubicBezTo>
                  <a:cubicBezTo>
                    <a:pt x="466" y="68"/>
                    <a:pt x="460" y="62"/>
                    <a:pt x="459" y="62"/>
                  </a:cubicBezTo>
                  <a:cubicBezTo>
                    <a:pt x="459" y="63"/>
                    <a:pt x="457" y="64"/>
                    <a:pt x="457" y="64"/>
                  </a:cubicBezTo>
                  <a:cubicBezTo>
                    <a:pt x="441" y="63"/>
                    <a:pt x="441" y="63"/>
                    <a:pt x="441" y="63"/>
                  </a:cubicBezTo>
                  <a:cubicBezTo>
                    <a:pt x="436" y="72"/>
                    <a:pt x="436" y="72"/>
                    <a:pt x="436" y="72"/>
                  </a:cubicBezTo>
                  <a:cubicBezTo>
                    <a:pt x="434" y="77"/>
                    <a:pt x="434" y="77"/>
                    <a:pt x="434" y="77"/>
                  </a:cubicBezTo>
                  <a:cubicBezTo>
                    <a:pt x="434" y="77"/>
                    <a:pt x="426" y="86"/>
                    <a:pt x="425" y="87"/>
                  </a:cubicBezTo>
                  <a:cubicBezTo>
                    <a:pt x="425" y="86"/>
                    <a:pt x="429" y="90"/>
                    <a:pt x="429" y="90"/>
                  </a:cubicBezTo>
                  <a:cubicBezTo>
                    <a:pt x="426" y="99"/>
                    <a:pt x="426" y="99"/>
                    <a:pt x="426" y="99"/>
                  </a:cubicBezTo>
                  <a:cubicBezTo>
                    <a:pt x="412" y="107"/>
                    <a:pt x="412" y="107"/>
                    <a:pt x="412" y="107"/>
                  </a:cubicBezTo>
                  <a:cubicBezTo>
                    <a:pt x="406" y="108"/>
                    <a:pt x="406" y="108"/>
                    <a:pt x="406" y="108"/>
                  </a:cubicBezTo>
                  <a:cubicBezTo>
                    <a:pt x="406" y="108"/>
                    <a:pt x="401" y="123"/>
                    <a:pt x="402" y="124"/>
                  </a:cubicBezTo>
                  <a:cubicBezTo>
                    <a:pt x="402" y="125"/>
                    <a:pt x="396" y="127"/>
                    <a:pt x="396" y="127"/>
                  </a:cubicBezTo>
                  <a:cubicBezTo>
                    <a:pt x="392" y="130"/>
                    <a:pt x="392" y="130"/>
                    <a:pt x="392" y="130"/>
                  </a:cubicBezTo>
                  <a:cubicBezTo>
                    <a:pt x="390" y="125"/>
                    <a:pt x="390" y="125"/>
                    <a:pt x="390" y="125"/>
                  </a:cubicBezTo>
                  <a:cubicBezTo>
                    <a:pt x="390" y="125"/>
                    <a:pt x="389" y="121"/>
                    <a:pt x="388" y="120"/>
                  </a:cubicBezTo>
                  <a:cubicBezTo>
                    <a:pt x="389" y="120"/>
                    <a:pt x="393" y="121"/>
                    <a:pt x="393" y="121"/>
                  </a:cubicBezTo>
                  <a:cubicBezTo>
                    <a:pt x="394" y="117"/>
                    <a:pt x="394" y="117"/>
                    <a:pt x="394" y="117"/>
                  </a:cubicBezTo>
                  <a:cubicBezTo>
                    <a:pt x="390" y="118"/>
                    <a:pt x="390" y="118"/>
                    <a:pt x="390" y="118"/>
                  </a:cubicBezTo>
                  <a:cubicBezTo>
                    <a:pt x="391" y="112"/>
                    <a:pt x="391" y="112"/>
                    <a:pt x="391" y="112"/>
                  </a:cubicBezTo>
                  <a:cubicBezTo>
                    <a:pt x="395" y="106"/>
                    <a:pt x="395" y="106"/>
                    <a:pt x="395" y="106"/>
                  </a:cubicBezTo>
                  <a:cubicBezTo>
                    <a:pt x="383" y="105"/>
                    <a:pt x="383" y="105"/>
                    <a:pt x="383" y="105"/>
                  </a:cubicBezTo>
                  <a:cubicBezTo>
                    <a:pt x="380" y="102"/>
                    <a:pt x="380" y="102"/>
                    <a:pt x="380" y="102"/>
                  </a:cubicBezTo>
                  <a:cubicBezTo>
                    <a:pt x="373" y="101"/>
                    <a:pt x="373" y="101"/>
                    <a:pt x="373" y="101"/>
                  </a:cubicBezTo>
                  <a:cubicBezTo>
                    <a:pt x="373" y="98"/>
                    <a:pt x="373" y="98"/>
                    <a:pt x="373" y="98"/>
                  </a:cubicBezTo>
                  <a:cubicBezTo>
                    <a:pt x="369" y="96"/>
                    <a:pt x="369" y="96"/>
                    <a:pt x="369" y="96"/>
                  </a:cubicBezTo>
                  <a:cubicBezTo>
                    <a:pt x="363" y="93"/>
                    <a:pt x="363" y="93"/>
                    <a:pt x="363" y="93"/>
                  </a:cubicBezTo>
                  <a:cubicBezTo>
                    <a:pt x="358" y="94"/>
                    <a:pt x="358" y="94"/>
                    <a:pt x="358" y="94"/>
                  </a:cubicBezTo>
                  <a:cubicBezTo>
                    <a:pt x="357" y="89"/>
                    <a:pt x="357" y="89"/>
                    <a:pt x="357" y="89"/>
                  </a:cubicBezTo>
                  <a:cubicBezTo>
                    <a:pt x="359" y="84"/>
                    <a:pt x="359" y="84"/>
                    <a:pt x="359" y="84"/>
                  </a:cubicBezTo>
                  <a:cubicBezTo>
                    <a:pt x="353" y="83"/>
                    <a:pt x="353" y="83"/>
                    <a:pt x="353" y="83"/>
                  </a:cubicBezTo>
                  <a:cubicBezTo>
                    <a:pt x="353" y="83"/>
                    <a:pt x="363" y="73"/>
                    <a:pt x="363" y="73"/>
                  </a:cubicBezTo>
                  <a:cubicBezTo>
                    <a:pt x="363" y="74"/>
                    <a:pt x="391" y="59"/>
                    <a:pt x="391" y="59"/>
                  </a:cubicBezTo>
                  <a:cubicBezTo>
                    <a:pt x="395" y="56"/>
                    <a:pt x="395" y="56"/>
                    <a:pt x="395" y="56"/>
                  </a:cubicBezTo>
                  <a:cubicBezTo>
                    <a:pt x="400" y="55"/>
                    <a:pt x="400" y="55"/>
                    <a:pt x="400" y="55"/>
                  </a:cubicBezTo>
                  <a:cubicBezTo>
                    <a:pt x="412" y="50"/>
                    <a:pt x="412" y="50"/>
                    <a:pt x="412" y="50"/>
                  </a:cubicBezTo>
                  <a:cubicBezTo>
                    <a:pt x="421" y="44"/>
                    <a:pt x="421" y="44"/>
                    <a:pt x="421" y="44"/>
                  </a:cubicBezTo>
                  <a:cubicBezTo>
                    <a:pt x="422" y="44"/>
                    <a:pt x="422" y="44"/>
                    <a:pt x="422" y="44"/>
                  </a:cubicBezTo>
                  <a:cubicBezTo>
                    <a:pt x="415" y="51"/>
                    <a:pt x="415" y="51"/>
                    <a:pt x="415" y="51"/>
                  </a:cubicBezTo>
                  <a:cubicBezTo>
                    <a:pt x="413" y="53"/>
                    <a:pt x="413" y="53"/>
                    <a:pt x="413" y="53"/>
                  </a:cubicBezTo>
                  <a:cubicBezTo>
                    <a:pt x="408" y="56"/>
                    <a:pt x="408" y="56"/>
                    <a:pt x="408" y="56"/>
                  </a:cubicBezTo>
                  <a:cubicBezTo>
                    <a:pt x="413" y="56"/>
                    <a:pt x="413" y="56"/>
                    <a:pt x="413" y="56"/>
                  </a:cubicBezTo>
                  <a:cubicBezTo>
                    <a:pt x="412" y="59"/>
                    <a:pt x="412" y="59"/>
                    <a:pt x="412" y="59"/>
                  </a:cubicBezTo>
                  <a:cubicBezTo>
                    <a:pt x="417" y="58"/>
                    <a:pt x="417" y="58"/>
                    <a:pt x="417" y="58"/>
                  </a:cubicBezTo>
                  <a:cubicBezTo>
                    <a:pt x="423" y="54"/>
                    <a:pt x="423" y="54"/>
                    <a:pt x="423" y="54"/>
                  </a:cubicBezTo>
                  <a:cubicBezTo>
                    <a:pt x="427" y="55"/>
                    <a:pt x="427" y="55"/>
                    <a:pt x="427" y="55"/>
                  </a:cubicBezTo>
                  <a:cubicBezTo>
                    <a:pt x="429" y="57"/>
                    <a:pt x="429" y="57"/>
                    <a:pt x="429" y="57"/>
                  </a:cubicBezTo>
                  <a:cubicBezTo>
                    <a:pt x="435" y="57"/>
                    <a:pt x="435" y="57"/>
                    <a:pt x="435" y="57"/>
                  </a:cubicBezTo>
                  <a:cubicBezTo>
                    <a:pt x="435" y="52"/>
                    <a:pt x="435" y="52"/>
                    <a:pt x="435" y="52"/>
                  </a:cubicBezTo>
                  <a:cubicBezTo>
                    <a:pt x="426" y="46"/>
                    <a:pt x="426" y="46"/>
                    <a:pt x="426" y="46"/>
                  </a:cubicBezTo>
                  <a:cubicBezTo>
                    <a:pt x="423" y="44"/>
                    <a:pt x="423" y="44"/>
                    <a:pt x="423" y="44"/>
                  </a:cubicBezTo>
                  <a:cubicBezTo>
                    <a:pt x="422" y="41"/>
                    <a:pt x="422" y="41"/>
                    <a:pt x="422" y="41"/>
                  </a:cubicBezTo>
                  <a:cubicBezTo>
                    <a:pt x="427" y="42"/>
                    <a:pt x="427" y="42"/>
                    <a:pt x="427" y="42"/>
                  </a:cubicBezTo>
                  <a:cubicBezTo>
                    <a:pt x="430" y="45"/>
                    <a:pt x="430" y="45"/>
                    <a:pt x="430" y="45"/>
                  </a:cubicBezTo>
                  <a:cubicBezTo>
                    <a:pt x="433" y="41"/>
                    <a:pt x="433" y="41"/>
                    <a:pt x="433" y="41"/>
                  </a:cubicBezTo>
                  <a:cubicBezTo>
                    <a:pt x="441" y="40"/>
                    <a:pt x="441" y="40"/>
                    <a:pt x="441" y="40"/>
                  </a:cubicBezTo>
                  <a:cubicBezTo>
                    <a:pt x="448" y="35"/>
                    <a:pt x="448" y="35"/>
                    <a:pt x="448" y="35"/>
                  </a:cubicBezTo>
                  <a:cubicBezTo>
                    <a:pt x="447" y="32"/>
                    <a:pt x="447" y="32"/>
                    <a:pt x="447" y="32"/>
                  </a:cubicBezTo>
                  <a:cubicBezTo>
                    <a:pt x="453" y="27"/>
                    <a:pt x="453" y="27"/>
                    <a:pt x="453" y="27"/>
                  </a:cubicBezTo>
                  <a:cubicBezTo>
                    <a:pt x="449" y="23"/>
                    <a:pt x="449" y="23"/>
                    <a:pt x="449" y="23"/>
                  </a:cubicBezTo>
                  <a:cubicBezTo>
                    <a:pt x="459" y="23"/>
                    <a:pt x="459" y="23"/>
                    <a:pt x="459" y="23"/>
                  </a:cubicBezTo>
                  <a:cubicBezTo>
                    <a:pt x="467" y="23"/>
                    <a:pt x="467" y="23"/>
                    <a:pt x="467" y="23"/>
                  </a:cubicBezTo>
                  <a:cubicBezTo>
                    <a:pt x="467" y="23"/>
                    <a:pt x="471" y="21"/>
                    <a:pt x="472" y="22"/>
                  </a:cubicBezTo>
                  <a:cubicBezTo>
                    <a:pt x="473" y="23"/>
                    <a:pt x="479" y="28"/>
                    <a:pt x="479" y="28"/>
                  </a:cubicBezTo>
                  <a:cubicBezTo>
                    <a:pt x="477" y="30"/>
                    <a:pt x="477" y="30"/>
                    <a:pt x="477" y="30"/>
                  </a:cubicBezTo>
                  <a:cubicBezTo>
                    <a:pt x="467" y="31"/>
                    <a:pt x="467" y="31"/>
                    <a:pt x="467" y="31"/>
                  </a:cubicBezTo>
                  <a:cubicBezTo>
                    <a:pt x="464" y="36"/>
                    <a:pt x="464" y="36"/>
                    <a:pt x="464" y="36"/>
                  </a:cubicBezTo>
                  <a:cubicBezTo>
                    <a:pt x="471" y="37"/>
                    <a:pt x="471" y="37"/>
                    <a:pt x="471" y="37"/>
                  </a:cubicBezTo>
                  <a:cubicBezTo>
                    <a:pt x="477" y="31"/>
                    <a:pt x="477" y="31"/>
                    <a:pt x="477" y="31"/>
                  </a:cubicBezTo>
                  <a:cubicBezTo>
                    <a:pt x="483" y="31"/>
                    <a:pt x="483" y="31"/>
                    <a:pt x="483" y="31"/>
                  </a:cubicBezTo>
                  <a:cubicBezTo>
                    <a:pt x="484" y="36"/>
                    <a:pt x="484" y="36"/>
                    <a:pt x="484" y="36"/>
                  </a:cubicBezTo>
                  <a:cubicBezTo>
                    <a:pt x="484" y="36"/>
                    <a:pt x="477" y="40"/>
                    <a:pt x="476" y="41"/>
                  </a:cubicBezTo>
                  <a:cubicBezTo>
                    <a:pt x="475" y="41"/>
                    <a:pt x="471" y="43"/>
                    <a:pt x="471" y="43"/>
                  </a:cubicBezTo>
                  <a:cubicBezTo>
                    <a:pt x="471" y="47"/>
                    <a:pt x="471" y="47"/>
                    <a:pt x="471" y="47"/>
                  </a:cubicBezTo>
                  <a:cubicBezTo>
                    <a:pt x="465" y="48"/>
                    <a:pt x="465" y="48"/>
                    <a:pt x="465" y="48"/>
                  </a:cubicBezTo>
                  <a:cubicBezTo>
                    <a:pt x="458" y="46"/>
                    <a:pt x="458" y="46"/>
                    <a:pt x="458" y="46"/>
                  </a:cubicBezTo>
                  <a:cubicBezTo>
                    <a:pt x="455" y="47"/>
                    <a:pt x="455" y="47"/>
                    <a:pt x="455" y="47"/>
                  </a:cubicBezTo>
                  <a:cubicBezTo>
                    <a:pt x="450" y="51"/>
                    <a:pt x="450" y="51"/>
                    <a:pt x="450" y="51"/>
                  </a:cubicBezTo>
                  <a:cubicBezTo>
                    <a:pt x="454" y="54"/>
                    <a:pt x="454" y="54"/>
                    <a:pt x="454" y="54"/>
                  </a:cubicBezTo>
                  <a:cubicBezTo>
                    <a:pt x="454" y="54"/>
                    <a:pt x="460" y="52"/>
                    <a:pt x="461" y="51"/>
                  </a:cubicBezTo>
                  <a:cubicBezTo>
                    <a:pt x="462" y="51"/>
                    <a:pt x="465" y="49"/>
                    <a:pt x="465" y="50"/>
                  </a:cubicBezTo>
                  <a:cubicBezTo>
                    <a:pt x="466" y="52"/>
                    <a:pt x="470" y="55"/>
                    <a:pt x="470" y="55"/>
                  </a:cubicBezTo>
                  <a:cubicBezTo>
                    <a:pt x="474" y="61"/>
                    <a:pt x="474" y="61"/>
                    <a:pt x="474" y="61"/>
                  </a:cubicBezTo>
                  <a:cubicBezTo>
                    <a:pt x="477" y="62"/>
                    <a:pt x="477" y="62"/>
                    <a:pt x="477" y="62"/>
                  </a:cubicBezTo>
                  <a:cubicBezTo>
                    <a:pt x="486" y="65"/>
                    <a:pt x="486" y="65"/>
                    <a:pt x="486" y="65"/>
                  </a:cubicBezTo>
                  <a:cubicBezTo>
                    <a:pt x="486" y="65"/>
                    <a:pt x="493" y="67"/>
                    <a:pt x="493" y="68"/>
                  </a:cubicBezTo>
                  <a:cubicBezTo>
                    <a:pt x="493" y="68"/>
                    <a:pt x="492" y="63"/>
                    <a:pt x="492" y="63"/>
                  </a:cubicBezTo>
                  <a:cubicBezTo>
                    <a:pt x="487" y="57"/>
                    <a:pt x="487" y="57"/>
                    <a:pt x="487" y="57"/>
                  </a:cubicBezTo>
                  <a:cubicBezTo>
                    <a:pt x="487" y="57"/>
                    <a:pt x="487" y="56"/>
                    <a:pt x="489" y="56"/>
                  </a:cubicBezTo>
                  <a:cubicBezTo>
                    <a:pt x="490" y="57"/>
                    <a:pt x="494" y="60"/>
                    <a:pt x="494" y="60"/>
                  </a:cubicBezTo>
                  <a:cubicBezTo>
                    <a:pt x="495" y="61"/>
                    <a:pt x="500" y="63"/>
                    <a:pt x="500" y="63"/>
                  </a:cubicBezTo>
                  <a:cubicBezTo>
                    <a:pt x="502" y="58"/>
                    <a:pt x="502" y="58"/>
                    <a:pt x="502" y="58"/>
                  </a:cubicBezTo>
                  <a:cubicBezTo>
                    <a:pt x="506" y="56"/>
                    <a:pt x="506" y="56"/>
                    <a:pt x="506" y="56"/>
                  </a:cubicBezTo>
                  <a:cubicBezTo>
                    <a:pt x="504" y="52"/>
                    <a:pt x="504" y="52"/>
                    <a:pt x="504" y="52"/>
                  </a:cubicBezTo>
                  <a:cubicBezTo>
                    <a:pt x="502" y="50"/>
                    <a:pt x="502" y="50"/>
                    <a:pt x="502" y="50"/>
                  </a:cubicBezTo>
                  <a:cubicBezTo>
                    <a:pt x="499" y="47"/>
                    <a:pt x="499" y="47"/>
                    <a:pt x="499" y="47"/>
                  </a:cubicBezTo>
                  <a:cubicBezTo>
                    <a:pt x="500" y="43"/>
                    <a:pt x="500" y="43"/>
                    <a:pt x="500" y="43"/>
                  </a:cubicBezTo>
                  <a:cubicBezTo>
                    <a:pt x="500" y="43"/>
                    <a:pt x="500" y="43"/>
                    <a:pt x="501" y="42"/>
                  </a:cubicBezTo>
                  <a:cubicBezTo>
                    <a:pt x="502" y="42"/>
                    <a:pt x="504" y="40"/>
                    <a:pt x="504" y="41"/>
                  </a:cubicBezTo>
                  <a:cubicBezTo>
                    <a:pt x="505" y="42"/>
                    <a:pt x="510" y="48"/>
                    <a:pt x="510" y="48"/>
                  </a:cubicBezTo>
                  <a:cubicBezTo>
                    <a:pt x="514" y="49"/>
                    <a:pt x="514" y="49"/>
                    <a:pt x="514" y="49"/>
                  </a:cubicBezTo>
                  <a:cubicBezTo>
                    <a:pt x="516" y="46"/>
                    <a:pt x="516" y="46"/>
                    <a:pt x="516" y="46"/>
                  </a:cubicBezTo>
                  <a:cubicBezTo>
                    <a:pt x="516" y="46"/>
                    <a:pt x="522" y="45"/>
                    <a:pt x="522" y="45"/>
                  </a:cubicBezTo>
                  <a:cubicBezTo>
                    <a:pt x="522" y="45"/>
                    <a:pt x="523" y="42"/>
                    <a:pt x="523" y="42"/>
                  </a:cubicBezTo>
                  <a:cubicBezTo>
                    <a:pt x="528" y="41"/>
                    <a:pt x="528" y="41"/>
                    <a:pt x="528" y="41"/>
                  </a:cubicBezTo>
                  <a:cubicBezTo>
                    <a:pt x="520" y="34"/>
                    <a:pt x="520" y="34"/>
                    <a:pt x="520" y="34"/>
                  </a:cubicBezTo>
                  <a:cubicBezTo>
                    <a:pt x="516" y="32"/>
                    <a:pt x="516" y="32"/>
                    <a:pt x="516" y="32"/>
                  </a:cubicBezTo>
                  <a:cubicBezTo>
                    <a:pt x="513" y="33"/>
                    <a:pt x="513" y="33"/>
                    <a:pt x="513" y="33"/>
                  </a:cubicBezTo>
                  <a:cubicBezTo>
                    <a:pt x="510" y="29"/>
                    <a:pt x="510" y="29"/>
                    <a:pt x="510" y="29"/>
                  </a:cubicBezTo>
                  <a:cubicBezTo>
                    <a:pt x="513" y="26"/>
                    <a:pt x="513" y="26"/>
                    <a:pt x="513" y="26"/>
                  </a:cubicBezTo>
                  <a:cubicBezTo>
                    <a:pt x="515" y="22"/>
                    <a:pt x="515" y="22"/>
                    <a:pt x="515" y="22"/>
                  </a:cubicBezTo>
                  <a:cubicBezTo>
                    <a:pt x="511" y="18"/>
                    <a:pt x="511" y="18"/>
                    <a:pt x="511" y="18"/>
                  </a:cubicBezTo>
                  <a:cubicBezTo>
                    <a:pt x="505" y="17"/>
                    <a:pt x="505" y="17"/>
                    <a:pt x="505" y="17"/>
                  </a:cubicBezTo>
                  <a:cubicBezTo>
                    <a:pt x="503" y="13"/>
                    <a:pt x="503" y="13"/>
                    <a:pt x="503" y="13"/>
                  </a:cubicBezTo>
                  <a:cubicBezTo>
                    <a:pt x="503" y="13"/>
                    <a:pt x="498" y="13"/>
                    <a:pt x="498" y="13"/>
                  </a:cubicBezTo>
                  <a:cubicBezTo>
                    <a:pt x="497" y="14"/>
                    <a:pt x="493" y="9"/>
                    <a:pt x="493" y="9"/>
                  </a:cubicBezTo>
                  <a:cubicBezTo>
                    <a:pt x="490" y="5"/>
                    <a:pt x="490" y="5"/>
                    <a:pt x="490" y="5"/>
                  </a:cubicBezTo>
                  <a:cubicBezTo>
                    <a:pt x="490" y="5"/>
                    <a:pt x="488" y="3"/>
                    <a:pt x="487" y="3"/>
                  </a:cubicBezTo>
                  <a:cubicBezTo>
                    <a:pt x="486" y="3"/>
                    <a:pt x="476" y="4"/>
                    <a:pt x="476" y="4"/>
                  </a:cubicBezTo>
                  <a:cubicBezTo>
                    <a:pt x="474" y="4"/>
                    <a:pt x="474" y="4"/>
                    <a:pt x="474" y="4"/>
                  </a:cubicBezTo>
                  <a:cubicBezTo>
                    <a:pt x="471" y="2"/>
                    <a:pt x="471" y="2"/>
                    <a:pt x="471" y="2"/>
                  </a:cubicBezTo>
                  <a:cubicBezTo>
                    <a:pt x="458" y="5"/>
                    <a:pt x="458" y="5"/>
                    <a:pt x="458" y="5"/>
                  </a:cubicBezTo>
                  <a:cubicBezTo>
                    <a:pt x="452" y="10"/>
                    <a:pt x="452" y="10"/>
                    <a:pt x="452" y="10"/>
                  </a:cubicBezTo>
                  <a:cubicBezTo>
                    <a:pt x="452" y="10"/>
                    <a:pt x="451" y="7"/>
                    <a:pt x="452" y="7"/>
                  </a:cubicBezTo>
                  <a:cubicBezTo>
                    <a:pt x="452" y="6"/>
                    <a:pt x="457" y="3"/>
                    <a:pt x="457" y="3"/>
                  </a:cubicBezTo>
                  <a:cubicBezTo>
                    <a:pt x="458" y="2"/>
                    <a:pt x="452" y="2"/>
                    <a:pt x="452" y="2"/>
                  </a:cubicBezTo>
                  <a:cubicBezTo>
                    <a:pt x="452" y="2"/>
                    <a:pt x="440" y="6"/>
                    <a:pt x="440" y="7"/>
                  </a:cubicBezTo>
                  <a:cubicBezTo>
                    <a:pt x="439" y="7"/>
                    <a:pt x="431" y="14"/>
                    <a:pt x="431" y="14"/>
                  </a:cubicBezTo>
                  <a:cubicBezTo>
                    <a:pt x="431" y="20"/>
                    <a:pt x="431" y="20"/>
                    <a:pt x="431" y="20"/>
                  </a:cubicBezTo>
                  <a:cubicBezTo>
                    <a:pt x="439" y="21"/>
                    <a:pt x="439" y="21"/>
                    <a:pt x="439" y="21"/>
                  </a:cubicBezTo>
                  <a:cubicBezTo>
                    <a:pt x="442" y="22"/>
                    <a:pt x="442" y="22"/>
                    <a:pt x="442" y="22"/>
                  </a:cubicBezTo>
                  <a:cubicBezTo>
                    <a:pt x="440" y="24"/>
                    <a:pt x="440" y="24"/>
                    <a:pt x="440" y="24"/>
                  </a:cubicBezTo>
                  <a:cubicBezTo>
                    <a:pt x="438" y="27"/>
                    <a:pt x="438" y="27"/>
                    <a:pt x="438" y="27"/>
                  </a:cubicBezTo>
                  <a:cubicBezTo>
                    <a:pt x="433" y="30"/>
                    <a:pt x="433" y="30"/>
                    <a:pt x="433" y="30"/>
                  </a:cubicBezTo>
                  <a:cubicBezTo>
                    <a:pt x="427" y="35"/>
                    <a:pt x="427" y="35"/>
                    <a:pt x="427" y="35"/>
                  </a:cubicBezTo>
                  <a:cubicBezTo>
                    <a:pt x="421" y="37"/>
                    <a:pt x="421" y="37"/>
                    <a:pt x="421" y="37"/>
                  </a:cubicBezTo>
                  <a:cubicBezTo>
                    <a:pt x="420" y="33"/>
                    <a:pt x="420" y="33"/>
                    <a:pt x="420" y="33"/>
                  </a:cubicBezTo>
                  <a:cubicBezTo>
                    <a:pt x="425" y="30"/>
                    <a:pt x="425" y="30"/>
                    <a:pt x="425" y="30"/>
                  </a:cubicBezTo>
                  <a:cubicBezTo>
                    <a:pt x="425" y="30"/>
                    <a:pt x="424" y="24"/>
                    <a:pt x="423" y="25"/>
                  </a:cubicBezTo>
                  <a:cubicBezTo>
                    <a:pt x="423" y="25"/>
                    <a:pt x="418" y="25"/>
                    <a:pt x="418" y="25"/>
                  </a:cubicBezTo>
                  <a:cubicBezTo>
                    <a:pt x="417" y="26"/>
                    <a:pt x="418" y="21"/>
                    <a:pt x="418" y="21"/>
                  </a:cubicBezTo>
                  <a:cubicBezTo>
                    <a:pt x="418" y="16"/>
                    <a:pt x="418" y="16"/>
                    <a:pt x="418" y="16"/>
                  </a:cubicBezTo>
                  <a:cubicBezTo>
                    <a:pt x="417" y="12"/>
                    <a:pt x="417" y="12"/>
                    <a:pt x="417" y="12"/>
                  </a:cubicBezTo>
                  <a:cubicBezTo>
                    <a:pt x="417" y="12"/>
                    <a:pt x="421" y="9"/>
                    <a:pt x="421" y="8"/>
                  </a:cubicBezTo>
                  <a:cubicBezTo>
                    <a:pt x="422" y="8"/>
                    <a:pt x="430" y="8"/>
                    <a:pt x="430" y="8"/>
                  </a:cubicBezTo>
                  <a:cubicBezTo>
                    <a:pt x="442" y="1"/>
                    <a:pt x="442" y="1"/>
                    <a:pt x="442" y="1"/>
                  </a:cubicBezTo>
                  <a:cubicBezTo>
                    <a:pt x="432" y="0"/>
                    <a:pt x="432" y="0"/>
                    <a:pt x="432" y="0"/>
                  </a:cubicBezTo>
                  <a:cubicBezTo>
                    <a:pt x="432" y="0"/>
                    <a:pt x="422" y="1"/>
                    <a:pt x="422" y="2"/>
                  </a:cubicBezTo>
                  <a:cubicBezTo>
                    <a:pt x="422" y="3"/>
                    <a:pt x="415" y="9"/>
                    <a:pt x="415" y="9"/>
                  </a:cubicBezTo>
                  <a:cubicBezTo>
                    <a:pt x="411" y="12"/>
                    <a:pt x="411" y="12"/>
                    <a:pt x="411" y="12"/>
                  </a:cubicBezTo>
                  <a:cubicBezTo>
                    <a:pt x="399" y="20"/>
                    <a:pt x="399" y="20"/>
                    <a:pt x="399" y="20"/>
                  </a:cubicBezTo>
                  <a:cubicBezTo>
                    <a:pt x="398" y="25"/>
                    <a:pt x="398" y="25"/>
                    <a:pt x="398" y="25"/>
                  </a:cubicBezTo>
                  <a:cubicBezTo>
                    <a:pt x="393" y="24"/>
                    <a:pt x="393" y="24"/>
                    <a:pt x="393" y="24"/>
                  </a:cubicBezTo>
                  <a:cubicBezTo>
                    <a:pt x="389" y="24"/>
                    <a:pt x="389" y="24"/>
                    <a:pt x="389" y="24"/>
                  </a:cubicBezTo>
                  <a:cubicBezTo>
                    <a:pt x="380" y="27"/>
                    <a:pt x="380" y="27"/>
                    <a:pt x="380" y="27"/>
                  </a:cubicBezTo>
                  <a:cubicBezTo>
                    <a:pt x="380" y="33"/>
                    <a:pt x="380" y="33"/>
                    <a:pt x="380" y="33"/>
                  </a:cubicBezTo>
                  <a:cubicBezTo>
                    <a:pt x="362" y="34"/>
                    <a:pt x="362" y="34"/>
                    <a:pt x="362" y="34"/>
                  </a:cubicBezTo>
                  <a:cubicBezTo>
                    <a:pt x="362" y="34"/>
                    <a:pt x="354" y="32"/>
                    <a:pt x="354" y="31"/>
                  </a:cubicBezTo>
                  <a:cubicBezTo>
                    <a:pt x="354" y="30"/>
                    <a:pt x="351" y="28"/>
                    <a:pt x="350" y="28"/>
                  </a:cubicBezTo>
                  <a:cubicBezTo>
                    <a:pt x="349" y="28"/>
                    <a:pt x="338" y="31"/>
                    <a:pt x="338" y="31"/>
                  </a:cubicBezTo>
                  <a:cubicBezTo>
                    <a:pt x="338" y="34"/>
                    <a:pt x="338" y="34"/>
                    <a:pt x="338" y="34"/>
                  </a:cubicBezTo>
                  <a:cubicBezTo>
                    <a:pt x="325" y="34"/>
                    <a:pt x="325" y="34"/>
                    <a:pt x="325" y="34"/>
                  </a:cubicBezTo>
                  <a:cubicBezTo>
                    <a:pt x="325" y="34"/>
                    <a:pt x="315" y="35"/>
                    <a:pt x="315" y="35"/>
                  </a:cubicBezTo>
                  <a:cubicBezTo>
                    <a:pt x="315" y="34"/>
                    <a:pt x="310" y="34"/>
                    <a:pt x="310" y="34"/>
                  </a:cubicBezTo>
                  <a:cubicBezTo>
                    <a:pt x="318" y="30"/>
                    <a:pt x="318" y="30"/>
                    <a:pt x="318" y="30"/>
                  </a:cubicBezTo>
                  <a:cubicBezTo>
                    <a:pt x="312" y="27"/>
                    <a:pt x="312" y="27"/>
                    <a:pt x="312" y="27"/>
                  </a:cubicBezTo>
                  <a:cubicBezTo>
                    <a:pt x="302" y="26"/>
                    <a:pt x="302" y="26"/>
                    <a:pt x="302" y="26"/>
                  </a:cubicBezTo>
                  <a:cubicBezTo>
                    <a:pt x="294" y="23"/>
                    <a:pt x="294" y="23"/>
                    <a:pt x="294" y="23"/>
                  </a:cubicBezTo>
                  <a:cubicBezTo>
                    <a:pt x="285" y="24"/>
                    <a:pt x="285" y="24"/>
                    <a:pt x="285" y="24"/>
                  </a:cubicBezTo>
                  <a:cubicBezTo>
                    <a:pt x="284" y="21"/>
                    <a:pt x="284" y="21"/>
                    <a:pt x="284" y="21"/>
                  </a:cubicBezTo>
                  <a:cubicBezTo>
                    <a:pt x="277" y="24"/>
                    <a:pt x="277" y="24"/>
                    <a:pt x="277" y="24"/>
                  </a:cubicBezTo>
                  <a:cubicBezTo>
                    <a:pt x="275" y="19"/>
                    <a:pt x="275" y="19"/>
                    <a:pt x="275" y="19"/>
                  </a:cubicBezTo>
                  <a:cubicBezTo>
                    <a:pt x="269" y="21"/>
                    <a:pt x="269" y="21"/>
                    <a:pt x="269" y="21"/>
                  </a:cubicBezTo>
                  <a:cubicBezTo>
                    <a:pt x="269" y="21"/>
                    <a:pt x="250" y="25"/>
                    <a:pt x="249" y="26"/>
                  </a:cubicBezTo>
                  <a:cubicBezTo>
                    <a:pt x="248" y="26"/>
                    <a:pt x="243" y="24"/>
                    <a:pt x="243" y="24"/>
                  </a:cubicBezTo>
                  <a:cubicBezTo>
                    <a:pt x="237" y="27"/>
                    <a:pt x="237" y="27"/>
                    <a:pt x="237" y="27"/>
                  </a:cubicBezTo>
                  <a:cubicBezTo>
                    <a:pt x="226" y="27"/>
                    <a:pt x="226" y="27"/>
                    <a:pt x="226" y="27"/>
                  </a:cubicBezTo>
                  <a:cubicBezTo>
                    <a:pt x="221" y="24"/>
                    <a:pt x="221" y="24"/>
                    <a:pt x="221" y="24"/>
                  </a:cubicBezTo>
                  <a:cubicBezTo>
                    <a:pt x="212" y="22"/>
                    <a:pt x="212" y="22"/>
                    <a:pt x="212" y="22"/>
                  </a:cubicBezTo>
                  <a:cubicBezTo>
                    <a:pt x="201" y="23"/>
                    <a:pt x="201" y="23"/>
                    <a:pt x="201" y="23"/>
                  </a:cubicBezTo>
                  <a:cubicBezTo>
                    <a:pt x="182" y="19"/>
                    <a:pt x="182" y="19"/>
                    <a:pt x="182" y="19"/>
                  </a:cubicBezTo>
                  <a:cubicBezTo>
                    <a:pt x="182" y="19"/>
                    <a:pt x="171" y="18"/>
                    <a:pt x="172" y="18"/>
                  </a:cubicBezTo>
                  <a:cubicBezTo>
                    <a:pt x="173" y="17"/>
                    <a:pt x="166" y="16"/>
                    <a:pt x="166" y="16"/>
                  </a:cubicBezTo>
                  <a:cubicBezTo>
                    <a:pt x="166" y="16"/>
                    <a:pt x="166" y="15"/>
                    <a:pt x="167" y="14"/>
                  </a:cubicBezTo>
                  <a:cubicBezTo>
                    <a:pt x="164" y="15"/>
                    <a:pt x="145" y="18"/>
                    <a:pt x="145" y="18"/>
                  </a:cubicBezTo>
                  <a:cubicBezTo>
                    <a:pt x="120" y="27"/>
                    <a:pt x="120" y="27"/>
                    <a:pt x="120" y="27"/>
                  </a:cubicBezTo>
                  <a:cubicBezTo>
                    <a:pt x="104" y="30"/>
                    <a:pt x="104" y="30"/>
                    <a:pt x="104" y="30"/>
                  </a:cubicBezTo>
                  <a:cubicBezTo>
                    <a:pt x="104" y="30"/>
                    <a:pt x="104" y="34"/>
                    <a:pt x="105" y="35"/>
                  </a:cubicBezTo>
                  <a:cubicBezTo>
                    <a:pt x="105" y="36"/>
                    <a:pt x="106" y="40"/>
                    <a:pt x="106" y="40"/>
                  </a:cubicBezTo>
                  <a:cubicBezTo>
                    <a:pt x="102" y="41"/>
                    <a:pt x="102" y="41"/>
                    <a:pt x="102" y="41"/>
                  </a:cubicBezTo>
                  <a:cubicBezTo>
                    <a:pt x="97" y="41"/>
                    <a:pt x="97" y="41"/>
                    <a:pt x="97" y="41"/>
                  </a:cubicBezTo>
                  <a:cubicBezTo>
                    <a:pt x="99" y="38"/>
                    <a:pt x="99" y="38"/>
                    <a:pt x="99" y="38"/>
                  </a:cubicBezTo>
                  <a:cubicBezTo>
                    <a:pt x="75" y="45"/>
                    <a:pt x="75" y="45"/>
                    <a:pt x="75" y="45"/>
                  </a:cubicBezTo>
                  <a:cubicBezTo>
                    <a:pt x="75" y="47"/>
                    <a:pt x="75" y="47"/>
                    <a:pt x="75" y="47"/>
                  </a:cubicBezTo>
                  <a:cubicBezTo>
                    <a:pt x="74" y="51"/>
                    <a:pt x="74" y="51"/>
                    <a:pt x="74" y="51"/>
                  </a:cubicBezTo>
                  <a:cubicBezTo>
                    <a:pt x="81" y="51"/>
                    <a:pt x="81" y="51"/>
                    <a:pt x="81" y="51"/>
                  </a:cubicBezTo>
                  <a:cubicBezTo>
                    <a:pt x="88" y="52"/>
                    <a:pt x="88" y="52"/>
                    <a:pt x="88" y="52"/>
                  </a:cubicBezTo>
                  <a:cubicBezTo>
                    <a:pt x="88" y="52"/>
                    <a:pt x="91" y="50"/>
                    <a:pt x="91" y="51"/>
                  </a:cubicBezTo>
                  <a:cubicBezTo>
                    <a:pt x="91" y="51"/>
                    <a:pt x="90" y="57"/>
                    <a:pt x="90" y="57"/>
                  </a:cubicBezTo>
                  <a:cubicBezTo>
                    <a:pt x="82" y="57"/>
                    <a:pt x="82" y="57"/>
                    <a:pt x="82" y="57"/>
                  </a:cubicBezTo>
                  <a:cubicBezTo>
                    <a:pt x="82" y="56"/>
                    <a:pt x="78" y="57"/>
                    <a:pt x="78" y="57"/>
                  </a:cubicBezTo>
                  <a:cubicBezTo>
                    <a:pt x="78" y="57"/>
                    <a:pt x="73" y="61"/>
                    <a:pt x="73" y="60"/>
                  </a:cubicBezTo>
                  <a:cubicBezTo>
                    <a:pt x="72" y="59"/>
                    <a:pt x="63" y="62"/>
                    <a:pt x="63" y="62"/>
                  </a:cubicBezTo>
                  <a:cubicBezTo>
                    <a:pt x="51" y="68"/>
                    <a:pt x="51" y="68"/>
                    <a:pt x="51" y="68"/>
                  </a:cubicBezTo>
                  <a:cubicBezTo>
                    <a:pt x="47" y="74"/>
                    <a:pt x="47" y="74"/>
                    <a:pt x="47" y="74"/>
                  </a:cubicBezTo>
                  <a:cubicBezTo>
                    <a:pt x="47" y="79"/>
                    <a:pt x="47" y="79"/>
                    <a:pt x="47" y="79"/>
                  </a:cubicBezTo>
                  <a:cubicBezTo>
                    <a:pt x="55" y="78"/>
                    <a:pt x="55" y="78"/>
                    <a:pt x="55" y="78"/>
                  </a:cubicBezTo>
                  <a:cubicBezTo>
                    <a:pt x="50" y="84"/>
                    <a:pt x="50" y="84"/>
                    <a:pt x="50" y="84"/>
                  </a:cubicBezTo>
                  <a:cubicBezTo>
                    <a:pt x="56" y="84"/>
                    <a:pt x="56" y="84"/>
                    <a:pt x="56" y="84"/>
                  </a:cubicBezTo>
                  <a:cubicBezTo>
                    <a:pt x="56" y="84"/>
                    <a:pt x="62" y="84"/>
                    <a:pt x="63" y="85"/>
                  </a:cubicBezTo>
                  <a:cubicBezTo>
                    <a:pt x="63" y="86"/>
                    <a:pt x="66" y="85"/>
                    <a:pt x="66" y="86"/>
                  </a:cubicBezTo>
                  <a:cubicBezTo>
                    <a:pt x="66" y="86"/>
                    <a:pt x="9" y="108"/>
                    <a:pt x="9" y="108"/>
                  </a:cubicBezTo>
                  <a:cubicBezTo>
                    <a:pt x="8" y="107"/>
                    <a:pt x="0" y="111"/>
                    <a:pt x="0" y="111"/>
                  </a:cubicBezTo>
                  <a:cubicBezTo>
                    <a:pt x="0" y="111"/>
                    <a:pt x="11" y="110"/>
                    <a:pt x="11" y="110"/>
                  </a:cubicBezTo>
                  <a:cubicBezTo>
                    <a:pt x="12" y="110"/>
                    <a:pt x="28" y="106"/>
                    <a:pt x="28" y="106"/>
                  </a:cubicBezTo>
                  <a:cubicBezTo>
                    <a:pt x="36" y="104"/>
                    <a:pt x="36" y="104"/>
                    <a:pt x="36" y="104"/>
                  </a:cubicBezTo>
                  <a:cubicBezTo>
                    <a:pt x="36" y="104"/>
                    <a:pt x="53" y="99"/>
                    <a:pt x="53" y="98"/>
                  </a:cubicBezTo>
                  <a:cubicBezTo>
                    <a:pt x="53" y="97"/>
                    <a:pt x="64" y="91"/>
                    <a:pt x="65" y="91"/>
                  </a:cubicBezTo>
                  <a:cubicBezTo>
                    <a:pt x="66" y="91"/>
                    <a:pt x="70" y="90"/>
                    <a:pt x="70" y="91"/>
                  </a:cubicBezTo>
                  <a:cubicBezTo>
                    <a:pt x="70" y="92"/>
                    <a:pt x="86" y="86"/>
                    <a:pt x="86" y="86"/>
                  </a:cubicBezTo>
                  <a:cubicBezTo>
                    <a:pt x="86" y="86"/>
                    <a:pt x="92" y="82"/>
                    <a:pt x="92" y="82"/>
                  </a:cubicBezTo>
                  <a:cubicBezTo>
                    <a:pt x="91" y="81"/>
                    <a:pt x="88" y="79"/>
                    <a:pt x="89" y="79"/>
                  </a:cubicBezTo>
                  <a:cubicBezTo>
                    <a:pt x="90" y="78"/>
                    <a:pt x="98" y="77"/>
                    <a:pt x="98" y="77"/>
                  </a:cubicBezTo>
                  <a:cubicBezTo>
                    <a:pt x="98" y="77"/>
                    <a:pt x="111" y="72"/>
                    <a:pt x="111" y="73"/>
                  </a:cubicBezTo>
                  <a:cubicBezTo>
                    <a:pt x="111" y="73"/>
                    <a:pt x="98" y="82"/>
                    <a:pt x="98" y="82"/>
                  </a:cubicBezTo>
                  <a:cubicBezTo>
                    <a:pt x="116" y="78"/>
                    <a:pt x="116" y="78"/>
                    <a:pt x="116" y="78"/>
                  </a:cubicBezTo>
                  <a:cubicBezTo>
                    <a:pt x="124" y="75"/>
                    <a:pt x="124" y="75"/>
                    <a:pt x="124" y="75"/>
                  </a:cubicBezTo>
                  <a:cubicBezTo>
                    <a:pt x="124" y="75"/>
                    <a:pt x="130" y="73"/>
                    <a:pt x="129" y="73"/>
                  </a:cubicBezTo>
                  <a:cubicBezTo>
                    <a:pt x="129" y="74"/>
                    <a:pt x="137" y="76"/>
                    <a:pt x="137" y="77"/>
                  </a:cubicBezTo>
                  <a:cubicBezTo>
                    <a:pt x="137" y="78"/>
                    <a:pt x="153" y="80"/>
                    <a:pt x="153" y="80"/>
                  </a:cubicBezTo>
                  <a:cubicBezTo>
                    <a:pt x="157" y="87"/>
                    <a:pt x="157" y="87"/>
                    <a:pt x="157" y="87"/>
                  </a:cubicBezTo>
                  <a:cubicBezTo>
                    <a:pt x="156" y="96"/>
                    <a:pt x="156" y="96"/>
                    <a:pt x="156" y="96"/>
                  </a:cubicBezTo>
                  <a:cubicBezTo>
                    <a:pt x="156" y="108"/>
                    <a:pt x="156" y="108"/>
                    <a:pt x="156" y="108"/>
                  </a:cubicBezTo>
                  <a:cubicBezTo>
                    <a:pt x="165" y="107"/>
                    <a:pt x="165" y="107"/>
                    <a:pt x="165" y="107"/>
                  </a:cubicBezTo>
                  <a:cubicBezTo>
                    <a:pt x="162" y="115"/>
                    <a:pt x="162" y="115"/>
                    <a:pt x="162" y="115"/>
                  </a:cubicBezTo>
                  <a:cubicBezTo>
                    <a:pt x="163" y="127"/>
                    <a:pt x="163" y="127"/>
                    <a:pt x="163" y="127"/>
                  </a:cubicBezTo>
                  <a:cubicBezTo>
                    <a:pt x="163" y="127"/>
                    <a:pt x="163" y="132"/>
                    <a:pt x="163" y="133"/>
                  </a:cubicBezTo>
                  <a:cubicBezTo>
                    <a:pt x="163" y="133"/>
                    <a:pt x="157" y="131"/>
                    <a:pt x="157" y="131"/>
                  </a:cubicBezTo>
                  <a:cubicBezTo>
                    <a:pt x="157" y="131"/>
                    <a:pt x="156" y="137"/>
                    <a:pt x="156" y="138"/>
                  </a:cubicBezTo>
                  <a:cubicBezTo>
                    <a:pt x="157" y="138"/>
                    <a:pt x="165" y="146"/>
                    <a:pt x="165" y="146"/>
                  </a:cubicBezTo>
                  <a:cubicBezTo>
                    <a:pt x="162" y="149"/>
                    <a:pt x="162" y="149"/>
                    <a:pt x="162" y="149"/>
                  </a:cubicBezTo>
                  <a:cubicBezTo>
                    <a:pt x="156" y="164"/>
                    <a:pt x="156" y="164"/>
                    <a:pt x="156" y="164"/>
                  </a:cubicBezTo>
                  <a:cubicBezTo>
                    <a:pt x="142" y="181"/>
                    <a:pt x="142" y="181"/>
                    <a:pt x="142" y="181"/>
                  </a:cubicBezTo>
                  <a:cubicBezTo>
                    <a:pt x="140" y="189"/>
                    <a:pt x="140" y="189"/>
                    <a:pt x="140" y="189"/>
                  </a:cubicBezTo>
                  <a:cubicBezTo>
                    <a:pt x="133" y="197"/>
                    <a:pt x="133" y="197"/>
                    <a:pt x="133" y="197"/>
                  </a:cubicBezTo>
                  <a:cubicBezTo>
                    <a:pt x="134" y="203"/>
                    <a:pt x="134" y="203"/>
                    <a:pt x="134" y="203"/>
                  </a:cubicBezTo>
                  <a:cubicBezTo>
                    <a:pt x="134" y="203"/>
                    <a:pt x="132" y="206"/>
                    <a:pt x="133" y="207"/>
                  </a:cubicBezTo>
                  <a:cubicBezTo>
                    <a:pt x="133" y="207"/>
                    <a:pt x="136" y="233"/>
                    <a:pt x="136" y="233"/>
                  </a:cubicBezTo>
                  <a:cubicBezTo>
                    <a:pt x="146" y="240"/>
                    <a:pt x="146" y="240"/>
                    <a:pt x="146" y="240"/>
                  </a:cubicBezTo>
                  <a:cubicBezTo>
                    <a:pt x="149" y="244"/>
                    <a:pt x="149" y="244"/>
                    <a:pt x="149" y="244"/>
                  </a:cubicBezTo>
                  <a:cubicBezTo>
                    <a:pt x="150" y="264"/>
                    <a:pt x="150" y="264"/>
                    <a:pt x="150" y="264"/>
                  </a:cubicBezTo>
                  <a:cubicBezTo>
                    <a:pt x="155" y="273"/>
                    <a:pt x="155" y="273"/>
                    <a:pt x="155" y="273"/>
                  </a:cubicBezTo>
                  <a:cubicBezTo>
                    <a:pt x="150" y="276"/>
                    <a:pt x="150" y="276"/>
                    <a:pt x="150" y="276"/>
                  </a:cubicBezTo>
                  <a:cubicBezTo>
                    <a:pt x="155" y="284"/>
                    <a:pt x="155" y="284"/>
                    <a:pt x="155" y="284"/>
                  </a:cubicBezTo>
                  <a:cubicBezTo>
                    <a:pt x="157" y="284"/>
                    <a:pt x="157" y="284"/>
                    <a:pt x="157" y="284"/>
                  </a:cubicBezTo>
                  <a:cubicBezTo>
                    <a:pt x="162" y="289"/>
                    <a:pt x="162" y="289"/>
                    <a:pt x="162" y="289"/>
                  </a:cubicBezTo>
                  <a:cubicBezTo>
                    <a:pt x="160" y="296"/>
                    <a:pt x="160" y="296"/>
                    <a:pt x="160" y="296"/>
                  </a:cubicBezTo>
                  <a:cubicBezTo>
                    <a:pt x="165" y="299"/>
                    <a:pt x="165" y="299"/>
                    <a:pt x="165" y="299"/>
                  </a:cubicBezTo>
                  <a:cubicBezTo>
                    <a:pt x="169" y="306"/>
                    <a:pt x="169" y="306"/>
                    <a:pt x="169" y="306"/>
                  </a:cubicBezTo>
                  <a:cubicBezTo>
                    <a:pt x="170" y="309"/>
                    <a:pt x="170" y="309"/>
                    <a:pt x="170" y="309"/>
                  </a:cubicBezTo>
                  <a:cubicBezTo>
                    <a:pt x="174" y="305"/>
                    <a:pt x="174" y="305"/>
                    <a:pt x="174" y="305"/>
                  </a:cubicBezTo>
                  <a:cubicBezTo>
                    <a:pt x="170" y="297"/>
                    <a:pt x="170" y="297"/>
                    <a:pt x="170" y="297"/>
                  </a:cubicBezTo>
                  <a:cubicBezTo>
                    <a:pt x="170" y="297"/>
                    <a:pt x="167" y="291"/>
                    <a:pt x="167" y="289"/>
                  </a:cubicBezTo>
                  <a:cubicBezTo>
                    <a:pt x="167" y="288"/>
                    <a:pt x="163" y="277"/>
                    <a:pt x="163" y="277"/>
                  </a:cubicBezTo>
                  <a:cubicBezTo>
                    <a:pt x="163" y="277"/>
                    <a:pt x="159" y="269"/>
                    <a:pt x="160" y="268"/>
                  </a:cubicBezTo>
                  <a:cubicBezTo>
                    <a:pt x="160" y="268"/>
                    <a:pt x="157" y="263"/>
                    <a:pt x="157" y="263"/>
                  </a:cubicBezTo>
                  <a:cubicBezTo>
                    <a:pt x="159" y="253"/>
                    <a:pt x="159" y="253"/>
                    <a:pt x="159" y="253"/>
                  </a:cubicBezTo>
                  <a:cubicBezTo>
                    <a:pt x="166" y="254"/>
                    <a:pt x="166" y="254"/>
                    <a:pt x="166" y="254"/>
                  </a:cubicBezTo>
                  <a:cubicBezTo>
                    <a:pt x="166" y="254"/>
                    <a:pt x="167" y="263"/>
                    <a:pt x="167" y="264"/>
                  </a:cubicBezTo>
                  <a:cubicBezTo>
                    <a:pt x="167" y="265"/>
                    <a:pt x="168" y="271"/>
                    <a:pt x="168" y="271"/>
                  </a:cubicBezTo>
                  <a:cubicBezTo>
                    <a:pt x="178" y="284"/>
                    <a:pt x="178" y="284"/>
                    <a:pt x="178" y="284"/>
                  </a:cubicBezTo>
                  <a:cubicBezTo>
                    <a:pt x="176" y="290"/>
                    <a:pt x="176" y="290"/>
                    <a:pt x="176" y="290"/>
                  </a:cubicBezTo>
                  <a:cubicBezTo>
                    <a:pt x="194" y="311"/>
                    <a:pt x="194" y="311"/>
                    <a:pt x="194" y="311"/>
                  </a:cubicBezTo>
                  <a:cubicBezTo>
                    <a:pt x="193" y="319"/>
                    <a:pt x="193" y="319"/>
                    <a:pt x="193" y="319"/>
                  </a:cubicBezTo>
                  <a:cubicBezTo>
                    <a:pt x="191" y="323"/>
                    <a:pt x="191" y="323"/>
                    <a:pt x="191" y="323"/>
                  </a:cubicBezTo>
                  <a:cubicBezTo>
                    <a:pt x="192" y="329"/>
                    <a:pt x="192" y="329"/>
                    <a:pt x="192" y="329"/>
                  </a:cubicBezTo>
                  <a:cubicBezTo>
                    <a:pt x="207" y="340"/>
                    <a:pt x="207" y="340"/>
                    <a:pt x="207" y="340"/>
                  </a:cubicBezTo>
                  <a:cubicBezTo>
                    <a:pt x="209" y="339"/>
                    <a:pt x="209" y="339"/>
                    <a:pt x="209" y="339"/>
                  </a:cubicBezTo>
                  <a:cubicBezTo>
                    <a:pt x="213" y="344"/>
                    <a:pt x="213" y="344"/>
                    <a:pt x="213" y="344"/>
                  </a:cubicBezTo>
                  <a:cubicBezTo>
                    <a:pt x="229" y="352"/>
                    <a:pt x="229" y="352"/>
                    <a:pt x="229" y="352"/>
                  </a:cubicBezTo>
                  <a:cubicBezTo>
                    <a:pt x="237" y="354"/>
                    <a:pt x="237" y="354"/>
                    <a:pt x="237" y="354"/>
                  </a:cubicBezTo>
                  <a:cubicBezTo>
                    <a:pt x="246" y="351"/>
                    <a:pt x="246" y="351"/>
                    <a:pt x="246" y="351"/>
                  </a:cubicBezTo>
                  <a:cubicBezTo>
                    <a:pt x="252" y="354"/>
                    <a:pt x="252" y="354"/>
                    <a:pt x="252" y="354"/>
                  </a:cubicBezTo>
                  <a:cubicBezTo>
                    <a:pt x="261" y="364"/>
                    <a:pt x="261" y="364"/>
                    <a:pt x="261" y="364"/>
                  </a:cubicBezTo>
                  <a:cubicBezTo>
                    <a:pt x="271" y="366"/>
                    <a:pt x="271" y="366"/>
                    <a:pt x="271" y="366"/>
                  </a:cubicBezTo>
                  <a:cubicBezTo>
                    <a:pt x="280" y="370"/>
                    <a:pt x="280" y="370"/>
                    <a:pt x="280" y="370"/>
                  </a:cubicBezTo>
                  <a:cubicBezTo>
                    <a:pt x="285" y="370"/>
                    <a:pt x="285" y="370"/>
                    <a:pt x="285" y="370"/>
                  </a:cubicBezTo>
                  <a:cubicBezTo>
                    <a:pt x="286" y="375"/>
                    <a:pt x="286" y="375"/>
                    <a:pt x="286" y="375"/>
                  </a:cubicBezTo>
                  <a:cubicBezTo>
                    <a:pt x="286" y="375"/>
                    <a:pt x="290" y="381"/>
                    <a:pt x="291" y="382"/>
                  </a:cubicBezTo>
                  <a:cubicBezTo>
                    <a:pt x="292" y="382"/>
                    <a:pt x="292" y="388"/>
                    <a:pt x="292" y="388"/>
                  </a:cubicBezTo>
                  <a:cubicBezTo>
                    <a:pt x="296" y="391"/>
                    <a:pt x="296" y="391"/>
                    <a:pt x="296" y="391"/>
                  </a:cubicBezTo>
                  <a:cubicBezTo>
                    <a:pt x="300" y="396"/>
                    <a:pt x="300" y="396"/>
                    <a:pt x="300" y="396"/>
                  </a:cubicBezTo>
                  <a:cubicBezTo>
                    <a:pt x="303" y="399"/>
                    <a:pt x="303" y="399"/>
                    <a:pt x="303" y="399"/>
                  </a:cubicBezTo>
                  <a:cubicBezTo>
                    <a:pt x="307" y="402"/>
                    <a:pt x="307" y="402"/>
                    <a:pt x="307" y="402"/>
                  </a:cubicBezTo>
                  <a:cubicBezTo>
                    <a:pt x="309" y="401"/>
                    <a:pt x="309" y="401"/>
                    <a:pt x="309" y="401"/>
                  </a:cubicBezTo>
                  <a:cubicBezTo>
                    <a:pt x="313" y="402"/>
                    <a:pt x="313" y="402"/>
                    <a:pt x="313" y="402"/>
                  </a:cubicBezTo>
                  <a:cubicBezTo>
                    <a:pt x="319" y="408"/>
                    <a:pt x="319" y="408"/>
                    <a:pt x="319" y="408"/>
                  </a:cubicBezTo>
                  <a:cubicBezTo>
                    <a:pt x="324" y="405"/>
                    <a:pt x="324" y="405"/>
                    <a:pt x="324" y="405"/>
                  </a:cubicBezTo>
                  <a:cubicBezTo>
                    <a:pt x="322" y="401"/>
                    <a:pt x="322" y="401"/>
                    <a:pt x="322" y="401"/>
                  </a:cubicBezTo>
                  <a:cubicBezTo>
                    <a:pt x="326" y="397"/>
                    <a:pt x="326" y="397"/>
                    <a:pt x="326" y="397"/>
                  </a:cubicBezTo>
                  <a:cubicBezTo>
                    <a:pt x="330" y="397"/>
                    <a:pt x="330" y="397"/>
                    <a:pt x="330" y="397"/>
                  </a:cubicBezTo>
                  <a:cubicBezTo>
                    <a:pt x="333" y="400"/>
                    <a:pt x="333" y="400"/>
                    <a:pt x="333" y="400"/>
                  </a:cubicBezTo>
                  <a:cubicBezTo>
                    <a:pt x="333" y="403"/>
                    <a:pt x="333" y="403"/>
                    <a:pt x="333" y="403"/>
                  </a:cubicBezTo>
                  <a:cubicBezTo>
                    <a:pt x="337" y="410"/>
                    <a:pt x="337" y="410"/>
                    <a:pt x="337" y="410"/>
                  </a:cubicBezTo>
                  <a:cubicBezTo>
                    <a:pt x="337" y="430"/>
                    <a:pt x="337" y="430"/>
                    <a:pt x="337" y="430"/>
                  </a:cubicBezTo>
                  <a:cubicBezTo>
                    <a:pt x="334" y="436"/>
                    <a:pt x="334" y="436"/>
                    <a:pt x="334" y="436"/>
                  </a:cubicBezTo>
                  <a:cubicBezTo>
                    <a:pt x="328" y="439"/>
                    <a:pt x="328" y="439"/>
                    <a:pt x="328" y="439"/>
                  </a:cubicBezTo>
                  <a:cubicBezTo>
                    <a:pt x="328" y="445"/>
                    <a:pt x="328" y="445"/>
                    <a:pt x="328" y="445"/>
                  </a:cubicBezTo>
                  <a:cubicBezTo>
                    <a:pt x="323" y="447"/>
                    <a:pt x="323" y="447"/>
                    <a:pt x="323" y="447"/>
                  </a:cubicBezTo>
                  <a:cubicBezTo>
                    <a:pt x="320" y="455"/>
                    <a:pt x="320" y="455"/>
                    <a:pt x="320" y="455"/>
                  </a:cubicBezTo>
                  <a:cubicBezTo>
                    <a:pt x="317" y="462"/>
                    <a:pt x="317" y="462"/>
                    <a:pt x="317" y="462"/>
                  </a:cubicBezTo>
                  <a:cubicBezTo>
                    <a:pt x="318" y="467"/>
                    <a:pt x="318" y="467"/>
                    <a:pt x="318" y="467"/>
                  </a:cubicBezTo>
                  <a:cubicBezTo>
                    <a:pt x="323" y="472"/>
                    <a:pt x="323" y="472"/>
                    <a:pt x="323" y="472"/>
                  </a:cubicBezTo>
                  <a:cubicBezTo>
                    <a:pt x="318" y="476"/>
                    <a:pt x="318" y="476"/>
                    <a:pt x="318" y="476"/>
                  </a:cubicBezTo>
                  <a:cubicBezTo>
                    <a:pt x="315" y="481"/>
                    <a:pt x="315" y="481"/>
                    <a:pt x="315" y="481"/>
                  </a:cubicBezTo>
                  <a:cubicBezTo>
                    <a:pt x="318" y="490"/>
                    <a:pt x="318" y="490"/>
                    <a:pt x="318" y="490"/>
                  </a:cubicBezTo>
                  <a:cubicBezTo>
                    <a:pt x="318" y="490"/>
                    <a:pt x="319" y="494"/>
                    <a:pt x="319" y="494"/>
                  </a:cubicBezTo>
                  <a:cubicBezTo>
                    <a:pt x="319" y="493"/>
                    <a:pt x="324" y="497"/>
                    <a:pt x="324" y="497"/>
                  </a:cubicBezTo>
                  <a:cubicBezTo>
                    <a:pt x="332" y="514"/>
                    <a:pt x="332" y="514"/>
                    <a:pt x="332" y="514"/>
                  </a:cubicBezTo>
                  <a:cubicBezTo>
                    <a:pt x="340" y="525"/>
                    <a:pt x="340" y="525"/>
                    <a:pt x="340" y="525"/>
                  </a:cubicBezTo>
                  <a:cubicBezTo>
                    <a:pt x="340" y="525"/>
                    <a:pt x="352" y="549"/>
                    <a:pt x="353" y="549"/>
                  </a:cubicBezTo>
                  <a:cubicBezTo>
                    <a:pt x="356" y="552"/>
                    <a:pt x="382" y="571"/>
                    <a:pt x="382" y="571"/>
                  </a:cubicBezTo>
                  <a:cubicBezTo>
                    <a:pt x="387" y="594"/>
                    <a:pt x="387" y="594"/>
                    <a:pt x="387" y="594"/>
                  </a:cubicBezTo>
                  <a:cubicBezTo>
                    <a:pt x="388" y="643"/>
                    <a:pt x="388" y="643"/>
                    <a:pt x="388" y="643"/>
                  </a:cubicBezTo>
                  <a:cubicBezTo>
                    <a:pt x="392" y="657"/>
                    <a:pt x="392" y="657"/>
                    <a:pt x="392" y="657"/>
                  </a:cubicBezTo>
                  <a:cubicBezTo>
                    <a:pt x="390" y="685"/>
                    <a:pt x="390" y="685"/>
                    <a:pt x="390" y="685"/>
                  </a:cubicBezTo>
                  <a:cubicBezTo>
                    <a:pt x="389" y="691"/>
                    <a:pt x="389" y="691"/>
                    <a:pt x="389" y="691"/>
                  </a:cubicBezTo>
                  <a:cubicBezTo>
                    <a:pt x="389" y="691"/>
                    <a:pt x="394" y="700"/>
                    <a:pt x="394" y="701"/>
                  </a:cubicBezTo>
                  <a:cubicBezTo>
                    <a:pt x="394" y="703"/>
                    <a:pt x="395" y="714"/>
                    <a:pt x="395" y="714"/>
                  </a:cubicBezTo>
                  <a:cubicBezTo>
                    <a:pt x="398" y="726"/>
                    <a:pt x="398" y="726"/>
                    <a:pt x="398" y="726"/>
                  </a:cubicBezTo>
                  <a:cubicBezTo>
                    <a:pt x="402" y="726"/>
                    <a:pt x="402" y="726"/>
                    <a:pt x="402" y="726"/>
                  </a:cubicBezTo>
                  <a:cubicBezTo>
                    <a:pt x="400" y="719"/>
                    <a:pt x="400" y="719"/>
                    <a:pt x="400" y="719"/>
                  </a:cubicBezTo>
                  <a:cubicBezTo>
                    <a:pt x="403" y="719"/>
                    <a:pt x="403" y="719"/>
                    <a:pt x="403" y="719"/>
                  </a:cubicBezTo>
                  <a:cubicBezTo>
                    <a:pt x="405" y="730"/>
                    <a:pt x="405" y="730"/>
                    <a:pt x="405" y="730"/>
                  </a:cubicBezTo>
                  <a:cubicBezTo>
                    <a:pt x="406" y="735"/>
                    <a:pt x="406" y="735"/>
                    <a:pt x="406" y="735"/>
                  </a:cubicBezTo>
                  <a:cubicBezTo>
                    <a:pt x="403" y="732"/>
                    <a:pt x="403" y="732"/>
                    <a:pt x="403" y="732"/>
                  </a:cubicBezTo>
                  <a:cubicBezTo>
                    <a:pt x="401" y="735"/>
                    <a:pt x="401" y="735"/>
                    <a:pt x="401" y="735"/>
                  </a:cubicBezTo>
                  <a:cubicBezTo>
                    <a:pt x="399" y="736"/>
                    <a:pt x="399" y="736"/>
                    <a:pt x="399" y="736"/>
                  </a:cubicBezTo>
                  <a:cubicBezTo>
                    <a:pt x="402" y="739"/>
                    <a:pt x="402" y="739"/>
                    <a:pt x="402" y="739"/>
                  </a:cubicBezTo>
                  <a:cubicBezTo>
                    <a:pt x="401" y="744"/>
                    <a:pt x="401" y="744"/>
                    <a:pt x="401" y="744"/>
                  </a:cubicBezTo>
                  <a:cubicBezTo>
                    <a:pt x="400" y="750"/>
                    <a:pt x="400" y="750"/>
                    <a:pt x="400" y="750"/>
                  </a:cubicBezTo>
                  <a:cubicBezTo>
                    <a:pt x="405" y="750"/>
                    <a:pt x="405" y="750"/>
                    <a:pt x="405" y="750"/>
                  </a:cubicBezTo>
                  <a:cubicBezTo>
                    <a:pt x="408" y="753"/>
                    <a:pt x="408" y="753"/>
                    <a:pt x="408" y="753"/>
                  </a:cubicBezTo>
                  <a:cubicBezTo>
                    <a:pt x="405" y="758"/>
                    <a:pt x="405" y="758"/>
                    <a:pt x="405" y="758"/>
                  </a:cubicBezTo>
                  <a:cubicBezTo>
                    <a:pt x="405" y="758"/>
                    <a:pt x="424" y="793"/>
                    <a:pt x="441" y="797"/>
                  </a:cubicBezTo>
                  <a:cubicBezTo>
                    <a:pt x="458" y="801"/>
                    <a:pt x="462" y="802"/>
                    <a:pt x="462" y="802"/>
                  </a:cubicBezTo>
                  <a:cubicBezTo>
                    <a:pt x="469" y="799"/>
                    <a:pt x="469" y="799"/>
                    <a:pt x="469" y="799"/>
                  </a:cubicBezTo>
                  <a:cubicBezTo>
                    <a:pt x="472" y="796"/>
                    <a:pt x="472" y="796"/>
                    <a:pt x="472" y="796"/>
                  </a:cubicBezTo>
                  <a:cubicBezTo>
                    <a:pt x="457" y="791"/>
                    <a:pt x="457" y="791"/>
                    <a:pt x="457" y="791"/>
                  </a:cubicBezTo>
                  <a:cubicBezTo>
                    <a:pt x="446" y="779"/>
                    <a:pt x="446" y="779"/>
                    <a:pt x="446" y="779"/>
                  </a:cubicBezTo>
                  <a:cubicBezTo>
                    <a:pt x="444" y="772"/>
                    <a:pt x="444" y="772"/>
                    <a:pt x="444" y="772"/>
                  </a:cubicBezTo>
                  <a:cubicBezTo>
                    <a:pt x="447" y="770"/>
                    <a:pt x="447" y="770"/>
                    <a:pt x="447" y="770"/>
                  </a:cubicBezTo>
                  <a:cubicBezTo>
                    <a:pt x="446" y="765"/>
                    <a:pt x="446" y="765"/>
                    <a:pt x="446" y="765"/>
                  </a:cubicBezTo>
                  <a:cubicBezTo>
                    <a:pt x="446" y="765"/>
                    <a:pt x="446" y="761"/>
                    <a:pt x="448" y="760"/>
                  </a:cubicBezTo>
                  <a:cubicBezTo>
                    <a:pt x="449" y="759"/>
                    <a:pt x="452" y="755"/>
                    <a:pt x="452" y="755"/>
                  </a:cubicBezTo>
                  <a:cubicBezTo>
                    <a:pt x="448" y="753"/>
                    <a:pt x="448" y="753"/>
                    <a:pt x="448" y="753"/>
                  </a:cubicBezTo>
                  <a:cubicBezTo>
                    <a:pt x="441" y="746"/>
                    <a:pt x="441" y="746"/>
                    <a:pt x="441" y="746"/>
                  </a:cubicBezTo>
                  <a:cubicBezTo>
                    <a:pt x="442" y="739"/>
                    <a:pt x="442" y="739"/>
                    <a:pt x="442" y="739"/>
                  </a:cubicBezTo>
                  <a:cubicBezTo>
                    <a:pt x="446" y="737"/>
                    <a:pt x="446" y="737"/>
                    <a:pt x="446" y="737"/>
                  </a:cubicBezTo>
                  <a:cubicBezTo>
                    <a:pt x="446" y="737"/>
                    <a:pt x="446" y="733"/>
                    <a:pt x="445" y="732"/>
                  </a:cubicBezTo>
                  <a:cubicBezTo>
                    <a:pt x="445" y="731"/>
                    <a:pt x="446" y="726"/>
                    <a:pt x="447" y="726"/>
                  </a:cubicBezTo>
                  <a:cubicBezTo>
                    <a:pt x="448" y="725"/>
                    <a:pt x="451" y="721"/>
                    <a:pt x="451" y="721"/>
                  </a:cubicBezTo>
                  <a:cubicBezTo>
                    <a:pt x="446" y="721"/>
                    <a:pt x="446" y="721"/>
                    <a:pt x="446" y="721"/>
                  </a:cubicBezTo>
                  <a:cubicBezTo>
                    <a:pt x="444" y="721"/>
                    <a:pt x="444" y="721"/>
                    <a:pt x="444" y="721"/>
                  </a:cubicBezTo>
                  <a:cubicBezTo>
                    <a:pt x="441" y="715"/>
                    <a:pt x="441" y="715"/>
                    <a:pt x="441" y="715"/>
                  </a:cubicBezTo>
                  <a:cubicBezTo>
                    <a:pt x="441" y="712"/>
                    <a:pt x="441" y="712"/>
                    <a:pt x="441" y="712"/>
                  </a:cubicBezTo>
                  <a:cubicBezTo>
                    <a:pt x="446" y="713"/>
                    <a:pt x="446" y="713"/>
                    <a:pt x="446" y="713"/>
                  </a:cubicBezTo>
                  <a:cubicBezTo>
                    <a:pt x="451" y="712"/>
                    <a:pt x="451" y="712"/>
                    <a:pt x="451" y="712"/>
                  </a:cubicBezTo>
                  <a:cubicBezTo>
                    <a:pt x="454" y="708"/>
                    <a:pt x="454" y="708"/>
                    <a:pt x="454" y="708"/>
                  </a:cubicBezTo>
                  <a:cubicBezTo>
                    <a:pt x="454" y="708"/>
                    <a:pt x="453" y="706"/>
                    <a:pt x="453" y="705"/>
                  </a:cubicBezTo>
                  <a:cubicBezTo>
                    <a:pt x="453" y="704"/>
                    <a:pt x="453" y="700"/>
                    <a:pt x="454" y="699"/>
                  </a:cubicBezTo>
                  <a:cubicBezTo>
                    <a:pt x="455" y="699"/>
                    <a:pt x="461" y="700"/>
                    <a:pt x="461" y="700"/>
                  </a:cubicBezTo>
                  <a:cubicBezTo>
                    <a:pt x="472" y="697"/>
                    <a:pt x="472" y="697"/>
                    <a:pt x="472" y="697"/>
                  </a:cubicBezTo>
                  <a:cubicBezTo>
                    <a:pt x="472" y="697"/>
                    <a:pt x="476" y="689"/>
                    <a:pt x="476" y="688"/>
                  </a:cubicBezTo>
                  <a:cubicBezTo>
                    <a:pt x="475" y="687"/>
                    <a:pt x="475" y="683"/>
                    <a:pt x="475" y="683"/>
                  </a:cubicBezTo>
                  <a:cubicBezTo>
                    <a:pt x="475" y="683"/>
                    <a:pt x="475" y="680"/>
                    <a:pt x="473" y="679"/>
                  </a:cubicBezTo>
                  <a:cubicBezTo>
                    <a:pt x="470" y="679"/>
                    <a:pt x="470" y="678"/>
                    <a:pt x="470" y="676"/>
                  </a:cubicBezTo>
                  <a:cubicBezTo>
                    <a:pt x="469" y="673"/>
                    <a:pt x="467" y="670"/>
                    <a:pt x="467" y="670"/>
                  </a:cubicBezTo>
                  <a:cubicBezTo>
                    <a:pt x="464" y="671"/>
                    <a:pt x="464" y="671"/>
                    <a:pt x="464" y="671"/>
                  </a:cubicBezTo>
                  <a:cubicBezTo>
                    <a:pt x="467" y="668"/>
                    <a:pt x="467" y="668"/>
                    <a:pt x="467" y="668"/>
                  </a:cubicBezTo>
                  <a:cubicBezTo>
                    <a:pt x="473" y="673"/>
                    <a:pt x="473" y="673"/>
                    <a:pt x="473" y="673"/>
                  </a:cubicBezTo>
                  <a:cubicBezTo>
                    <a:pt x="483" y="674"/>
                    <a:pt x="483" y="674"/>
                    <a:pt x="483" y="674"/>
                  </a:cubicBezTo>
                  <a:cubicBezTo>
                    <a:pt x="490" y="667"/>
                    <a:pt x="490" y="667"/>
                    <a:pt x="490" y="667"/>
                  </a:cubicBezTo>
                  <a:cubicBezTo>
                    <a:pt x="495" y="655"/>
                    <a:pt x="495" y="655"/>
                    <a:pt x="495" y="655"/>
                  </a:cubicBezTo>
                  <a:cubicBezTo>
                    <a:pt x="497" y="645"/>
                    <a:pt x="497" y="645"/>
                    <a:pt x="497" y="645"/>
                  </a:cubicBezTo>
                  <a:cubicBezTo>
                    <a:pt x="502" y="645"/>
                    <a:pt x="502" y="645"/>
                    <a:pt x="502" y="645"/>
                  </a:cubicBezTo>
                  <a:cubicBezTo>
                    <a:pt x="507" y="636"/>
                    <a:pt x="507" y="636"/>
                    <a:pt x="507" y="636"/>
                  </a:cubicBezTo>
                  <a:cubicBezTo>
                    <a:pt x="509" y="627"/>
                    <a:pt x="509" y="627"/>
                    <a:pt x="509" y="627"/>
                  </a:cubicBezTo>
                  <a:cubicBezTo>
                    <a:pt x="508" y="617"/>
                    <a:pt x="508" y="617"/>
                    <a:pt x="508" y="617"/>
                  </a:cubicBezTo>
                  <a:cubicBezTo>
                    <a:pt x="510" y="613"/>
                    <a:pt x="510" y="613"/>
                    <a:pt x="510" y="613"/>
                  </a:cubicBezTo>
                  <a:cubicBezTo>
                    <a:pt x="526" y="602"/>
                    <a:pt x="526" y="602"/>
                    <a:pt x="526" y="602"/>
                  </a:cubicBezTo>
                  <a:cubicBezTo>
                    <a:pt x="539" y="598"/>
                    <a:pt x="539" y="598"/>
                    <a:pt x="539" y="598"/>
                  </a:cubicBezTo>
                  <a:cubicBezTo>
                    <a:pt x="543" y="595"/>
                    <a:pt x="543" y="595"/>
                    <a:pt x="543" y="595"/>
                  </a:cubicBezTo>
                  <a:cubicBezTo>
                    <a:pt x="543" y="595"/>
                    <a:pt x="549" y="586"/>
                    <a:pt x="549" y="585"/>
                  </a:cubicBezTo>
                  <a:cubicBezTo>
                    <a:pt x="549" y="584"/>
                    <a:pt x="552" y="572"/>
                    <a:pt x="552" y="572"/>
                  </a:cubicBezTo>
                  <a:cubicBezTo>
                    <a:pt x="552" y="572"/>
                    <a:pt x="555" y="557"/>
                    <a:pt x="554" y="556"/>
                  </a:cubicBezTo>
                  <a:cubicBezTo>
                    <a:pt x="554" y="555"/>
                    <a:pt x="555" y="542"/>
                    <a:pt x="554" y="542"/>
                  </a:cubicBezTo>
                  <a:cubicBezTo>
                    <a:pt x="554" y="542"/>
                    <a:pt x="555" y="538"/>
                    <a:pt x="555" y="538"/>
                  </a:cubicBezTo>
                  <a:cubicBezTo>
                    <a:pt x="567" y="521"/>
                    <a:pt x="567" y="521"/>
                    <a:pt x="567" y="521"/>
                  </a:cubicBezTo>
                  <a:cubicBezTo>
                    <a:pt x="573" y="508"/>
                    <a:pt x="573" y="508"/>
                    <a:pt x="573" y="508"/>
                  </a:cubicBezTo>
                  <a:cubicBezTo>
                    <a:pt x="573" y="508"/>
                    <a:pt x="577" y="501"/>
                    <a:pt x="576" y="500"/>
                  </a:cubicBezTo>
                  <a:cubicBezTo>
                    <a:pt x="576" y="499"/>
                    <a:pt x="572" y="488"/>
                    <a:pt x="572" y="488"/>
                  </a:cubicBezTo>
                  <a:close/>
                </a:path>
              </a:pathLst>
            </a:custGeom>
            <a:grpFill/>
            <a:ln w="9525">
              <a:noFill/>
              <a:round/>
            </a:ln>
          </p:spPr>
          <p:txBody>
            <a:bodyPr vert="horz" wrap="square" lIns="91440" tIns="45720" rIns="91440" bIns="45720" numCol="1" anchor="t" anchorCtr="0" compatLnSpc="1"/>
            <a:lstStyle/>
            <a:p>
              <a:endParaRPr lang="en-US"/>
            </a:p>
          </p:txBody>
        </p:sp>
        <p:sp>
          <p:nvSpPr>
            <p:cNvPr id="1079" name="Freeform 55"/>
            <p:cNvSpPr/>
            <p:nvPr/>
          </p:nvSpPr>
          <p:spPr bwMode="auto">
            <a:xfrm>
              <a:off x="3770546" y="1292089"/>
              <a:ext cx="544779" cy="297536"/>
            </a:xfrm>
            <a:custGeom>
              <a:avLst/>
              <a:gdLst/>
              <a:ahLst/>
              <a:cxnLst>
                <a:cxn ang="0">
                  <a:pos x="169" y="63"/>
                </a:cxn>
                <a:cxn ang="0">
                  <a:pos x="170" y="53"/>
                </a:cxn>
                <a:cxn ang="0">
                  <a:pos x="175" y="46"/>
                </a:cxn>
                <a:cxn ang="0">
                  <a:pos x="186" y="40"/>
                </a:cxn>
                <a:cxn ang="0">
                  <a:pos x="183" y="39"/>
                </a:cxn>
                <a:cxn ang="0">
                  <a:pos x="184" y="32"/>
                </a:cxn>
                <a:cxn ang="0">
                  <a:pos x="191" y="29"/>
                </a:cxn>
                <a:cxn ang="0">
                  <a:pos x="186" y="21"/>
                </a:cxn>
                <a:cxn ang="0">
                  <a:pos x="198" y="17"/>
                </a:cxn>
                <a:cxn ang="0">
                  <a:pos x="220" y="6"/>
                </a:cxn>
                <a:cxn ang="0">
                  <a:pos x="193" y="9"/>
                </a:cxn>
                <a:cxn ang="0">
                  <a:pos x="192" y="6"/>
                </a:cxn>
                <a:cxn ang="0">
                  <a:pos x="165" y="0"/>
                </a:cxn>
                <a:cxn ang="0">
                  <a:pos x="109" y="2"/>
                </a:cxn>
                <a:cxn ang="0">
                  <a:pos x="103" y="5"/>
                </a:cxn>
                <a:cxn ang="0">
                  <a:pos x="84" y="5"/>
                </a:cxn>
                <a:cxn ang="0">
                  <a:pos x="57" y="7"/>
                </a:cxn>
                <a:cxn ang="0">
                  <a:pos x="30" y="12"/>
                </a:cxn>
                <a:cxn ang="0">
                  <a:pos x="33" y="14"/>
                </a:cxn>
                <a:cxn ang="0">
                  <a:pos x="33" y="17"/>
                </a:cxn>
                <a:cxn ang="0">
                  <a:pos x="2" y="21"/>
                </a:cxn>
                <a:cxn ang="0">
                  <a:pos x="0" y="25"/>
                </a:cxn>
                <a:cxn ang="0">
                  <a:pos x="4" y="28"/>
                </a:cxn>
                <a:cxn ang="0">
                  <a:pos x="17" y="32"/>
                </a:cxn>
                <a:cxn ang="0">
                  <a:pos x="32" y="34"/>
                </a:cxn>
                <a:cxn ang="0">
                  <a:pos x="42" y="39"/>
                </a:cxn>
                <a:cxn ang="0">
                  <a:pos x="43" y="47"/>
                </a:cxn>
                <a:cxn ang="0">
                  <a:pos x="39" y="53"/>
                </a:cxn>
                <a:cxn ang="0">
                  <a:pos x="43" y="54"/>
                </a:cxn>
                <a:cxn ang="0">
                  <a:pos x="50" y="58"/>
                </a:cxn>
                <a:cxn ang="0">
                  <a:pos x="45" y="58"/>
                </a:cxn>
                <a:cxn ang="0">
                  <a:pos x="38" y="60"/>
                </a:cxn>
                <a:cxn ang="0">
                  <a:pos x="38" y="65"/>
                </a:cxn>
                <a:cxn ang="0">
                  <a:pos x="47" y="63"/>
                </a:cxn>
                <a:cxn ang="0">
                  <a:pos x="46" y="66"/>
                </a:cxn>
                <a:cxn ang="0">
                  <a:pos x="40" y="68"/>
                </a:cxn>
                <a:cxn ang="0">
                  <a:pos x="33" y="76"/>
                </a:cxn>
                <a:cxn ang="0">
                  <a:pos x="32" y="91"/>
                </a:cxn>
                <a:cxn ang="0">
                  <a:pos x="34" y="104"/>
                </a:cxn>
                <a:cxn ang="0">
                  <a:pos x="38" y="115"/>
                </a:cxn>
                <a:cxn ang="0">
                  <a:pos x="44" y="115"/>
                </a:cxn>
                <a:cxn ang="0">
                  <a:pos x="51" y="120"/>
                </a:cxn>
                <a:cxn ang="0">
                  <a:pos x="61" y="119"/>
                </a:cxn>
                <a:cxn ang="0">
                  <a:pos x="70" y="106"/>
                </a:cxn>
                <a:cxn ang="0">
                  <a:pos x="80" y="97"/>
                </a:cxn>
                <a:cxn ang="0">
                  <a:pos x="83" y="92"/>
                </a:cxn>
                <a:cxn ang="0">
                  <a:pos x="88" y="89"/>
                </a:cxn>
                <a:cxn ang="0">
                  <a:pos x="98" y="86"/>
                </a:cxn>
                <a:cxn ang="0">
                  <a:pos x="112" y="83"/>
                </a:cxn>
                <a:cxn ang="0">
                  <a:pos x="126" y="74"/>
                </a:cxn>
                <a:cxn ang="0">
                  <a:pos x="161" y="63"/>
                </a:cxn>
                <a:cxn ang="0">
                  <a:pos x="169" y="63"/>
                </a:cxn>
              </a:cxnLst>
              <a:rect l="0" t="0" r="r" b="b"/>
              <a:pathLst>
                <a:path w="220" h="120">
                  <a:moveTo>
                    <a:pt x="169" y="63"/>
                  </a:moveTo>
                  <a:cubicBezTo>
                    <a:pt x="169" y="63"/>
                    <a:pt x="171" y="54"/>
                    <a:pt x="170" y="53"/>
                  </a:cubicBezTo>
                  <a:cubicBezTo>
                    <a:pt x="168" y="52"/>
                    <a:pt x="175" y="46"/>
                    <a:pt x="175" y="46"/>
                  </a:cubicBezTo>
                  <a:cubicBezTo>
                    <a:pt x="175" y="46"/>
                    <a:pt x="186" y="41"/>
                    <a:pt x="186" y="40"/>
                  </a:cubicBezTo>
                  <a:cubicBezTo>
                    <a:pt x="187" y="39"/>
                    <a:pt x="183" y="39"/>
                    <a:pt x="183" y="39"/>
                  </a:cubicBezTo>
                  <a:cubicBezTo>
                    <a:pt x="184" y="32"/>
                    <a:pt x="184" y="32"/>
                    <a:pt x="184" y="32"/>
                  </a:cubicBezTo>
                  <a:cubicBezTo>
                    <a:pt x="191" y="29"/>
                    <a:pt x="191" y="29"/>
                    <a:pt x="191" y="29"/>
                  </a:cubicBezTo>
                  <a:cubicBezTo>
                    <a:pt x="191" y="29"/>
                    <a:pt x="187" y="24"/>
                    <a:pt x="186" y="21"/>
                  </a:cubicBezTo>
                  <a:cubicBezTo>
                    <a:pt x="185" y="18"/>
                    <a:pt x="198" y="17"/>
                    <a:pt x="198" y="17"/>
                  </a:cubicBezTo>
                  <a:cubicBezTo>
                    <a:pt x="220" y="6"/>
                    <a:pt x="220" y="6"/>
                    <a:pt x="220" y="6"/>
                  </a:cubicBezTo>
                  <a:cubicBezTo>
                    <a:pt x="193" y="9"/>
                    <a:pt x="193" y="9"/>
                    <a:pt x="193" y="9"/>
                  </a:cubicBezTo>
                  <a:cubicBezTo>
                    <a:pt x="192" y="6"/>
                    <a:pt x="192" y="6"/>
                    <a:pt x="192" y="6"/>
                  </a:cubicBezTo>
                  <a:cubicBezTo>
                    <a:pt x="165" y="0"/>
                    <a:pt x="165" y="0"/>
                    <a:pt x="165" y="0"/>
                  </a:cubicBezTo>
                  <a:cubicBezTo>
                    <a:pt x="109" y="2"/>
                    <a:pt x="109" y="2"/>
                    <a:pt x="109" y="2"/>
                  </a:cubicBezTo>
                  <a:cubicBezTo>
                    <a:pt x="103" y="5"/>
                    <a:pt x="103" y="5"/>
                    <a:pt x="103" y="5"/>
                  </a:cubicBezTo>
                  <a:cubicBezTo>
                    <a:pt x="84" y="5"/>
                    <a:pt x="84" y="5"/>
                    <a:pt x="84" y="5"/>
                  </a:cubicBezTo>
                  <a:cubicBezTo>
                    <a:pt x="57" y="7"/>
                    <a:pt x="57" y="7"/>
                    <a:pt x="57" y="7"/>
                  </a:cubicBezTo>
                  <a:cubicBezTo>
                    <a:pt x="57" y="7"/>
                    <a:pt x="32" y="11"/>
                    <a:pt x="30" y="12"/>
                  </a:cubicBezTo>
                  <a:cubicBezTo>
                    <a:pt x="29" y="13"/>
                    <a:pt x="33" y="14"/>
                    <a:pt x="33" y="14"/>
                  </a:cubicBezTo>
                  <a:cubicBezTo>
                    <a:pt x="33" y="17"/>
                    <a:pt x="33" y="17"/>
                    <a:pt x="33" y="17"/>
                  </a:cubicBezTo>
                  <a:cubicBezTo>
                    <a:pt x="2" y="21"/>
                    <a:pt x="2" y="21"/>
                    <a:pt x="2" y="21"/>
                  </a:cubicBezTo>
                  <a:cubicBezTo>
                    <a:pt x="0" y="25"/>
                    <a:pt x="0" y="25"/>
                    <a:pt x="0" y="25"/>
                  </a:cubicBezTo>
                  <a:cubicBezTo>
                    <a:pt x="0" y="25"/>
                    <a:pt x="3" y="28"/>
                    <a:pt x="4" y="28"/>
                  </a:cubicBezTo>
                  <a:cubicBezTo>
                    <a:pt x="4" y="29"/>
                    <a:pt x="17" y="32"/>
                    <a:pt x="17" y="32"/>
                  </a:cubicBezTo>
                  <a:cubicBezTo>
                    <a:pt x="32" y="34"/>
                    <a:pt x="32" y="34"/>
                    <a:pt x="32" y="34"/>
                  </a:cubicBezTo>
                  <a:cubicBezTo>
                    <a:pt x="32" y="34"/>
                    <a:pt x="41" y="38"/>
                    <a:pt x="42" y="39"/>
                  </a:cubicBezTo>
                  <a:cubicBezTo>
                    <a:pt x="44" y="40"/>
                    <a:pt x="43" y="45"/>
                    <a:pt x="43" y="47"/>
                  </a:cubicBezTo>
                  <a:cubicBezTo>
                    <a:pt x="42" y="50"/>
                    <a:pt x="41" y="50"/>
                    <a:pt x="39" y="53"/>
                  </a:cubicBezTo>
                  <a:cubicBezTo>
                    <a:pt x="37" y="56"/>
                    <a:pt x="43" y="54"/>
                    <a:pt x="43" y="54"/>
                  </a:cubicBezTo>
                  <a:cubicBezTo>
                    <a:pt x="50" y="58"/>
                    <a:pt x="50" y="58"/>
                    <a:pt x="50" y="58"/>
                  </a:cubicBezTo>
                  <a:cubicBezTo>
                    <a:pt x="50" y="58"/>
                    <a:pt x="48" y="58"/>
                    <a:pt x="45" y="58"/>
                  </a:cubicBezTo>
                  <a:cubicBezTo>
                    <a:pt x="42" y="59"/>
                    <a:pt x="38" y="60"/>
                    <a:pt x="38" y="60"/>
                  </a:cubicBezTo>
                  <a:cubicBezTo>
                    <a:pt x="38" y="65"/>
                    <a:pt x="38" y="65"/>
                    <a:pt x="38" y="65"/>
                  </a:cubicBezTo>
                  <a:cubicBezTo>
                    <a:pt x="47" y="63"/>
                    <a:pt x="47" y="63"/>
                    <a:pt x="47" y="63"/>
                  </a:cubicBezTo>
                  <a:cubicBezTo>
                    <a:pt x="46" y="66"/>
                    <a:pt x="46" y="66"/>
                    <a:pt x="46" y="66"/>
                  </a:cubicBezTo>
                  <a:cubicBezTo>
                    <a:pt x="40" y="68"/>
                    <a:pt x="40" y="68"/>
                    <a:pt x="40" y="68"/>
                  </a:cubicBezTo>
                  <a:cubicBezTo>
                    <a:pt x="33" y="76"/>
                    <a:pt x="33" y="76"/>
                    <a:pt x="33" y="76"/>
                  </a:cubicBezTo>
                  <a:cubicBezTo>
                    <a:pt x="32" y="91"/>
                    <a:pt x="32" y="91"/>
                    <a:pt x="32" y="91"/>
                  </a:cubicBezTo>
                  <a:cubicBezTo>
                    <a:pt x="34" y="104"/>
                    <a:pt x="34" y="104"/>
                    <a:pt x="34" y="104"/>
                  </a:cubicBezTo>
                  <a:cubicBezTo>
                    <a:pt x="38" y="115"/>
                    <a:pt x="38" y="115"/>
                    <a:pt x="38" y="115"/>
                  </a:cubicBezTo>
                  <a:cubicBezTo>
                    <a:pt x="44" y="115"/>
                    <a:pt x="44" y="115"/>
                    <a:pt x="44" y="115"/>
                  </a:cubicBezTo>
                  <a:cubicBezTo>
                    <a:pt x="51" y="120"/>
                    <a:pt x="51" y="120"/>
                    <a:pt x="51" y="120"/>
                  </a:cubicBezTo>
                  <a:cubicBezTo>
                    <a:pt x="61" y="119"/>
                    <a:pt x="61" y="119"/>
                    <a:pt x="61" y="119"/>
                  </a:cubicBezTo>
                  <a:cubicBezTo>
                    <a:pt x="70" y="106"/>
                    <a:pt x="70" y="106"/>
                    <a:pt x="70" y="106"/>
                  </a:cubicBezTo>
                  <a:cubicBezTo>
                    <a:pt x="80" y="97"/>
                    <a:pt x="80" y="97"/>
                    <a:pt x="80" y="97"/>
                  </a:cubicBezTo>
                  <a:cubicBezTo>
                    <a:pt x="83" y="92"/>
                    <a:pt x="83" y="92"/>
                    <a:pt x="83" y="92"/>
                  </a:cubicBezTo>
                  <a:cubicBezTo>
                    <a:pt x="88" y="89"/>
                    <a:pt x="88" y="89"/>
                    <a:pt x="88" y="89"/>
                  </a:cubicBezTo>
                  <a:cubicBezTo>
                    <a:pt x="98" y="86"/>
                    <a:pt x="98" y="86"/>
                    <a:pt x="98" y="86"/>
                  </a:cubicBezTo>
                  <a:cubicBezTo>
                    <a:pt x="112" y="83"/>
                    <a:pt x="112" y="83"/>
                    <a:pt x="112" y="83"/>
                  </a:cubicBezTo>
                  <a:cubicBezTo>
                    <a:pt x="112" y="83"/>
                    <a:pt x="124" y="75"/>
                    <a:pt x="126" y="74"/>
                  </a:cubicBezTo>
                  <a:cubicBezTo>
                    <a:pt x="127" y="73"/>
                    <a:pt x="161" y="63"/>
                    <a:pt x="161" y="63"/>
                  </a:cubicBezTo>
                  <a:lnTo>
                    <a:pt x="169" y="63"/>
                  </a:lnTo>
                  <a:close/>
                </a:path>
              </a:pathLst>
            </a:custGeom>
            <a:grpFill/>
            <a:ln w="9525">
              <a:noFill/>
              <a:round/>
            </a:ln>
          </p:spPr>
          <p:txBody>
            <a:bodyPr vert="horz" wrap="square" lIns="91440" tIns="45720" rIns="91440" bIns="45720" numCol="1" anchor="t" anchorCtr="0" compatLnSpc="1"/>
            <a:lstStyle/>
            <a:p>
              <a:endParaRPr lang="en-US"/>
            </a:p>
          </p:txBody>
        </p:sp>
        <p:sp>
          <p:nvSpPr>
            <p:cNvPr id="1080" name="Freeform 56"/>
            <p:cNvSpPr/>
            <p:nvPr/>
          </p:nvSpPr>
          <p:spPr bwMode="auto">
            <a:xfrm>
              <a:off x="4139320" y="1497431"/>
              <a:ext cx="114194" cy="45050"/>
            </a:xfrm>
            <a:custGeom>
              <a:avLst/>
              <a:gdLst/>
              <a:ahLst/>
              <a:cxnLst>
                <a:cxn ang="0">
                  <a:pos x="30" y="15"/>
                </a:cxn>
                <a:cxn ang="0">
                  <a:pos x="43" y="11"/>
                </a:cxn>
                <a:cxn ang="0">
                  <a:pos x="46" y="6"/>
                </a:cxn>
                <a:cxn ang="0">
                  <a:pos x="41" y="1"/>
                </a:cxn>
                <a:cxn ang="0">
                  <a:pos x="16" y="4"/>
                </a:cxn>
                <a:cxn ang="0">
                  <a:pos x="9" y="0"/>
                </a:cxn>
                <a:cxn ang="0">
                  <a:pos x="0" y="5"/>
                </a:cxn>
                <a:cxn ang="0">
                  <a:pos x="6" y="8"/>
                </a:cxn>
                <a:cxn ang="0">
                  <a:pos x="10" y="7"/>
                </a:cxn>
                <a:cxn ang="0">
                  <a:pos x="10" y="11"/>
                </a:cxn>
                <a:cxn ang="0">
                  <a:pos x="17" y="17"/>
                </a:cxn>
                <a:cxn ang="0">
                  <a:pos x="30" y="15"/>
                </a:cxn>
              </a:cxnLst>
              <a:rect l="0" t="0" r="r" b="b"/>
              <a:pathLst>
                <a:path w="46" h="18">
                  <a:moveTo>
                    <a:pt x="30" y="15"/>
                  </a:moveTo>
                  <a:cubicBezTo>
                    <a:pt x="43" y="11"/>
                    <a:pt x="43" y="11"/>
                    <a:pt x="43" y="11"/>
                  </a:cubicBezTo>
                  <a:cubicBezTo>
                    <a:pt x="46" y="6"/>
                    <a:pt x="46" y="6"/>
                    <a:pt x="46" y="6"/>
                  </a:cubicBezTo>
                  <a:cubicBezTo>
                    <a:pt x="41" y="1"/>
                    <a:pt x="41" y="1"/>
                    <a:pt x="41" y="1"/>
                  </a:cubicBezTo>
                  <a:cubicBezTo>
                    <a:pt x="16" y="4"/>
                    <a:pt x="16" y="4"/>
                    <a:pt x="16" y="4"/>
                  </a:cubicBezTo>
                  <a:cubicBezTo>
                    <a:pt x="9" y="0"/>
                    <a:pt x="9" y="0"/>
                    <a:pt x="9" y="0"/>
                  </a:cubicBezTo>
                  <a:cubicBezTo>
                    <a:pt x="0" y="5"/>
                    <a:pt x="0" y="5"/>
                    <a:pt x="0" y="5"/>
                  </a:cubicBezTo>
                  <a:cubicBezTo>
                    <a:pt x="0" y="5"/>
                    <a:pt x="5" y="7"/>
                    <a:pt x="6" y="8"/>
                  </a:cubicBezTo>
                  <a:cubicBezTo>
                    <a:pt x="8" y="9"/>
                    <a:pt x="10" y="7"/>
                    <a:pt x="10" y="7"/>
                  </a:cubicBezTo>
                  <a:cubicBezTo>
                    <a:pt x="10" y="11"/>
                    <a:pt x="10" y="11"/>
                    <a:pt x="10" y="11"/>
                  </a:cubicBezTo>
                  <a:cubicBezTo>
                    <a:pt x="10" y="11"/>
                    <a:pt x="18" y="15"/>
                    <a:pt x="17" y="17"/>
                  </a:cubicBezTo>
                  <a:cubicBezTo>
                    <a:pt x="16" y="18"/>
                    <a:pt x="30" y="15"/>
                    <a:pt x="3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081" name="Freeform 57"/>
            <p:cNvSpPr/>
            <p:nvPr/>
          </p:nvSpPr>
          <p:spPr bwMode="auto">
            <a:xfrm>
              <a:off x="4263991" y="1656676"/>
              <a:ext cx="61812" cy="57621"/>
            </a:xfrm>
            <a:custGeom>
              <a:avLst/>
              <a:gdLst/>
              <a:ahLst/>
              <a:cxnLst>
                <a:cxn ang="0">
                  <a:pos x="3" y="16"/>
                </a:cxn>
                <a:cxn ang="0">
                  <a:pos x="0" y="18"/>
                </a:cxn>
                <a:cxn ang="0">
                  <a:pos x="0" y="21"/>
                </a:cxn>
                <a:cxn ang="0">
                  <a:pos x="2" y="23"/>
                </a:cxn>
                <a:cxn ang="0">
                  <a:pos x="6" y="23"/>
                </a:cxn>
                <a:cxn ang="0">
                  <a:pos x="10" y="22"/>
                </a:cxn>
                <a:cxn ang="0">
                  <a:pos x="13" y="21"/>
                </a:cxn>
                <a:cxn ang="0">
                  <a:pos x="14" y="20"/>
                </a:cxn>
                <a:cxn ang="0">
                  <a:pos x="20" y="19"/>
                </a:cxn>
                <a:cxn ang="0">
                  <a:pos x="20" y="17"/>
                </a:cxn>
                <a:cxn ang="0">
                  <a:pos x="22" y="15"/>
                </a:cxn>
                <a:cxn ang="0">
                  <a:pos x="22" y="8"/>
                </a:cxn>
                <a:cxn ang="0">
                  <a:pos x="25" y="6"/>
                </a:cxn>
                <a:cxn ang="0">
                  <a:pos x="24" y="1"/>
                </a:cxn>
                <a:cxn ang="0">
                  <a:pos x="19" y="0"/>
                </a:cxn>
                <a:cxn ang="0">
                  <a:pos x="15" y="0"/>
                </a:cxn>
                <a:cxn ang="0">
                  <a:pos x="13" y="1"/>
                </a:cxn>
                <a:cxn ang="0">
                  <a:pos x="11" y="3"/>
                </a:cxn>
                <a:cxn ang="0">
                  <a:pos x="9" y="5"/>
                </a:cxn>
                <a:cxn ang="0">
                  <a:pos x="11" y="5"/>
                </a:cxn>
                <a:cxn ang="0">
                  <a:pos x="9" y="7"/>
                </a:cxn>
                <a:cxn ang="0">
                  <a:pos x="7" y="7"/>
                </a:cxn>
                <a:cxn ang="0">
                  <a:pos x="6" y="6"/>
                </a:cxn>
                <a:cxn ang="0">
                  <a:pos x="3" y="6"/>
                </a:cxn>
                <a:cxn ang="0">
                  <a:pos x="2" y="7"/>
                </a:cxn>
                <a:cxn ang="0">
                  <a:pos x="3" y="10"/>
                </a:cxn>
                <a:cxn ang="0">
                  <a:pos x="2" y="11"/>
                </a:cxn>
                <a:cxn ang="0">
                  <a:pos x="4" y="13"/>
                </a:cxn>
                <a:cxn ang="0">
                  <a:pos x="6" y="13"/>
                </a:cxn>
                <a:cxn ang="0">
                  <a:pos x="5" y="15"/>
                </a:cxn>
                <a:cxn ang="0">
                  <a:pos x="3" y="16"/>
                </a:cxn>
              </a:cxnLst>
              <a:rect l="0" t="0" r="r" b="b"/>
              <a:pathLst>
                <a:path w="25" h="23">
                  <a:moveTo>
                    <a:pt x="3" y="16"/>
                  </a:moveTo>
                  <a:cubicBezTo>
                    <a:pt x="0" y="18"/>
                    <a:pt x="0" y="18"/>
                    <a:pt x="0" y="18"/>
                  </a:cubicBezTo>
                  <a:cubicBezTo>
                    <a:pt x="0" y="21"/>
                    <a:pt x="0" y="21"/>
                    <a:pt x="0" y="21"/>
                  </a:cubicBezTo>
                  <a:cubicBezTo>
                    <a:pt x="2" y="23"/>
                    <a:pt x="2" y="23"/>
                    <a:pt x="2" y="23"/>
                  </a:cubicBezTo>
                  <a:cubicBezTo>
                    <a:pt x="6" y="23"/>
                    <a:pt x="6" y="23"/>
                    <a:pt x="6" y="23"/>
                  </a:cubicBezTo>
                  <a:cubicBezTo>
                    <a:pt x="10" y="22"/>
                    <a:pt x="10" y="22"/>
                    <a:pt x="10" y="22"/>
                  </a:cubicBezTo>
                  <a:cubicBezTo>
                    <a:pt x="13" y="21"/>
                    <a:pt x="13" y="21"/>
                    <a:pt x="13" y="21"/>
                  </a:cubicBezTo>
                  <a:cubicBezTo>
                    <a:pt x="14" y="20"/>
                    <a:pt x="14" y="20"/>
                    <a:pt x="14" y="20"/>
                  </a:cubicBezTo>
                  <a:cubicBezTo>
                    <a:pt x="20" y="19"/>
                    <a:pt x="20" y="19"/>
                    <a:pt x="20" y="19"/>
                  </a:cubicBezTo>
                  <a:cubicBezTo>
                    <a:pt x="20" y="17"/>
                    <a:pt x="20" y="17"/>
                    <a:pt x="20" y="17"/>
                  </a:cubicBezTo>
                  <a:cubicBezTo>
                    <a:pt x="22" y="15"/>
                    <a:pt x="22" y="15"/>
                    <a:pt x="22" y="15"/>
                  </a:cubicBezTo>
                  <a:cubicBezTo>
                    <a:pt x="22" y="8"/>
                    <a:pt x="22" y="8"/>
                    <a:pt x="22" y="8"/>
                  </a:cubicBezTo>
                  <a:cubicBezTo>
                    <a:pt x="25" y="6"/>
                    <a:pt x="25" y="6"/>
                    <a:pt x="25" y="6"/>
                  </a:cubicBezTo>
                  <a:cubicBezTo>
                    <a:pt x="24" y="1"/>
                    <a:pt x="24" y="1"/>
                    <a:pt x="24" y="1"/>
                  </a:cubicBezTo>
                  <a:cubicBezTo>
                    <a:pt x="19" y="0"/>
                    <a:pt x="19" y="0"/>
                    <a:pt x="19" y="0"/>
                  </a:cubicBezTo>
                  <a:cubicBezTo>
                    <a:pt x="15" y="0"/>
                    <a:pt x="15" y="0"/>
                    <a:pt x="15" y="0"/>
                  </a:cubicBezTo>
                  <a:cubicBezTo>
                    <a:pt x="13" y="1"/>
                    <a:pt x="13" y="1"/>
                    <a:pt x="13" y="1"/>
                  </a:cubicBezTo>
                  <a:cubicBezTo>
                    <a:pt x="11" y="3"/>
                    <a:pt x="11" y="3"/>
                    <a:pt x="11" y="3"/>
                  </a:cubicBezTo>
                  <a:cubicBezTo>
                    <a:pt x="11" y="3"/>
                    <a:pt x="9" y="5"/>
                    <a:pt x="9" y="5"/>
                  </a:cubicBezTo>
                  <a:cubicBezTo>
                    <a:pt x="10" y="4"/>
                    <a:pt x="11" y="4"/>
                    <a:pt x="11" y="5"/>
                  </a:cubicBezTo>
                  <a:cubicBezTo>
                    <a:pt x="10" y="6"/>
                    <a:pt x="9" y="7"/>
                    <a:pt x="9" y="7"/>
                  </a:cubicBezTo>
                  <a:cubicBezTo>
                    <a:pt x="7" y="7"/>
                    <a:pt x="7" y="7"/>
                    <a:pt x="7" y="7"/>
                  </a:cubicBezTo>
                  <a:cubicBezTo>
                    <a:pt x="6" y="6"/>
                    <a:pt x="6" y="6"/>
                    <a:pt x="6" y="6"/>
                  </a:cubicBezTo>
                  <a:cubicBezTo>
                    <a:pt x="3" y="6"/>
                    <a:pt x="3" y="6"/>
                    <a:pt x="3" y="6"/>
                  </a:cubicBezTo>
                  <a:cubicBezTo>
                    <a:pt x="2" y="7"/>
                    <a:pt x="2" y="7"/>
                    <a:pt x="2" y="7"/>
                  </a:cubicBezTo>
                  <a:cubicBezTo>
                    <a:pt x="3" y="10"/>
                    <a:pt x="3" y="10"/>
                    <a:pt x="3" y="10"/>
                  </a:cubicBezTo>
                  <a:cubicBezTo>
                    <a:pt x="2" y="11"/>
                    <a:pt x="2" y="11"/>
                    <a:pt x="2" y="11"/>
                  </a:cubicBezTo>
                  <a:cubicBezTo>
                    <a:pt x="4" y="13"/>
                    <a:pt x="4" y="13"/>
                    <a:pt x="4" y="13"/>
                  </a:cubicBezTo>
                  <a:cubicBezTo>
                    <a:pt x="6" y="13"/>
                    <a:pt x="6" y="13"/>
                    <a:pt x="6" y="13"/>
                  </a:cubicBezTo>
                  <a:cubicBezTo>
                    <a:pt x="5" y="15"/>
                    <a:pt x="5" y="15"/>
                    <a:pt x="5" y="15"/>
                  </a:cubicBezTo>
                  <a:lnTo>
                    <a:pt x="3" y="16"/>
                  </a:lnTo>
                  <a:close/>
                </a:path>
              </a:pathLst>
            </a:custGeom>
            <a:grpFill/>
            <a:ln w="9525">
              <a:noFill/>
              <a:round/>
            </a:ln>
          </p:spPr>
          <p:txBody>
            <a:bodyPr vert="horz" wrap="square" lIns="91440" tIns="45720" rIns="91440" bIns="45720" numCol="1" anchor="t" anchorCtr="0" compatLnSpc="1"/>
            <a:lstStyle/>
            <a:p>
              <a:endParaRPr lang="en-US"/>
            </a:p>
          </p:txBody>
        </p:sp>
        <p:sp>
          <p:nvSpPr>
            <p:cNvPr id="1082" name="Freeform 58"/>
            <p:cNvSpPr/>
            <p:nvPr/>
          </p:nvSpPr>
          <p:spPr bwMode="auto">
            <a:xfrm>
              <a:off x="4315326" y="1596959"/>
              <a:ext cx="94289" cy="141435"/>
            </a:xfrm>
            <a:custGeom>
              <a:avLst/>
              <a:gdLst/>
              <a:ahLst/>
              <a:cxnLst>
                <a:cxn ang="0">
                  <a:pos x="3" y="23"/>
                </a:cxn>
                <a:cxn ang="0">
                  <a:pos x="7" y="24"/>
                </a:cxn>
                <a:cxn ang="0">
                  <a:pos x="6" y="28"/>
                </a:cxn>
                <a:cxn ang="0">
                  <a:pos x="13" y="27"/>
                </a:cxn>
                <a:cxn ang="0">
                  <a:pos x="14" y="31"/>
                </a:cxn>
                <a:cxn ang="0">
                  <a:pos x="14" y="36"/>
                </a:cxn>
                <a:cxn ang="0">
                  <a:pos x="7" y="39"/>
                </a:cxn>
                <a:cxn ang="0">
                  <a:pos x="10" y="39"/>
                </a:cxn>
                <a:cxn ang="0">
                  <a:pos x="7" y="43"/>
                </a:cxn>
                <a:cxn ang="0">
                  <a:pos x="4" y="47"/>
                </a:cxn>
                <a:cxn ang="0">
                  <a:pos x="11" y="47"/>
                </a:cxn>
                <a:cxn ang="0">
                  <a:pos x="9" y="48"/>
                </a:cxn>
                <a:cxn ang="0">
                  <a:pos x="5" y="53"/>
                </a:cxn>
                <a:cxn ang="0">
                  <a:pos x="3" y="57"/>
                </a:cxn>
                <a:cxn ang="0">
                  <a:pos x="7" y="55"/>
                </a:cxn>
                <a:cxn ang="0">
                  <a:pos x="13" y="52"/>
                </a:cxn>
                <a:cxn ang="0">
                  <a:pos x="23" y="52"/>
                </a:cxn>
                <a:cxn ang="0">
                  <a:pos x="34" y="51"/>
                </a:cxn>
                <a:cxn ang="0">
                  <a:pos x="34" y="47"/>
                </a:cxn>
                <a:cxn ang="0">
                  <a:pos x="38" y="42"/>
                </a:cxn>
                <a:cxn ang="0">
                  <a:pos x="34" y="39"/>
                </a:cxn>
                <a:cxn ang="0">
                  <a:pos x="31" y="35"/>
                </a:cxn>
                <a:cxn ang="0">
                  <a:pos x="21" y="21"/>
                </a:cxn>
                <a:cxn ang="0">
                  <a:pos x="19" y="16"/>
                </a:cxn>
                <a:cxn ang="0">
                  <a:pos x="22" y="10"/>
                </a:cxn>
                <a:cxn ang="0">
                  <a:pos x="14" y="8"/>
                </a:cxn>
                <a:cxn ang="0">
                  <a:pos x="20" y="2"/>
                </a:cxn>
                <a:cxn ang="0">
                  <a:pos x="18" y="1"/>
                </a:cxn>
                <a:cxn ang="0">
                  <a:pos x="13" y="4"/>
                </a:cxn>
                <a:cxn ang="0">
                  <a:pos x="8" y="6"/>
                </a:cxn>
                <a:cxn ang="0">
                  <a:pos x="2" y="12"/>
                </a:cxn>
                <a:cxn ang="0">
                  <a:pos x="1" y="15"/>
                </a:cxn>
                <a:cxn ang="0">
                  <a:pos x="4" y="19"/>
                </a:cxn>
                <a:cxn ang="0">
                  <a:pos x="1" y="22"/>
                </a:cxn>
              </a:cxnLst>
              <a:rect l="0" t="0" r="r" b="b"/>
              <a:pathLst>
                <a:path w="38" h="57">
                  <a:moveTo>
                    <a:pt x="1" y="22"/>
                  </a:moveTo>
                  <a:cubicBezTo>
                    <a:pt x="2" y="22"/>
                    <a:pt x="3" y="23"/>
                    <a:pt x="3" y="23"/>
                  </a:cubicBezTo>
                  <a:cubicBezTo>
                    <a:pt x="2" y="24"/>
                    <a:pt x="5" y="24"/>
                    <a:pt x="5" y="24"/>
                  </a:cubicBezTo>
                  <a:cubicBezTo>
                    <a:pt x="7" y="24"/>
                    <a:pt x="7" y="24"/>
                    <a:pt x="7" y="24"/>
                  </a:cubicBezTo>
                  <a:cubicBezTo>
                    <a:pt x="6" y="26"/>
                    <a:pt x="6" y="26"/>
                    <a:pt x="6" y="26"/>
                  </a:cubicBezTo>
                  <a:cubicBezTo>
                    <a:pt x="6" y="26"/>
                    <a:pt x="6" y="27"/>
                    <a:pt x="6" y="28"/>
                  </a:cubicBezTo>
                  <a:cubicBezTo>
                    <a:pt x="7" y="28"/>
                    <a:pt x="8" y="28"/>
                    <a:pt x="8" y="28"/>
                  </a:cubicBezTo>
                  <a:cubicBezTo>
                    <a:pt x="8" y="28"/>
                    <a:pt x="12" y="27"/>
                    <a:pt x="13" y="27"/>
                  </a:cubicBezTo>
                  <a:cubicBezTo>
                    <a:pt x="13" y="28"/>
                    <a:pt x="13" y="29"/>
                    <a:pt x="13" y="29"/>
                  </a:cubicBezTo>
                  <a:cubicBezTo>
                    <a:pt x="14" y="31"/>
                    <a:pt x="14" y="31"/>
                    <a:pt x="14" y="31"/>
                  </a:cubicBezTo>
                  <a:cubicBezTo>
                    <a:pt x="14" y="31"/>
                    <a:pt x="15" y="34"/>
                    <a:pt x="15" y="35"/>
                  </a:cubicBezTo>
                  <a:cubicBezTo>
                    <a:pt x="15" y="36"/>
                    <a:pt x="14" y="36"/>
                    <a:pt x="14" y="36"/>
                  </a:cubicBezTo>
                  <a:cubicBezTo>
                    <a:pt x="14" y="36"/>
                    <a:pt x="11" y="36"/>
                    <a:pt x="10" y="36"/>
                  </a:cubicBezTo>
                  <a:cubicBezTo>
                    <a:pt x="9" y="36"/>
                    <a:pt x="8" y="37"/>
                    <a:pt x="7" y="39"/>
                  </a:cubicBezTo>
                  <a:cubicBezTo>
                    <a:pt x="6" y="40"/>
                    <a:pt x="7" y="39"/>
                    <a:pt x="7" y="39"/>
                  </a:cubicBezTo>
                  <a:cubicBezTo>
                    <a:pt x="10" y="39"/>
                    <a:pt x="10" y="39"/>
                    <a:pt x="10" y="39"/>
                  </a:cubicBezTo>
                  <a:cubicBezTo>
                    <a:pt x="10" y="39"/>
                    <a:pt x="10" y="41"/>
                    <a:pt x="10" y="42"/>
                  </a:cubicBezTo>
                  <a:cubicBezTo>
                    <a:pt x="10" y="42"/>
                    <a:pt x="8" y="43"/>
                    <a:pt x="7" y="43"/>
                  </a:cubicBezTo>
                  <a:cubicBezTo>
                    <a:pt x="7" y="43"/>
                    <a:pt x="4" y="44"/>
                    <a:pt x="4" y="44"/>
                  </a:cubicBezTo>
                  <a:cubicBezTo>
                    <a:pt x="4" y="47"/>
                    <a:pt x="4" y="47"/>
                    <a:pt x="4" y="47"/>
                  </a:cubicBezTo>
                  <a:cubicBezTo>
                    <a:pt x="8" y="47"/>
                    <a:pt x="8" y="47"/>
                    <a:pt x="8" y="47"/>
                  </a:cubicBezTo>
                  <a:cubicBezTo>
                    <a:pt x="11" y="47"/>
                    <a:pt x="11" y="47"/>
                    <a:pt x="11" y="47"/>
                  </a:cubicBezTo>
                  <a:cubicBezTo>
                    <a:pt x="12" y="48"/>
                    <a:pt x="12" y="48"/>
                    <a:pt x="12" y="48"/>
                  </a:cubicBezTo>
                  <a:cubicBezTo>
                    <a:pt x="12" y="48"/>
                    <a:pt x="9" y="49"/>
                    <a:pt x="9" y="48"/>
                  </a:cubicBezTo>
                  <a:cubicBezTo>
                    <a:pt x="8" y="48"/>
                    <a:pt x="6" y="51"/>
                    <a:pt x="6" y="51"/>
                  </a:cubicBezTo>
                  <a:cubicBezTo>
                    <a:pt x="5" y="53"/>
                    <a:pt x="5" y="53"/>
                    <a:pt x="5" y="53"/>
                  </a:cubicBezTo>
                  <a:cubicBezTo>
                    <a:pt x="1" y="56"/>
                    <a:pt x="1" y="56"/>
                    <a:pt x="1" y="56"/>
                  </a:cubicBezTo>
                  <a:cubicBezTo>
                    <a:pt x="3" y="57"/>
                    <a:pt x="3" y="57"/>
                    <a:pt x="3" y="57"/>
                  </a:cubicBezTo>
                  <a:cubicBezTo>
                    <a:pt x="4" y="55"/>
                    <a:pt x="4" y="55"/>
                    <a:pt x="4" y="55"/>
                  </a:cubicBezTo>
                  <a:cubicBezTo>
                    <a:pt x="7" y="55"/>
                    <a:pt x="7" y="55"/>
                    <a:pt x="7" y="55"/>
                  </a:cubicBezTo>
                  <a:cubicBezTo>
                    <a:pt x="11" y="55"/>
                    <a:pt x="11" y="55"/>
                    <a:pt x="11" y="55"/>
                  </a:cubicBezTo>
                  <a:cubicBezTo>
                    <a:pt x="11" y="55"/>
                    <a:pt x="13" y="52"/>
                    <a:pt x="13" y="52"/>
                  </a:cubicBezTo>
                  <a:cubicBezTo>
                    <a:pt x="14" y="52"/>
                    <a:pt x="19" y="52"/>
                    <a:pt x="19" y="52"/>
                  </a:cubicBezTo>
                  <a:cubicBezTo>
                    <a:pt x="19" y="52"/>
                    <a:pt x="23" y="51"/>
                    <a:pt x="23" y="52"/>
                  </a:cubicBezTo>
                  <a:cubicBezTo>
                    <a:pt x="24" y="52"/>
                    <a:pt x="27" y="53"/>
                    <a:pt x="27" y="53"/>
                  </a:cubicBezTo>
                  <a:cubicBezTo>
                    <a:pt x="28" y="53"/>
                    <a:pt x="34" y="51"/>
                    <a:pt x="34" y="51"/>
                  </a:cubicBezTo>
                  <a:cubicBezTo>
                    <a:pt x="34" y="51"/>
                    <a:pt x="35" y="49"/>
                    <a:pt x="36" y="48"/>
                  </a:cubicBezTo>
                  <a:cubicBezTo>
                    <a:pt x="36" y="48"/>
                    <a:pt x="34" y="47"/>
                    <a:pt x="34" y="47"/>
                  </a:cubicBezTo>
                  <a:cubicBezTo>
                    <a:pt x="33" y="46"/>
                    <a:pt x="35" y="45"/>
                    <a:pt x="36" y="45"/>
                  </a:cubicBezTo>
                  <a:cubicBezTo>
                    <a:pt x="37" y="44"/>
                    <a:pt x="37" y="43"/>
                    <a:pt x="38" y="42"/>
                  </a:cubicBezTo>
                  <a:cubicBezTo>
                    <a:pt x="38" y="41"/>
                    <a:pt x="37" y="39"/>
                    <a:pt x="37" y="39"/>
                  </a:cubicBezTo>
                  <a:cubicBezTo>
                    <a:pt x="37" y="39"/>
                    <a:pt x="35" y="39"/>
                    <a:pt x="34" y="39"/>
                  </a:cubicBezTo>
                  <a:cubicBezTo>
                    <a:pt x="33" y="38"/>
                    <a:pt x="31" y="39"/>
                    <a:pt x="31" y="39"/>
                  </a:cubicBezTo>
                  <a:cubicBezTo>
                    <a:pt x="31" y="35"/>
                    <a:pt x="31" y="35"/>
                    <a:pt x="31" y="35"/>
                  </a:cubicBezTo>
                  <a:cubicBezTo>
                    <a:pt x="31" y="35"/>
                    <a:pt x="23" y="25"/>
                    <a:pt x="23" y="25"/>
                  </a:cubicBezTo>
                  <a:cubicBezTo>
                    <a:pt x="24" y="24"/>
                    <a:pt x="22" y="21"/>
                    <a:pt x="21" y="21"/>
                  </a:cubicBezTo>
                  <a:cubicBezTo>
                    <a:pt x="20" y="21"/>
                    <a:pt x="19" y="20"/>
                    <a:pt x="18" y="19"/>
                  </a:cubicBezTo>
                  <a:cubicBezTo>
                    <a:pt x="17" y="18"/>
                    <a:pt x="19" y="16"/>
                    <a:pt x="19" y="16"/>
                  </a:cubicBezTo>
                  <a:cubicBezTo>
                    <a:pt x="19" y="16"/>
                    <a:pt x="22" y="13"/>
                    <a:pt x="23" y="13"/>
                  </a:cubicBezTo>
                  <a:cubicBezTo>
                    <a:pt x="23" y="12"/>
                    <a:pt x="22" y="10"/>
                    <a:pt x="22" y="10"/>
                  </a:cubicBezTo>
                  <a:cubicBezTo>
                    <a:pt x="21" y="10"/>
                    <a:pt x="16" y="10"/>
                    <a:pt x="16" y="10"/>
                  </a:cubicBezTo>
                  <a:cubicBezTo>
                    <a:pt x="16" y="10"/>
                    <a:pt x="14" y="9"/>
                    <a:pt x="14" y="8"/>
                  </a:cubicBezTo>
                  <a:cubicBezTo>
                    <a:pt x="14" y="8"/>
                    <a:pt x="16" y="8"/>
                    <a:pt x="16" y="8"/>
                  </a:cubicBezTo>
                  <a:cubicBezTo>
                    <a:pt x="17" y="8"/>
                    <a:pt x="20" y="2"/>
                    <a:pt x="20" y="2"/>
                  </a:cubicBezTo>
                  <a:cubicBezTo>
                    <a:pt x="21" y="2"/>
                    <a:pt x="20" y="0"/>
                    <a:pt x="20" y="0"/>
                  </a:cubicBezTo>
                  <a:cubicBezTo>
                    <a:pt x="18" y="1"/>
                    <a:pt x="18" y="1"/>
                    <a:pt x="18" y="1"/>
                  </a:cubicBezTo>
                  <a:cubicBezTo>
                    <a:pt x="16" y="4"/>
                    <a:pt x="16" y="4"/>
                    <a:pt x="16" y="4"/>
                  </a:cubicBezTo>
                  <a:cubicBezTo>
                    <a:pt x="16" y="4"/>
                    <a:pt x="14" y="5"/>
                    <a:pt x="13" y="4"/>
                  </a:cubicBezTo>
                  <a:cubicBezTo>
                    <a:pt x="12" y="4"/>
                    <a:pt x="11" y="4"/>
                    <a:pt x="10" y="4"/>
                  </a:cubicBezTo>
                  <a:cubicBezTo>
                    <a:pt x="9" y="4"/>
                    <a:pt x="8" y="6"/>
                    <a:pt x="8" y="6"/>
                  </a:cubicBezTo>
                  <a:cubicBezTo>
                    <a:pt x="8" y="6"/>
                    <a:pt x="6" y="9"/>
                    <a:pt x="5" y="9"/>
                  </a:cubicBezTo>
                  <a:cubicBezTo>
                    <a:pt x="4" y="9"/>
                    <a:pt x="2" y="11"/>
                    <a:pt x="2" y="12"/>
                  </a:cubicBezTo>
                  <a:cubicBezTo>
                    <a:pt x="2" y="12"/>
                    <a:pt x="3" y="14"/>
                    <a:pt x="3" y="14"/>
                  </a:cubicBezTo>
                  <a:cubicBezTo>
                    <a:pt x="3" y="14"/>
                    <a:pt x="2" y="15"/>
                    <a:pt x="1" y="15"/>
                  </a:cubicBezTo>
                  <a:cubicBezTo>
                    <a:pt x="1" y="15"/>
                    <a:pt x="2" y="18"/>
                    <a:pt x="2" y="18"/>
                  </a:cubicBezTo>
                  <a:cubicBezTo>
                    <a:pt x="4" y="19"/>
                    <a:pt x="4" y="19"/>
                    <a:pt x="4" y="19"/>
                  </a:cubicBezTo>
                  <a:cubicBezTo>
                    <a:pt x="4" y="19"/>
                    <a:pt x="3" y="20"/>
                    <a:pt x="2" y="20"/>
                  </a:cubicBezTo>
                  <a:cubicBezTo>
                    <a:pt x="1" y="19"/>
                    <a:pt x="0" y="21"/>
                    <a:pt x="1" y="22"/>
                  </a:cubicBezTo>
                  <a:close/>
                </a:path>
              </a:pathLst>
            </a:custGeom>
            <a:grpFill/>
            <a:ln w="9525">
              <a:noFill/>
              <a:round/>
            </a:ln>
          </p:spPr>
          <p:txBody>
            <a:bodyPr vert="horz" wrap="square" lIns="91440" tIns="45720" rIns="91440" bIns="45720" numCol="1" anchor="t" anchorCtr="0" compatLnSpc="1"/>
            <a:lstStyle/>
            <a:p>
              <a:endParaRPr lang="en-US"/>
            </a:p>
          </p:txBody>
        </p:sp>
        <p:sp>
          <p:nvSpPr>
            <p:cNvPr id="1083" name="Freeform 59"/>
            <p:cNvSpPr/>
            <p:nvPr/>
          </p:nvSpPr>
          <p:spPr bwMode="auto">
            <a:xfrm>
              <a:off x="6174909" y="1564482"/>
              <a:ext cx="2095" cy="104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84" name="Freeform 60"/>
            <p:cNvSpPr/>
            <p:nvPr/>
          </p:nvSpPr>
          <p:spPr bwMode="auto">
            <a:xfrm>
              <a:off x="4521713" y="1505812"/>
              <a:ext cx="195911" cy="172864"/>
            </a:xfrm>
            <a:custGeom>
              <a:avLst/>
              <a:gdLst/>
              <a:ahLst/>
              <a:cxnLst>
                <a:cxn ang="0">
                  <a:pos x="5" y="64"/>
                </a:cxn>
                <a:cxn ang="0">
                  <a:pos x="11" y="61"/>
                </a:cxn>
                <a:cxn ang="0">
                  <a:pos x="17" y="63"/>
                </a:cxn>
                <a:cxn ang="0">
                  <a:pos x="18" y="62"/>
                </a:cxn>
                <a:cxn ang="0">
                  <a:pos x="16" y="58"/>
                </a:cxn>
                <a:cxn ang="0">
                  <a:pos x="23" y="56"/>
                </a:cxn>
                <a:cxn ang="0">
                  <a:pos x="26" y="50"/>
                </a:cxn>
                <a:cxn ang="0">
                  <a:pos x="27" y="42"/>
                </a:cxn>
                <a:cxn ang="0">
                  <a:pos x="35" y="35"/>
                </a:cxn>
                <a:cxn ang="0">
                  <a:pos x="26" y="23"/>
                </a:cxn>
                <a:cxn ang="0">
                  <a:pos x="35" y="13"/>
                </a:cxn>
                <a:cxn ang="0">
                  <a:pos x="44" y="10"/>
                </a:cxn>
                <a:cxn ang="0">
                  <a:pos x="45" y="3"/>
                </a:cxn>
                <a:cxn ang="0">
                  <a:pos x="54" y="1"/>
                </a:cxn>
                <a:cxn ang="0">
                  <a:pos x="59" y="4"/>
                </a:cxn>
                <a:cxn ang="0">
                  <a:pos x="47" y="12"/>
                </a:cxn>
                <a:cxn ang="0">
                  <a:pos x="43" y="16"/>
                </a:cxn>
                <a:cxn ang="0">
                  <a:pos x="44" y="27"/>
                </a:cxn>
                <a:cxn ang="0">
                  <a:pos x="46" y="32"/>
                </a:cxn>
                <a:cxn ang="0">
                  <a:pos x="52" y="34"/>
                </a:cxn>
                <a:cxn ang="0">
                  <a:pos x="55" y="34"/>
                </a:cxn>
                <a:cxn ang="0">
                  <a:pos x="62" y="33"/>
                </a:cxn>
                <a:cxn ang="0">
                  <a:pos x="74" y="30"/>
                </a:cxn>
                <a:cxn ang="0">
                  <a:pos x="79" y="32"/>
                </a:cxn>
                <a:cxn ang="0">
                  <a:pos x="73" y="37"/>
                </a:cxn>
                <a:cxn ang="0">
                  <a:pos x="66" y="36"/>
                </a:cxn>
                <a:cxn ang="0">
                  <a:pos x="54" y="39"/>
                </a:cxn>
                <a:cxn ang="0">
                  <a:pos x="54" y="41"/>
                </a:cxn>
                <a:cxn ang="0">
                  <a:pos x="59" y="46"/>
                </a:cxn>
                <a:cxn ang="0">
                  <a:pos x="55" y="51"/>
                </a:cxn>
                <a:cxn ang="0">
                  <a:pos x="48" y="47"/>
                </a:cxn>
                <a:cxn ang="0">
                  <a:pos x="44" y="56"/>
                </a:cxn>
                <a:cxn ang="0">
                  <a:pos x="42" y="64"/>
                </a:cxn>
                <a:cxn ang="0">
                  <a:pos x="34" y="66"/>
                </a:cxn>
                <a:cxn ang="0">
                  <a:pos x="31" y="62"/>
                </a:cxn>
                <a:cxn ang="0">
                  <a:pos x="25" y="65"/>
                </a:cxn>
                <a:cxn ang="0">
                  <a:pos x="19" y="67"/>
                </a:cxn>
                <a:cxn ang="0">
                  <a:pos x="12" y="68"/>
                </a:cxn>
                <a:cxn ang="0">
                  <a:pos x="6" y="66"/>
                </a:cxn>
                <a:cxn ang="0">
                  <a:pos x="0" y="69"/>
                </a:cxn>
              </a:cxnLst>
              <a:rect l="0" t="0" r="r" b="b"/>
              <a:pathLst>
                <a:path w="79" h="70">
                  <a:moveTo>
                    <a:pt x="0" y="69"/>
                  </a:moveTo>
                  <a:cubicBezTo>
                    <a:pt x="5" y="64"/>
                    <a:pt x="5" y="64"/>
                    <a:pt x="5" y="64"/>
                  </a:cubicBezTo>
                  <a:cubicBezTo>
                    <a:pt x="6" y="60"/>
                    <a:pt x="6" y="60"/>
                    <a:pt x="6" y="60"/>
                  </a:cubicBezTo>
                  <a:cubicBezTo>
                    <a:pt x="6" y="60"/>
                    <a:pt x="11" y="61"/>
                    <a:pt x="11" y="61"/>
                  </a:cubicBezTo>
                  <a:cubicBezTo>
                    <a:pt x="11" y="62"/>
                    <a:pt x="12" y="60"/>
                    <a:pt x="14" y="61"/>
                  </a:cubicBezTo>
                  <a:cubicBezTo>
                    <a:pt x="15" y="62"/>
                    <a:pt x="16" y="62"/>
                    <a:pt x="17" y="63"/>
                  </a:cubicBezTo>
                  <a:cubicBezTo>
                    <a:pt x="17" y="64"/>
                    <a:pt x="18" y="65"/>
                    <a:pt x="18" y="64"/>
                  </a:cubicBezTo>
                  <a:cubicBezTo>
                    <a:pt x="18" y="64"/>
                    <a:pt x="18" y="62"/>
                    <a:pt x="18" y="62"/>
                  </a:cubicBezTo>
                  <a:cubicBezTo>
                    <a:pt x="18" y="62"/>
                    <a:pt x="17" y="61"/>
                    <a:pt x="16" y="60"/>
                  </a:cubicBezTo>
                  <a:cubicBezTo>
                    <a:pt x="15" y="60"/>
                    <a:pt x="15" y="58"/>
                    <a:pt x="16" y="58"/>
                  </a:cubicBezTo>
                  <a:cubicBezTo>
                    <a:pt x="17" y="57"/>
                    <a:pt x="19" y="56"/>
                    <a:pt x="20" y="57"/>
                  </a:cubicBezTo>
                  <a:cubicBezTo>
                    <a:pt x="20" y="57"/>
                    <a:pt x="23" y="56"/>
                    <a:pt x="23" y="56"/>
                  </a:cubicBezTo>
                  <a:cubicBezTo>
                    <a:pt x="23" y="56"/>
                    <a:pt x="24" y="55"/>
                    <a:pt x="24" y="54"/>
                  </a:cubicBezTo>
                  <a:cubicBezTo>
                    <a:pt x="24" y="54"/>
                    <a:pt x="26" y="50"/>
                    <a:pt x="26" y="50"/>
                  </a:cubicBezTo>
                  <a:cubicBezTo>
                    <a:pt x="26" y="50"/>
                    <a:pt x="25" y="49"/>
                    <a:pt x="24" y="48"/>
                  </a:cubicBezTo>
                  <a:cubicBezTo>
                    <a:pt x="24" y="46"/>
                    <a:pt x="26" y="42"/>
                    <a:pt x="27" y="42"/>
                  </a:cubicBezTo>
                  <a:cubicBezTo>
                    <a:pt x="27" y="42"/>
                    <a:pt x="33" y="38"/>
                    <a:pt x="33" y="38"/>
                  </a:cubicBezTo>
                  <a:cubicBezTo>
                    <a:pt x="33" y="38"/>
                    <a:pt x="36" y="36"/>
                    <a:pt x="35" y="35"/>
                  </a:cubicBezTo>
                  <a:cubicBezTo>
                    <a:pt x="34" y="34"/>
                    <a:pt x="27" y="31"/>
                    <a:pt x="27" y="30"/>
                  </a:cubicBezTo>
                  <a:cubicBezTo>
                    <a:pt x="27" y="29"/>
                    <a:pt x="26" y="25"/>
                    <a:pt x="26" y="23"/>
                  </a:cubicBezTo>
                  <a:cubicBezTo>
                    <a:pt x="27" y="22"/>
                    <a:pt x="30" y="19"/>
                    <a:pt x="30" y="18"/>
                  </a:cubicBezTo>
                  <a:cubicBezTo>
                    <a:pt x="31" y="17"/>
                    <a:pt x="34" y="13"/>
                    <a:pt x="35" y="13"/>
                  </a:cubicBezTo>
                  <a:cubicBezTo>
                    <a:pt x="35" y="13"/>
                    <a:pt x="38" y="13"/>
                    <a:pt x="38" y="13"/>
                  </a:cubicBezTo>
                  <a:cubicBezTo>
                    <a:pt x="39" y="12"/>
                    <a:pt x="45" y="10"/>
                    <a:pt x="44" y="10"/>
                  </a:cubicBezTo>
                  <a:cubicBezTo>
                    <a:pt x="43" y="9"/>
                    <a:pt x="44" y="7"/>
                    <a:pt x="44" y="7"/>
                  </a:cubicBezTo>
                  <a:cubicBezTo>
                    <a:pt x="43" y="7"/>
                    <a:pt x="44" y="3"/>
                    <a:pt x="45" y="3"/>
                  </a:cubicBezTo>
                  <a:cubicBezTo>
                    <a:pt x="46" y="2"/>
                    <a:pt x="48" y="1"/>
                    <a:pt x="49" y="1"/>
                  </a:cubicBezTo>
                  <a:cubicBezTo>
                    <a:pt x="49" y="1"/>
                    <a:pt x="53" y="1"/>
                    <a:pt x="54" y="1"/>
                  </a:cubicBezTo>
                  <a:cubicBezTo>
                    <a:pt x="55" y="1"/>
                    <a:pt x="58" y="0"/>
                    <a:pt x="59" y="1"/>
                  </a:cubicBezTo>
                  <a:cubicBezTo>
                    <a:pt x="59" y="3"/>
                    <a:pt x="60" y="3"/>
                    <a:pt x="59" y="4"/>
                  </a:cubicBezTo>
                  <a:cubicBezTo>
                    <a:pt x="58" y="4"/>
                    <a:pt x="56" y="6"/>
                    <a:pt x="54" y="8"/>
                  </a:cubicBezTo>
                  <a:cubicBezTo>
                    <a:pt x="52" y="9"/>
                    <a:pt x="48" y="12"/>
                    <a:pt x="47" y="12"/>
                  </a:cubicBezTo>
                  <a:cubicBezTo>
                    <a:pt x="46" y="13"/>
                    <a:pt x="46" y="13"/>
                    <a:pt x="45" y="14"/>
                  </a:cubicBezTo>
                  <a:cubicBezTo>
                    <a:pt x="44" y="14"/>
                    <a:pt x="44" y="13"/>
                    <a:pt x="43" y="16"/>
                  </a:cubicBezTo>
                  <a:cubicBezTo>
                    <a:pt x="43" y="19"/>
                    <a:pt x="42" y="22"/>
                    <a:pt x="43" y="23"/>
                  </a:cubicBezTo>
                  <a:cubicBezTo>
                    <a:pt x="44" y="24"/>
                    <a:pt x="44" y="26"/>
                    <a:pt x="44" y="27"/>
                  </a:cubicBezTo>
                  <a:cubicBezTo>
                    <a:pt x="43" y="28"/>
                    <a:pt x="43" y="28"/>
                    <a:pt x="44" y="29"/>
                  </a:cubicBezTo>
                  <a:cubicBezTo>
                    <a:pt x="44" y="31"/>
                    <a:pt x="46" y="32"/>
                    <a:pt x="46" y="32"/>
                  </a:cubicBezTo>
                  <a:cubicBezTo>
                    <a:pt x="46" y="33"/>
                    <a:pt x="48" y="34"/>
                    <a:pt x="48" y="34"/>
                  </a:cubicBezTo>
                  <a:cubicBezTo>
                    <a:pt x="50" y="34"/>
                    <a:pt x="51" y="34"/>
                    <a:pt x="52" y="34"/>
                  </a:cubicBezTo>
                  <a:cubicBezTo>
                    <a:pt x="52" y="35"/>
                    <a:pt x="52" y="35"/>
                    <a:pt x="52" y="35"/>
                  </a:cubicBezTo>
                  <a:cubicBezTo>
                    <a:pt x="55" y="34"/>
                    <a:pt x="55" y="34"/>
                    <a:pt x="55" y="34"/>
                  </a:cubicBezTo>
                  <a:cubicBezTo>
                    <a:pt x="55" y="34"/>
                    <a:pt x="58" y="33"/>
                    <a:pt x="59" y="33"/>
                  </a:cubicBezTo>
                  <a:cubicBezTo>
                    <a:pt x="60" y="33"/>
                    <a:pt x="61" y="32"/>
                    <a:pt x="62" y="33"/>
                  </a:cubicBezTo>
                  <a:cubicBezTo>
                    <a:pt x="63" y="33"/>
                    <a:pt x="68" y="31"/>
                    <a:pt x="69" y="32"/>
                  </a:cubicBezTo>
                  <a:cubicBezTo>
                    <a:pt x="69" y="32"/>
                    <a:pt x="74" y="30"/>
                    <a:pt x="74" y="30"/>
                  </a:cubicBezTo>
                  <a:cubicBezTo>
                    <a:pt x="74" y="31"/>
                    <a:pt x="77" y="31"/>
                    <a:pt x="77" y="31"/>
                  </a:cubicBezTo>
                  <a:cubicBezTo>
                    <a:pt x="79" y="32"/>
                    <a:pt x="79" y="32"/>
                    <a:pt x="79" y="32"/>
                  </a:cubicBezTo>
                  <a:cubicBezTo>
                    <a:pt x="79" y="33"/>
                    <a:pt x="77" y="36"/>
                    <a:pt x="76" y="36"/>
                  </a:cubicBezTo>
                  <a:cubicBezTo>
                    <a:pt x="76" y="36"/>
                    <a:pt x="74" y="37"/>
                    <a:pt x="73" y="37"/>
                  </a:cubicBezTo>
                  <a:cubicBezTo>
                    <a:pt x="72" y="37"/>
                    <a:pt x="72" y="37"/>
                    <a:pt x="70" y="37"/>
                  </a:cubicBezTo>
                  <a:cubicBezTo>
                    <a:pt x="69" y="36"/>
                    <a:pt x="67" y="36"/>
                    <a:pt x="66" y="36"/>
                  </a:cubicBezTo>
                  <a:cubicBezTo>
                    <a:pt x="66" y="36"/>
                    <a:pt x="58" y="37"/>
                    <a:pt x="58" y="37"/>
                  </a:cubicBezTo>
                  <a:cubicBezTo>
                    <a:pt x="54" y="39"/>
                    <a:pt x="54" y="39"/>
                    <a:pt x="54" y="39"/>
                  </a:cubicBezTo>
                  <a:cubicBezTo>
                    <a:pt x="54" y="41"/>
                    <a:pt x="54" y="41"/>
                    <a:pt x="54" y="41"/>
                  </a:cubicBezTo>
                  <a:cubicBezTo>
                    <a:pt x="54" y="41"/>
                    <a:pt x="54" y="41"/>
                    <a:pt x="54" y="41"/>
                  </a:cubicBezTo>
                  <a:cubicBezTo>
                    <a:pt x="58" y="44"/>
                    <a:pt x="58" y="44"/>
                    <a:pt x="58" y="44"/>
                  </a:cubicBezTo>
                  <a:cubicBezTo>
                    <a:pt x="58" y="44"/>
                    <a:pt x="60" y="44"/>
                    <a:pt x="59" y="46"/>
                  </a:cubicBezTo>
                  <a:cubicBezTo>
                    <a:pt x="59" y="48"/>
                    <a:pt x="59" y="49"/>
                    <a:pt x="58" y="50"/>
                  </a:cubicBezTo>
                  <a:cubicBezTo>
                    <a:pt x="58" y="51"/>
                    <a:pt x="56" y="52"/>
                    <a:pt x="55" y="51"/>
                  </a:cubicBezTo>
                  <a:cubicBezTo>
                    <a:pt x="55" y="50"/>
                    <a:pt x="52" y="48"/>
                    <a:pt x="52" y="47"/>
                  </a:cubicBezTo>
                  <a:cubicBezTo>
                    <a:pt x="51" y="47"/>
                    <a:pt x="49" y="47"/>
                    <a:pt x="48" y="47"/>
                  </a:cubicBezTo>
                  <a:cubicBezTo>
                    <a:pt x="47" y="47"/>
                    <a:pt x="45" y="49"/>
                    <a:pt x="45" y="51"/>
                  </a:cubicBezTo>
                  <a:cubicBezTo>
                    <a:pt x="45" y="52"/>
                    <a:pt x="44" y="55"/>
                    <a:pt x="44" y="56"/>
                  </a:cubicBezTo>
                  <a:cubicBezTo>
                    <a:pt x="45" y="58"/>
                    <a:pt x="47" y="60"/>
                    <a:pt x="46" y="62"/>
                  </a:cubicBezTo>
                  <a:cubicBezTo>
                    <a:pt x="45" y="63"/>
                    <a:pt x="43" y="63"/>
                    <a:pt x="42" y="64"/>
                  </a:cubicBezTo>
                  <a:cubicBezTo>
                    <a:pt x="41" y="64"/>
                    <a:pt x="38" y="66"/>
                    <a:pt x="38" y="66"/>
                  </a:cubicBezTo>
                  <a:cubicBezTo>
                    <a:pt x="37" y="67"/>
                    <a:pt x="34" y="68"/>
                    <a:pt x="34" y="66"/>
                  </a:cubicBezTo>
                  <a:cubicBezTo>
                    <a:pt x="34" y="65"/>
                    <a:pt x="33" y="64"/>
                    <a:pt x="33" y="64"/>
                  </a:cubicBezTo>
                  <a:cubicBezTo>
                    <a:pt x="33" y="64"/>
                    <a:pt x="32" y="62"/>
                    <a:pt x="31" y="62"/>
                  </a:cubicBezTo>
                  <a:cubicBezTo>
                    <a:pt x="31" y="63"/>
                    <a:pt x="29" y="63"/>
                    <a:pt x="29" y="63"/>
                  </a:cubicBezTo>
                  <a:cubicBezTo>
                    <a:pt x="25" y="65"/>
                    <a:pt x="25" y="65"/>
                    <a:pt x="25" y="65"/>
                  </a:cubicBezTo>
                  <a:cubicBezTo>
                    <a:pt x="25" y="65"/>
                    <a:pt x="23" y="66"/>
                    <a:pt x="23" y="67"/>
                  </a:cubicBezTo>
                  <a:cubicBezTo>
                    <a:pt x="22" y="67"/>
                    <a:pt x="20" y="67"/>
                    <a:pt x="19" y="67"/>
                  </a:cubicBezTo>
                  <a:cubicBezTo>
                    <a:pt x="18" y="68"/>
                    <a:pt x="15" y="70"/>
                    <a:pt x="14" y="69"/>
                  </a:cubicBezTo>
                  <a:cubicBezTo>
                    <a:pt x="13" y="68"/>
                    <a:pt x="13" y="70"/>
                    <a:pt x="12" y="68"/>
                  </a:cubicBezTo>
                  <a:cubicBezTo>
                    <a:pt x="11" y="66"/>
                    <a:pt x="11" y="65"/>
                    <a:pt x="10" y="65"/>
                  </a:cubicBezTo>
                  <a:cubicBezTo>
                    <a:pt x="9" y="65"/>
                    <a:pt x="6" y="66"/>
                    <a:pt x="6" y="66"/>
                  </a:cubicBezTo>
                  <a:cubicBezTo>
                    <a:pt x="6" y="67"/>
                    <a:pt x="5" y="67"/>
                    <a:pt x="5" y="68"/>
                  </a:cubicBezTo>
                  <a:cubicBezTo>
                    <a:pt x="4" y="68"/>
                    <a:pt x="0" y="69"/>
                    <a:pt x="0" y="69"/>
                  </a:cubicBezTo>
                  <a:cubicBezTo>
                    <a:pt x="0" y="69"/>
                    <a:pt x="0" y="69"/>
                    <a:pt x="0" y="69"/>
                  </a:cubicBezTo>
                  <a:close/>
                </a:path>
              </a:pathLst>
            </a:custGeom>
            <a:grpFill/>
            <a:ln w="9525">
              <a:noFill/>
              <a:round/>
            </a:ln>
          </p:spPr>
          <p:txBody>
            <a:bodyPr vert="horz" wrap="square" lIns="91440" tIns="45720" rIns="91440" bIns="45720" numCol="1" anchor="t" anchorCtr="0" compatLnSpc="1"/>
            <a:lstStyle/>
            <a:p>
              <a:endParaRPr lang="en-US"/>
            </a:p>
          </p:txBody>
        </p:sp>
        <p:sp>
          <p:nvSpPr>
            <p:cNvPr id="1085" name="Freeform 61"/>
            <p:cNvSpPr>
              <a:spLocks noEditPoints="1"/>
            </p:cNvSpPr>
            <p:nvPr/>
          </p:nvSpPr>
          <p:spPr bwMode="auto">
            <a:xfrm>
              <a:off x="4129891" y="1353901"/>
              <a:ext cx="2257692" cy="1716073"/>
            </a:xfrm>
            <a:custGeom>
              <a:avLst/>
              <a:gdLst/>
              <a:ahLst/>
              <a:cxnLst>
                <a:cxn ang="0">
                  <a:pos x="756" y="40"/>
                </a:cxn>
                <a:cxn ang="0">
                  <a:pos x="621" y="30"/>
                </a:cxn>
                <a:cxn ang="0">
                  <a:pos x="536" y="15"/>
                </a:cxn>
                <a:cxn ang="0">
                  <a:pos x="443" y="19"/>
                </a:cxn>
                <a:cxn ang="0">
                  <a:pos x="415" y="34"/>
                </a:cxn>
                <a:cxn ang="0">
                  <a:pos x="420" y="46"/>
                </a:cxn>
                <a:cxn ang="0">
                  <a:pos x="398" y="32"/>
                </a:cxn>
                <a:cxn ang="0">
                  <a:pos x="391" y="49"/>
                </a:cxn>
                <a:cxn ang="0">
                  <a:pos x="331" y="49"/>
                </a:cxn>
                <a:cxn ang="0">
                  <a:pos x="296" y="56"/>
                </a:cxn>
                <a:cxn ang="0">
                  <a:pos x="256" y="63"/>
                </a:cxn>
                <a:cxn ang="0">
                  <a:pos x="224" y="33"/>
                </a:cxn>
                <a:cxn ang="0">
                  <a:pos x="131" y="82"/>
                </a:cxn>
                <a:cxn ang="0">
                  <a:pos x="156" y="119"/>
                </a:cxn>
                <a:cxn ang="0">
                  <a:pos x="133" y="133"/>
                </a:cxn>
                <a:cxn ang="0">
                  <a:pos x="79" y="163"/>
                </a:cxn>
                <a:cxn ang="0">
                  <a:pos x="60" y="193"/>
                </a:cxn>
                <a:cxn ang="0">
                  <a:pos x="67" y="241"/>
                </a:cxn>
                <a:cxn ang="0">
                  <a:pos x="19" y="304"/>
                </a:cxn>
                <a:cxn ang="0">
                  <a:pos x="3" y="373"/>
                </a:cxn>
                <a:cxn ang="0">
                  <a:pos x="53" y="443"/>
                </a:cxn>
                <a:cxn ang="0">
                  <a:pos x="150" y="464"/>
                </a:cxn>
                <a:cxn ang="0">
                  <a:pos x="170" y="601"/>
                </a:cxn>
                <a:cxn ang="0">
                  <a:pos x="219" y="686"/>
                </a:cxn>
                <a:cxn ang="0">
                  <a:pos x="289" y="595"/>
                </a:cxn>
                <a:cxn ang="0">
                  <a:pos x="380" y="409"/>
                </a:cxn>
                <a:cxn ang="0">
                  <a:pos x="302" y="337"/>
                </a:cxn>
                <a:cxn ang="0">
                  <a:pos x="333" y="367"/>
                </a:cxn>
                <a:cxn ang="0">
                  <a:pos x="387" y="366"/>
                </a:cxn>
                <a:cxn ang="0">
                  <a:pos x="408" y="318"/>
                </a:cxn>
                <a:cxn ang="0">
                  <a:pos x="362" y="279"/>
                </a:cxn>
                <a:cxn ang="0">
                  <a:pos x="460" y="311"/>
                </a:cxn>
                <a:cxn ang="0">
                  <a:pos x="511" y="385"/>
                </a:cxn>
                <a:cxn ang="0">
                  <a:pos x="549" y="413"/>
                </a:cxn>
                <a:cxn ang="0">
                  <a:pos x="558" y="357"/>
                </a:cxn>
                <a:cxn ang="0">
                  <a:pos x="609" y="345"/>
                </a:cxn>
                <a:cxn ang="0">
                  <a:pos x="646" y="402"/>
                </a:cxn>
                <a:cxn ang="0">
                  <a:pos x="665" y="454"/>
                </a:cxn>
                <a:cxn ang="0">
                  <a:pos x="649" y="402"/>
                </a:cxn>
                <a:cxn ang="0">
                  <a:pos x="681" y="416"/>
                </a:cxn>
                <a:cxn ang="0">
                  <a:pos x="683" y="341"/>
                </a:cxn>
                <a:cxn ang="0">
                  <a:pos x="723" y="329"/>
                </a:cxn>
                <a:cxn ang="0">
                  <a:pos x="747" y="270"/>
                </a:cxn>
                <a:cxn ang="0">
                  <a:pos x="717" y="228"/>
                </a:cxn>
                <a:cxn ang="0">
                  <a:pos x="743" y="218"/>
                </a:cxn>
                <a:cxn ang="0">
                  <a:pos x="759" y="220"/>
                </a:cxn>
                <a:cxn ang="0">
                  <a:pos x="756" y="133"/>
                </a:cxn>
                <a:cxn ang="0">
                  <a:pos x="789" y="101"/>
                </a:cxn>
                <a:cxn ang="0">
                  <a:pos x="826" y="80"/>
                </a:cxn>
                <a:cxn ang="0">
                  <a:pos x="861" y="135"/>
                </a:cxn>
                <a:cxn ang="0">
                  <a:pos x="842" y="102"/>
                </a:cxn>
                <a:cxn ang="0">
                  <a:pos x="882" y="79"/>
                </a:cxn>
                <a:cxn ang="0">
                  <a:pos x="903" y="69"/>
                </a:cxn>
                <a:cxn ang="0">
                  <a:pos x="218" y="261"/>
                </a:cxn>
                <a:cxn ang="0">
                  <a:pos x="156" y="247"/>
                </a:cxn>
                <a:cxn ang="0">
                  <a:pos x="90" y="248"/>
                </a:cxn>
                <a:cxn ang="0">
                  <a:pos x="116" y="205"/>
                </a:cxn>
                <a:cxn ang="0">
                  <a:pos x="181" y="218"/>
                </a:cxn>
                <a:cxn ang="0">
                  <a:pos x="188" y="225"/>
                </a:cxn>
                <a:cxn ang="0">
                  <a:pos x="171" y="198"/>
                </a:cxn>
                <a:cxn ang="0">
                  <a:pos x="200" y="216"/>
                </a:cxn>
                <a:cxn ang="0">
                  <a:pos x="239" y="228"/>
                </a:cxn>
              </a:cxnLst>
              <a:rect l="0" t="0" r="r" b="b"/>
              <a:pathLst>
                <a:path w="911" h="691">
                  <a:moveTo>
                    <a:pt x="909" y="65"/>
                  </a:moveTo>
                  <a:cubicBezTo>
                    <a:pt x="908" y="66"/>
                    <a:pt x="906" y="64"/>
                    <a:pt x="907" y="64"/>
                  </a:cubicBezTo>
                  <a:cubicBezTo>
                    <a:pt x="909" y="64"/>
                    <a:pt x="911" y="62"/>
                    <a:pt x="910" y="62"/>
                  </a:cubicBezTo>
                  <a:cubicBezTo>
                    <a:pt x="910" y="61"/>
                    <a:pt x="908" y="60"/>
                    <a:pt x="906" y="59"/>
                  </a:cubicBezTo>
                  <a:cubicBezTo>
                    <a:pt x="905" y="58"/>
                    <a:pt x="897" y="56"/>
                    <a:pt x="896" y="57"/>
                  </a:cubicBezTo>
                  <a:cubicBezTo>
                    <a:pt x="895" y="57"/>
                    <a:pt x="883" y="54"/>
                    <a:pt x="883" y="54"/>
                  </a:cubicBezTo>
                  <a:cubicBezTo>
                    <a:pt x="882" y="54"/>
                    <a:pt x="878" y="53"/>
                    <a:pt x="878" y="53"/>
                  </a:cubicBezTo>
                  <a:cubicBezTo>
                    <a:pt x="837" y="42"/>
                    <a:pt x="837" y="42"/>
                    <a:pt x="837" y="42"/>
                  </a:cubicBezTo>
                  <a:cubicBezTo>
                    <a:pt x="837" y="42"/>
                    <a:pt x="811" y="39"/>
                    <a:pt x="812" y="39"/>
                  </a:cubicBezTo>
                  <a:cubicBezTo>
                    <a:pt x="812" y="38"/>
                    <a:pt x="797" y="37"/>
                    <a:pt x="797" y="37"/>
                  </a:cubicBezTo>
                  <a:cubicBezTo>
                    <a:pt x="806" y="44"/>
                    <a:pt x="806" y="44"/>
                    <a:pt x="806" y="44"/>
                  </a:cubicBezTo>
                  <a:cubicBezTo>
                    <a:pt x="797" y="43"/>
                    <a:pt x="797" y="43"/>
                    <a:pt x="797" y="43"/>
                  </a:cubicBezTo>
                  <a:cubicBezTo>
                    <a:pt x="797" y="43"/>
                    <a:pt x="786" y="41"/>
                    <a:pt x="786" y="41"/>
                  </a:cubicBezTo>
                  <a:cubicBezTo>
                    <a:pt x="786" y="40"/>
                    <a:pt x="756" y="40"/>
                    <a:pt x="756" y="40"/>
                  </a:cubicBezTo>
                  <a:cubicBezTo>
                    <a:pt x="751" y="35"/>
                    <a:pt x="751" y="35"/>
                    <a:pt x="751" y="35"/>
                  </a:cubicBezTo>
                  <a:cubicBezTo>
                    <a:pt x="751" y="35"/>
                    <a:pt x="737" y="33"/>
                    <a:pt x="736" y="33"/>
                  </a:cubicBezTo>
                  <a:cubicBezTo>
                    <a:pt x="736" y="33"/>
                    <a:pt x="718" y="33"/>
                    <a:pt x="718" y="33"/>
                  </a:cubicBezTo>
                  <a:cubicBezTo>
                    <a:pt x="703" y="31"/>
                    <a:pt x="703" y="31"/>
                    <a:pt x="703" y="31"/>
                  </a:cubicBezTo>
                  <a:cubicBezTo>
                    <a:pt x="703" y="31"/>
                    <a:pt x="693" y="26"/>
                    <a:pt x="691" y="27"/>
                  </a:cubicBezTo>
                  <a:cubicBezTo>
                    <a:pt x="688" y="27"/>
                    <a:pt x="666" y="25"/>
                    <a:pt x="665" y="25"/>
                  </a:cubicBezTo>
                  <a:cubicBezTo>
                    <a:pt x="664" y="24"/>
                    <a:pt x="655" y="25"/>
                    <a:pt x="655" y="25"/>
                  </a:cubicBezTo>
                  <a:cubicBezTo>
                    <a:pt x="662" y="31"/>
                    <a:pt x="662" y="31"/>
                    <a:pt x="662" y="31"/>
                  </a:cubicBezTo>
                  <a:cubicBezTo>
                    <a:pt x="651" y="31"/>
                    <a:pt x="651" y="31"/>
                    <a:pt x="651" y="31"/>
                  </a:cubicBezTo>
                  <a:cubicBezTo>
                    <a:pt x="639" y="30"/>
                    <a:pt x="639" y="30"/>
                    <a:pt x="639" y="30"/>
                  </a:cubicBezTo>
                  <a:cubicBezTo>
                    <a:pt x="634" y="28"/>
                    <a:pt x="634" y="28"/>
                    <a:pt x="634" y="28"/>
                  </a:cubicBezTo>
                  <a:cubicBezTo>
                    <a:pt x="634" y="35"/>
                    <a:pt x="634" y="35"/>
                    <a:pt x="634" y="35"/>
                  </a:cubicBezTo>
                  <a:cubicBezTo>
                    <a:pt x="634" y="35"/>
                    <a:pt x="631" y="35"/>
                    <a:pt x="631" y="35"/>
                  </a:cubicBezTo>
                  <a:cubicBezTo>
                    <a:pt x="631" y="34"/>
                    <a:pt x="621" y="30"/>
                    <a:pt x="621" y="30"/>
                  </a:cubicBezTo>
                  <a:cubicBezTo>
                    <a:pt x="621" y="30"/>
                    <a:pt x="612" y="22"/>
                    <a:pt x="612" y="23"/>
                  </a:cubicBezTo>
                  <a:cubicBezTo>
                    <a:pt x="612" y="23"/>
                    <a:pt x="598" y="20"/>
                    <a:pt x="598" y="20"/>
                  </a:cubicBezTo>
                  <a:cubicBezTo>
                    <a:pt x="589" y="19"/>
                    <a:pt x="589" y="19"/>
                    <a:pt x="589" y="19"/>
                  </a:cubicBezTo>
                  <a:cubicBezTo>
                    <a:pt x="589" y="19"/>
                    <a:pt x="587" y="20"/>
                    <a:pt x="587" y="20"/>
                  </a:cubicBezTo>
                  <a:cubicBezTo>
                    <a:pt x="587" y="21"/>
                    <a:pt x="591" y="23"/>
                    <a:pt x="590" y="24"/>
                  </a:cubicBezTo>
                  <a:cubicBezTo>
                    <a:pt x="590" y="24"/>
                    <a:pt x="585" y="23"/>
                    <a:pt x="585" y="23"/>
                  </a:cubicBezTo>
                  <a:cubicBezTo>
                    <a:pt x="571" y="23"/>
                    <a:pt x="571" y="23"/>
                    <a:pt x="571" y="23"/>
                  </a:cubicBezTo>
                  <a:cubicBezTo>
                    <a:pt x="569" y="20"/>
                    <a:pt x="569" y="20"/>
                    <a:pt x="569" y="20"/>
                  </a:cubicBezTo>
                  <a:cubicBezTo>
                    <a:pt x="551" y="20"/>
                    <a:pt x="551" y="20"/>
                    <a:pt x="551" y="20"/>
                  </a:cubicBezTo>
                  <a:cubicBezTo>
                    <a:pt x="551" y="20"/>
                    <a:pt x="544" y="15"/>
                    <a:pt x="544" y="15"/>
                  </a:cubicBezTo>
                  <a:cubicBezTo>
                    <a:pt x="544" y="16"/>
                    <a:pt x="539" y="17"/>
                    <a:pt x="539" y="17"/>
                  </a:cubicBezTo>
                  <a:cubicBezTo>
                    <a:pt x="535" y="21"/>
                    <a:pt x="535" y="21"/>
                    <a:pt x="535" y="21"/>
                  </a:cubicBezTo>
                  <a:cubicBezTo>
                    <a:pt x="524" y="21"/>
                    <a:pt x="524" y="21"/>
                    <a:pt x="524" y="21"/>
                  </a:cubicBezTo>
                  <a:cubicBezTo>
                    <a:pt x="536" y="15"/>
                    <a:pt x="536" y="15"/>
                    <a:pt x="536" y="15"/>
                  </a:cubicBezTo>
                  <a:cubicBezTo>
                    <a:pt x="540" y="12"/>
                    <a:pt x="540" y="12"/>
                    <a:pt x="540" y="12"/>
                  </a:cubicBezTo>
                  <a:cubicBezTo>
                    <a:pt x="540" y="11"/>
                    <a:pt x="537" y="7"/>
                    <a:pt x="536" y="7"/>
                  </a:cubicBezTo>
                  <a:cubicBezTo>
                    <a:pt x="536" y="8"/>
                    <a:pt x="527" y="5"/>
                    <a:pt x="526" y="5"/>
                  </a:cubicBezTo>
                  <a:cubicBezTo>
                    <a:pt x="526" y="5"/>
                    <a:pt x="512" y="5"/>
                    <a:pt x="512" y="5"/>
                  </a:cubicBezTo>
                  <a:cubicBezTo>
                    <a:pt x="511" y="5"/>
                    <a:pt x="507" y="5"/>
                    <a:pt x="507" y="5"/>
                  </a:cubicBezTo>
                  <a:cubicBezTo>
                    <a:pt x="507" y="5"/>
                    <a:pt x="505" y="0"/>
                    <a:pt x="504" y="0"/>
                  </a:cubicBezTo>
                  <a:cubicBezTo>
                    <a:pt x="504" y="1"/>
                    <a:pt x="493" y="0"/>
                    <a:pt x="493" y="0"/>
                  </a:cubicBezTo>
                  <a:cubicBezTo>
                    <a:pt x="493" y="0"/>
                    <a:pt x="484" y="2"/>
                    <a:pt x="484" y="3"/>
                  </a:cubicBezTo>
                  <a:cubicBezTo>
                    <a:pt x="483" y="4"/>
                    <a:pt x="485" y="5"/>
                    <a:pt x="485" y="5"/>
                  </a:cubicBezTo>
                  <a:cubicBezTo>
                    <a:pt x="485" y="5"/>
                    <a:pt x="481" y="9"/>
                    <a:pt x="480" y="8"/>
                  </a:cubicBezTo>
                  <a:cubicBezTo>
                    <a:pt x="480" y="8"/>
                    <a:pt x="465" y="8"/>
                    <a:pt x="465" y="8"/>
                  </a:cubicBezTo>
                  <a:cubicBezTo>
                    <a:pt x="465" y="8"/>
                    <a:pt x="445" y="12"/>
                    <a:pt x="445" y="12"/>
                  </a:cubicBezTo>
                  <a:cubicBezTo>
                    <a:pt x="445" y="12"/>
                    <a:pt x="439" y="14"/>
                    <a:pt x="438" y="15"/>
                  </a:cubicBezTo>
                  <a:cubicBezTo>
                    <a:pt x="439" y="16"/>
                    <a:pt x="443" y="18"/>
                    <a:pt x="443" y="19"/>
                  </a:cubicBezTo>
                  <a:cubicBezTo>
                    <a:pt x="442" y="19"/>
                    <a:pt x="429" y="20"/>
                    <a:pt x="428" y="19"/>
                  </a:cubicBezTo>
                  <a:cubicBezTo>
                    <a:pt x="428" y="18"/>
                    <a:pt x="423" y="20"/>
                    <a:pt x="422" y="20"/>
                  </a:cubicBezTo>
                  <a:cubicBezTo>
                    <a:pt x="423" y="21"/>
                    <a:pt x="429" y="26"/>
                    <a:pt x="429" y="26"/>
                  </a:cubicBezTo>
                  <a:cubicBezTo>
                    <a:pt x="430" y="27"/>
                    <a:pt x="431" y="28"/>
                    <a:pt x="433" y="28"/>
                  </a:cubicBezTo>
                  <a:cubicBezTo>
                    <a:pt x="434" y="27"/>
                    <a:pt x="436" y="26"/>
                    <a:pt x="436" y="27"/>
                  </a:cubicBezTo>
                  <a:cubicBezTo>
                    <a:pt x="436" y="28"/>
                    <a:pt x="436" y="29"/>
                    <a:pt x="436" y="29"/>
                  </a:cubicBezTo>
                  <a:cubicBezTo>
                    <a:pt x="436" y="29"/>
                    <a:pt x="432" y="30"/>
                    <a:pt x="431" y="30"/>
                  </a:cubicBezTo>
                  <a:cubicBezTo>
                    <a:pt x="431" y="30"/>
                    <a:pt x="426" y="27"/>
                    <a:pt x="426" y="27"/>
                  </a:cubicBezTo>
                  <a:cubicBezTo>
                    <a:pt x="425" y="27"/>
                    <a:pt x="419" y="25"/>
                    <a:pt x="418" y="25"/>
                  </a:cubicBezTo>
                  <a:cubicBezTo>
                    <a:pt x="417" y="25"/>
                    <a:pt x="414" y="26"/>
                    <a:pt x="414" y="26"/>
                  </a:cubicBezTo>
                  <a:cubicBezTo>
                    <a:pt x="414" y="26"/>
                    <a:pt x="411" y="28"/>
                    <a:pt x="412" y="28"/>
                  </a:cubicBezTo>
                  <a:cubicBezTo>
                    <a:pt x="412" y="29"/>
                    <a:pt x="414" y="32"/>
                    <a:pt x="414" y="32"/>
                  </a:cubicBezTo>
                  <a:cubicBezTo>
                    <a:pt x="415" y="31"/>
                    <a:pt x="418" y="30"/>
                    <a:pt x="418" y="31"/>
                  </a:cubicBezTo>
                  <a:cubicBezTo>
                    <a:pt x="418" y="33"/>
                    <a:pt x="415" y="34"/>
                    <a:pt x="415" y="34"/>
                  </a:cubicBezTo>
                  <a:cubicBezTo>
                    <a:pt x="415" y="34"/>
                    <a:pt x="410" y="32"/>
                    <a:pt x="410" y="32"/>
                  </a:cubicBezTo>
                  <a:cubicBezTo>
                    <a:pt x="409" y="31"/>
                    <a:pt x="407" y="28"/>
                    <a:pt x="407" y="27"/>
                  </a:cubicBezTo>
                  <a:cubicBezTo>
                    <a:pt x="407" y="25"/>
                    <a:pt x="404" y="20"/>
                    <a:pt x="404" y="21"/>
                  </a:cubicBezTo>
                  <a:cubicBezTo>
                    <a:pt x="403" y="22"/>
                    <a:pt x="400" y="22"/>
                    <a:pt x="400" y="22"/>
                  </a:cubicBezTo>
                  <a:cubicBezTo>
                    <a:pt x="403" y="25"/>
                    <a:pt x="403" y="25"/>
                    <a:pt x="403" y="25"/>
                  </a:cubicBezTo>
                  <a:cubicBezTo>
                    <a:pt x="403" y="25"/>
                    <a:pt x="406" y="28"/>
                    <a:pt x="406" y="28"/>
                  </a:cubicBezTo>
                  <a:cubicBezTo>
                    <a:pt x="405" y="28"/>
                    <a:pt x="403" y="30"/>
                    <a:pt x="402" y="30"/>
                  </a:cubicBezTo>
                  <a:cubicBezTo>
                    <a:pt x="402" y="31"/>
                    <a:pt x="401" y="33"/>
                    <a:pt x="403" y="33"/>
                  </a:cubicBezTo>
                  <a:cubicBezTo>
                    <a:pt x="405" y="33"/>
                    <a:pt x="408" y="36"/>
                    <a:pt x="408" y="36"/>
                  </a:cubicBezTo>
                  <a:cubicBezTo>
                    <a:pt x="408" y="36"/>
                    <a:pt x="408" y="41"/>
                    <a:pt x="409" y="41"/>
                  </a:cubicBezTo>
                  <a:cubicBezTo>
                    <a:pt x="409" y="42"/>
                    <a:pt x="414" y="45"/>
                    <a:pt x="414" y="45"/>
                  </a:cubicBezTo>
                  <a:cubicBezTo>
                    <a:pt x="414" y="45"/>
                    <a:pt x="417" y="43"/>
                    <a:pt x="417" y="43"/>
                  </a:cubicBezTo>
                  <a:cubicBezTo>
                    <a:pt x="418" y="43"/>
                    <a:pt x="422" y="42"/>
                    <a:pt x="423" y="43"/>
                  </a:cubicBezTo>
                  <a:cubicBezTo>
                    <a:pt x="424" y="44"/>
                    <a:pt x="421" y="46"/>
                    <a:pt x="420" y="46"/>
                  </a:cubicBezTo>
                  <a:cubicBezTo>
                    <a:pt x="419" y="45"/>
                    <a:pt x="418" y="45"/>
                    <a:pt x="417" y="45"/>
                  </a:cubicBezTo>
                  <a:cubicBezTo>
                    <a:pt x="416" y="45"/>
                    <a:pt x="416" y="45"/>
                    <a:pt x="416" y="45"/>
                  </a:cubicBezTo>
                  <a:cubicBezTo>
                    <a:pt x="416" y="45"/>
                    <a:pt x="415" y="48"/>
                    <a:pt x="416" y="48"/>
                  </a:cubicBezTo>
                  <a:cubicBezTo>
                    <a:pt x="417" y="49"/>
                    <a:pt x="419" y="50"/>
                    <a:pt x="418" y="51"/>
                  </a:cubicBezTo>
                  <a:cubicBezTo>
                    <a:pt x="418" y="52"/>
                    <a:pt x="415" y="57"/>
                    <a:pt x="415" y="57"/>
                  </a:cubicBezTo>
                  <a:cubicBezTo>
                    <a:pt x="411" y="58"/>
                    <a:pt x="411" y="58"/>
                    <a:pt x="411" y="58"/>
                  </a:cubicBezTo>
                  <a:cubicBezTo>
                    <a:pt x="409" y="58"/>
                    <a:pt x="407" y="57"/>
                    <a:pt x="407" y="57"/>
                  </a:cubicBezTo>
                  <a:cubicBezTo>
                    <a:pt x="411" y="53"/>
                    <a:pt x="411" y="53"/>
                    <a:pt x="411" y="53"/>
                  </a:cubicBezTo>
                  <a:cubicBezTo>
                    <a:pt x="412" y="48"/>
                    <a:pt x="412" y="48"/>
                    <a:pt x="412" y="48"/>
                  </a:cubicBezTo>
                  <a:cubicBezTo>
                    <a:pt x="412" y="48"/>
                    <a:pt x="412" y="48"/>
                    <a:pt x="411" y="47"/>
                  </a:cubicBezTo>
                  <a:cubicBezTo>
                    <a:pt x="410" y="46"/>
                    <a:pt x="405" y="42"/>
                    <a:pt x="405" y="42"/>
                  </a:cubicBezTo>
                  <a:cubicBezTo>
                    <a:pt x="405" y="42"/>
                    <a:pt x="402" y="37"/>
                    <a:pt x="402" y="37"/>
                  </a:cubicBezTo>
                  <a:cubicBezTo>
                    <a:pt x="402" y="36"/>
                    <a:pt x="401" y="34"/>
                    <a:pt x="401" y="34"/>
                  </a:cubicBezTo>
                  <a:cubicBezTo>
                    <a:pt x="401" y="34"/>
                    <a:pt x="398" y="32"/>
                    <a:pt x="398" y="32"/>
                  </a:cubicBezTo>
                  <a:cubicBezTo>
                    <a:pt x="397" y="31"/>
                    <a:pt x="397" y="30"/>
                    <a:pt x="397" y="29"/>
                  </a:cubicBezTo>
                  <a:cubicBezTo>
                    <a:pt x="398" y="28"/>
                    <a:pt x="397" y="23"/>
                    <a:pt x="397" y="24"/>
                  </a:cubicBezTo>
                  <a:cubicBezTo>
                    <a:pt x="397" y="25"/>
                    <a:pt x="391" y="24"/>
                    <a:pt x="391" y="24"/>
                  </a:cubicBezTo>
                  <a:cubicBezTo>
                    <a:pt x="390" y="24"/>
                    <a:pt x="388" y="22"/>
                    <a:pt x="388" y="22"/>
                  </a:cubicBezTo>
                  <a:cubicBezTo>
                    <a:pt x="388" y="22"/>
                    <a:pt x="388" y="19"/>
                    <a:pt x="386" y="20"/>
                  </a:cubicBezTo>
                  <a:cubicBezTo>
                    <a:pt x="385" y="21"/>
                    <a:pt x="383" y="22"/>
                    <a:pt x="383" y="22"/>
                  </a:cubicBezTo>
                  <a:cubicBezTo>
                    <a:pt x="381" y="28"/>
                    <a:pt x="381" y="28"/>
                    <a:pt x="381" y="28"/>
                  </a:cubicBezTo>
                  <a:cubicBezTo>
                    <a:pt x="381" y="30"/>
                    <a:pt x="381" y="30"/>
                    <a:pt x="381" y="30"/>
                  </a:cubicBezTo>
                  <a:cubicBezTo>
                    <a:pt x="377" y="33"/>
                    <a:pt x="377" y="33"/>
                    <a:pt x="377" y="33"/>
                  </a:cubicBezTo>
                  <a:cubicBezTo>
                    <a:pt x="377" y="33"/>
                    <a:pt x="381" y="36"/>
                    <a:pt x="381" y="37"/>
                  </a:cubicBezTo>
                  <a:cubicBezTo>
                    <a:pt x="381" y="36"/>
                    <a:pt x="381" y="40"/>
                    <a:pt x="381" y="41"/>
                  </a:cubicBezTo>
                  <a:cubicBezTo>
                    <a:pt x="381" y="41"/>
                    <a:pt x="388" y="43"/>
                    <a:pt x="388" y="43"/>
                  </a:cubicBezTo>
                  <a:cubicBezTo>
                    <a:pt x="388" y="43"/>
                    <a:pt x="392" y="45"/>
                    <a:pt x="392" y="46"/>
                  </a:cubicBezTo>
                  <a:cubicBezTo>
                    <a:pt x="392" y="47"/>
                    <a:pt x="391" y="49"/>
                    <a:pt x="391" y="49"/>
                  </a:cubicBezTo>
                  <a:cubicBezTo>
                    <a:pt x="384" y="46"/>
                    <a:pt x="384" y="46"/>
                    <a:pt x="384" y="46"/>
                  </a:cubicBezTo>
                  <a:cubicBezTo>
                    <a:pt x="369" y="41"/>
                    <a:pt x="369" y="41"/>
                    <a:pt x="369" y="41"/>
                  </a:cubicBezTo>
                  <a:cubicBezTo>
                    <a:pt x="369" y="41"/>
                    <a:pt x="354" y="40"/>
                    <a:pt x="355" y="40"/>
                  </a:cubicBezTo>
                  <a:cubicBezTo>
                    <a:pt x="355" y="39"/>
                    <a:pt x="349" y="36"/>
                    <a:pt x="349" y="36"/>
                  </a:cubicBezTo>
                  <a:cubicBezTo>
                    <a:pt x="346" y="38"/>
                    <a:pt x="346" y="38"/>
                    <a:pt x="346" y="38"/>
                  </a:cubicBezTo>
                  <a:cubicBezTo>
                    <a:pt x="346" y="38"/>
                    <a:pt x="349" y="40"/>
                    <a:pt x="349" y="40"/>
                  </a:cubicBezTo>
                  <a:cubicBezTo>
                    <a:pt x="350" y="40"/>
                    <a:pt x="355" y="42"/>
                    <a:pt x="355" y="42"/>
                  </a:cubicBezTo>
                  <a:cubicBezTo>
                    <a:pt x="355" y="42"/>
                    <a:pt x="356" y="43"/>
                    <a:pt x="356" y="44"/>
                  </a:cubicBezTo>
                  <a:cubicBezTo>
                    <a:pt x="357" y="45"/>
                    <a:pt x="354" y="47"/>
                    <a:pt x="354" y="47"/>
                  </a:cubicBezTo>
                  <a:cubicBezTo>
                    <a:pt x="354" y="47"/>
                    <a:pt x="352" y="45"/>
                    <a:pt x="352" y="44"/>
                  </a:cubicBezTo>
                  <a:cubicBezTo>
                    <a:pt x="352" y="44"/>
                    <a:pt x="351" y="42"/>
                    <a:pt x="351" y="42"/>
                  </a:cubicBezTo>
                  <a:cubicBezTo>
                    <a:pt x="350" y="43"/>
                    <a:pt x="344" y="46"/>
                    <a:pt x="344" y="46"/>
                  </a:cubicBezTo>
                  <a:cubicBezTo>
                    <a:pt x="344" y="46"/>
                    <a:pt x="337" y="46"/>
                    <a:pt x="336" y="46"/>
                  </a:cubicBezTo>
                  <a:cubicBezTo>
                    <a:pt x="336" y="47"/>
                    <a:pt x="331" y="50"/>
                    <a:pt x="331" y="49"/>
                  </a:cubicBezTo>
                  <a:cubicBezTo>
                    <a:pt x="331" y="48"/>
                    <a:pt x="332" y="45"/>
                    <a:pt x="332" y="44"/>
                  </a:cubicBezTo>
                  <a:cubicBezTo>
                    <a:pt x="331" y="44"/>
                    <a:pt x="325" y="46"/>
                    <a:pt x="325" y="46"/>
                  </a:cubicBezTo>
                  <a:cubicBezTo>
                    <a:pt x="325" y="46"/>
                    <a:pt x="316" y="48"/>
                    <a:pt x="316" y="49"/>
                  </a:cubicBezTo>
                  <a:cubicBezTo>
                    <a:pt x="316" y="50"/>
                    <a:pt x="312" y="51"/>
                    <a:pt x="311" y="51"/>
                  </a:cubicBezTo>
                  <a:cubicBezTo>
                    <a:pt x="311" y="51"/>
                    <a:pt x="310" y="51"/>
                    <a:pt x="310" y="51"/>
                  </a:cubicBezTo>
                  <a:cubicBezTo>
                    <a:pt x="310" y="51"/>
                    <a:pt x="307" y="53"/>
                    <a:pt x="307" y="54"/>
                  </a:cubicBezTo>
                  <a:cubicBezTo>
                    <a:pt x="308" y="55"/>
                    <a:pt x="303" y="56"/>
                    <a:pt x="303" y="56"/>
                  </a:cubicBezTo>
                  <a:cubicBezTo>
                    <a:pt x="303" y="56"/>
                    <a:pt x="299" y="54"/>
                    <a:pt x="299" y="53"/>
                  </a:cubicBezTo>
                  <a:cubicBezTo>
                    <a:pt x="299" y="53"/>
                    <a:pt x="303" y="50"/>
                    <a:pt x="303" y="50"/>
                  </a:cubicBezTo>
                  <a:cubicBezTo>
                    <a:pt x="303" y="50"/>
                    <a:pt x="299" y="46"/>
                    <a:pt x="299" y="46"/>
                  </a:cubicBezTo>
                  <a:cubicBezTo>
                    <a:pt x="298" y="46"/>
                    <a:pt x="290" y="46"/>
                    <a:pt x="288" y="46"/>
                  </a:cubicBezTo>
                  <a:cubicBezTo>
                    <a:pt x="289" y="46"/>
                    <a:pt x="292" y="49"/>
                    <a:pt x="292" y="50"/>
                  </a:cubicBezTo>
                  <a:cubicBezTo>
                    <a:pt x="292" y="50"/>
                    <a:pt x="293" y="55"/>
                    <a:pt x="293" y="55"/>
                  </a:cubicBezTo>
                  <a:cubicBezTo>
                    <a:pt x="293" y="55"/>
                    <a:pt x="295" y="56"/>
                    <a:pt x="296" y="56"/>
                  </a:cubicBezTo>
                  <a:cubicBezTo>
                    <a:pt x="296" y="56"/>
                    <a:pt x="295" y="59"/>
                    <a:pt x="295" y="59"/>
                  </a:cubicBezTo>
                  <a:cubicBezTo>
                    <a:pt x="291" y="58"/>
                    <a:pt x="291" y="58"/>
                    <a:pt x="291" y="58"/>
                  </a:cubicBezTo>
                  <a:cubicBezTo>
                    <a:pt x="291" y="58"/>
                    <a:pt x="289" y="56"/>
                    <a:pt x="288" y="57"/>
                  </a:cubicBezTo>
                  <a:cubicBezTo>
                    <a:pt x="286" y="59"/>
                    <a:pt x="281" y="62"/>
                    <a:pt x="281" y="62"/>
                  </a:cubicBezTo>
                  <a:cubicBezTo>
                    <a:pt x="281" y="61"/>
                    <a:pt x="278" y="62"/>
                    <a:pt x="278" y="63"/>
                  </a:cubicBezTo>
                  <a:cubicBezTo>
                    <a:pt x="278" y="64"/>
                    <a:pt x="280" y="66"/>
                    <a:pt x="280" y="66"/>
                  </a:cubicBezTo>
                  <a:cubicBezTo>
                    <a:pt x="280" y="66"/>
                    <a:pt x="277" y="69"/>
                    <a:pt x="278" y="68"/>
                  </a:cubicBezTo>
                  <a:cubicBezTo>
                    <a:pt x="278" y="67"/>
                    <a:pt x="269" y="65"/>
                    <a:pt x="269" y="65"/>
                  </a:cubicBezTo>
                  <a:cubicBezTo>
                    <a:pt x="268" y="65"/>
                    <a:pt x="264" y="66"/>
                    <a:pt x="264" y="66"/>
                  </a:cubicBezTo>
                  <a:cubicBezTo>
                    <a:pt x="266" y="69"/>
                    <a:pt x="266" y="69"/>
                    <a:pt x="266" y="69"/>
                  </a:cubicBezTo>
                  <a:cubicBezTo>
                    <a:pt x="266" y="69"/>
                    <a:pt x="271" y="69"/>
                    <a:pt x="271" y="70"/>
                  </a:cubicBezTo>
                  <a:cubicBezTo>
                    <a:pt x="272" y="71"/>
                    <a:pt x="270" y="73"/>
                    <a:pt x="270" y="73"/>
                  </a:cubicBezTo>
                  <a:cubicBezTo>
                    <a:pt x="269" y="73"/>
                    <a:pt x="258" y="68"/>
                    <a:pt x="258" y="68"/>
                  </a:cubicBezTo>
                  <a:cubicBezTo>
                    <a:pt x="258" y="68"/>
                    <a:pt x="255" y="64"/>
                    <a:pt x="256" y="63"/>
                  </a:cubicBezTo>
                  <a:cubicBezTo>
                    <a:pt x="257" y="62"/>
                    <a:pt x="258" y="60"/>
                    <a:pt x="256" y="60"/>
                  </a:cubicBezTo>
                  <a:cubicBezTo>
                    <a:pt x="254" y="60"/>
                    <a:pt x="251" y="58"/>
                    <a:pt x="251" y="58"/>
                  </a:cubicBezTo>
                  <a:cubicBezTo>
                    <a:pt x="251" y="57"/>
                    <a:pt x="264" y="59"/>
                    <a:pt x="264" y="59"/>
                  </a:cubicBezTo>
                  <a:cubicBezTo>
                    <a:pt x="271" y="60"/>
                    <a:pt x="271" y="60"/>
                    <a:pt x="271" y="60"/>
                  </a:cubicBezTo>
                  <a:cubicBezTo>
                    <a:pt x="271" y="60"/>
                    <a:pt x="270" y="61"/>
                    <a:pt x="273" y="60"/>
                  </a:cubicBezTo>
                  <a:cubicBezTo>
                    <a:pt x="276" y="59"/>
                    <a:pt x="281" y="57"/>
                    <a:pt x="281" y="56"/>
                  </a:cubicBezTo>
                  <a:cubicBezTo>
                    <a:pt x="282" y="56"/>
                    <a:pt x="283" y="53"/>
                    <a:pt x="283" y="53"/>
                  </a:cubicBezTo>
                  <a:cubicBezTo>
                    <a:pt x="282" y="50"/>
                    <a:pt x="282" y="50"/>
                    <a:pt x="282" y="50"/>
                  </a:cubicBezTo>
                  <a:cubicBezTo>
                    <a:pt x="254" y="44"/>
                    <a:pt x="254" y="44"/>
                    <a:pt x="254" y="44"/>
                  </a:cubicBezTo>
                  <a:cubicBezTo>
                    <a:pt x="254" y="44"/>
                    <a:pt x="245" y="41"/>
                    <a:pt x="245" y="41"/>
                  </a:cubicBezTo>
                  <a:cubicBezTo>
                    <a:pt x="245" y="40"/>
                    <a:pt x="237" y="39"/>
                    <a:pt x="237" y="39"/>
                  </a:cubicBezTo>
                  <a:cubicBezTo>
                    <a:pt x="233" y="40"/>
                    <a:pt x="233" y="40"/>
                    <a:pt x="233" y="40"/>
                  </a:cubicBezTo>
                  <a:cubicBezTo>
                    <a:pt x="236" y="36"/>
                    <a:pt x="236" y="36"/>
                    <a:pt x="236" y="36"/>
                  </a:cubicBezTo>
                  <a:cubicBezTo>
                    <a:pt x="236" y="36"/>
                    <a:pt x="224" y="32"/>
                    <a:pt x="224" y="33"/>
                  </a:cubicBezTo>
                  <a:cubicBezTo>
                    <a:pt x="223" y="33"/>
                    <a:pt x="218" y="36"/>
                    <a:pt x="218" y="36"/>
                  </a:cubicBezTo>
                  <a:cubicBezTo>
                    <a:pt x="209" y="34"/>
                    <a:pt x="209" y="34"/>
                    <a:pt x="209" y="34"/>
                  </a:cubicBezTo>
                  <a:cubicBezTo>
                    <a:pt x="196" y="37"/>
                    <a:pt x="196" y="37"/>
                    <a:pt x="196" y="37"/>
                  </a:cubicBezTo>
                  <a:cubicBezTo>
                    <a:pt x="184" y="40"/>
                    <a:pt x="184" y="40"/>
                    <a:pt x="184" y="40"/>
                  </a:cubicBezTo>
                  <a:cubicBezTo>
                    <a:pt x="166" y="48"/>
                    <a:pt x="166" y="48"/>
                    <a:pt x="166" y="48"/>
                  </a:cubicBezTo>
                  <a:cubicBezTo>
                    <a:pt x="173" y="48"/>
                    <a:pt x="173" y="48"/>
                    <a:pt x="173" y="48"/>
                  </a:cubicBezTo>
                  <a:cubicBezTo>
                    <a:pt x="170" y="53"/>
                    <a:pt x="170" y="53"/>
                    <a:pt x="170" y="53"/>
                  </a:cubicBezTo>
                  <a:cubicBezTo>
                    <a:pt x="162" y="59"/>
                    <a:pt x="162" y="59"/>
                    <a:pt x="162" y="59"/>
                  </a:cubicBezTo>
                  <a:cubicBezTo>
                    <a:pt x="157" y="66"/>
                    <a:pt x="157" y="66"/>
                    <a:pt x="157" y="66"/>
                  </a:cubicBezTo>
                  <a:cubicBezTo>
                    <a:pt x="157" y="70"/>
                    <a:pt x="157" y="70"/>
                    <a:pt x="157" y="70"/>
                  </a:cubicBezTo>
                  <a:cubicBezTo>
                    <a:pt x="152" y="75"/>
                    <a:pt x="152" y="75"/>
                    <a:pt x="152" y="75"/>
                  </a:cubicBezTo>
                  <a:cubicBezTo>
                    <a:pt x="152" y="75"/>
                    <a:pt x="149" y="73"/>
                    <a:pt x="149" y="73"/>
                  </a:cubicBezTo>
                  <a:cubicBezTo>
                    <a:pt x="148" y="72"/>
                    <a:pt x="138" y="76"/>
                    <a:pt x="138" y="76"/>
                  </a:cubicBezTo>
                  <a:cubicBezTo>
                    <a:pt x="131" y="82"/>
                    <a:pt x="131" y="82"/>
                    <a:pt x="131" y="82"/>
                  </a:cubicBezTo>
                  <a:cubicBezTo>
                    <a:pt x="131" y="82"/>
                    <a:pt x="130" y="85"/>
                    <a:pt x="129" y="86"/>
                  </a:cubicBezTo>
                  <a:cubicBezTo>
                    <a:pt x="129" y="87"/>
                    <a:pt x="130" y="95"/>
                    <a:pt x="130" y="95"/>
                  </a:cubicBezTo>
                  <a:cubicBezTo>
                    <a:pt x="130" y="95"/>
                    <a:pt x="134" y="95"/>
                    <a:pt x="133" y="96"/>
                  </a:cubicBezTo>
                  <a:cubicBezTo>
                    <a:pt x="131" y="97"/>
                    <a:pt x="132" y="102"/>
                    <a:pt x="132" y="102"/>
                  </a:cubicBezTo>
                  <a:cubicBezTo>
                    <a:pt x="136" y="105"/>
                    <a:pt x="136" y="105"/>
                    <a:pt x="136" y="105"/>
                  </a:cubicBezTo>
                  <a:cubicBezTo>
                    <a:pt x="136" y="105"/>
                    <a:pt x="142" y="107"/>
                    <a:pt x="143" y="107"/>
                  </a:cubicBezTo>
                  <a:cubicBezTo>
                    <a:pt x="144" y="107"/>
                    <a:pt x="146" y="105"/>
                    <a:pt x="147" y="105"/>
                  </a:cubicBezTo>
                  <a:cubicBezTo>
                    <a:pt x="147" y="104"/>
                    <a:pt x="151" y="101"/>
                    <a:pt x="152" y="101"/>
                  </a:cubicBezTo>
                  <a:cubicBezTo>
                    <a:pt x="153" y="101"/>
                    <a:pt x="156" y="98"/>
                    <a:pt x="156" y="99"/>
                  </a:cubicBezTo>
                  <a:cubicBezTo>
                    <a:pt x="157" y="100"/>
                    <a:pt x="157" y="104"/>
                    <a:pt x="158" y="105"/>
                  </a:cubicBezTo>
                  <a:cubicBezTo>
                    <a:pt x="159" y="106"/>
                    <a:pt x="161" y="108"/>
                    <a:pt x="162" y="110"/>
                  </a:cubicBezTo>
                  <a:cubicBezTo>
                    <a:pt x="163" y="112"/>
                    <a:pt x="164" y="115"/>
                    <a:pt x="164" y="115"/>
                  </a:cubicBezTo>
                  <a:cubicBezTo>
                    <a:pt x="163" y="116"/>
                    <a:pt x="161" y="118"/>
                    <a:pt x="161" y="118"/>
                  </a:cubicBezTo>
                  <a:cubicBezTo>
                    <a:pt x="161" y="118"/>
                    <a:pt x="156" y="118"/>
                    <a:pt x="156" y="119"/>
                  </a:cubicBezTo>
                  <a:cubicBezTo>
                    <a:pt x="155" y="120"/>
                    <a:pt x="154" y="120"/>
                    <a:pt x="154" y="120"/>
                  </a:cubicBezTo>
                  <a:cubicBezTo>
                    <a:pt x="153" y="119"/>
                    <a:pt x="155" y="117"/>
                    <a:pt x="156" y="116"/>
                  </a:cubicBezTo>
                  <a:cubicBezTo>
                    <a:pt x="156" y="116"/>
                    <a:pt x="155" y="113"/>
                    <a:pt x="154" y="113"/>
                  </a:cubicBezTo>
                  <a:cubicBezTo>
                    <a:pt x="153" y="114"/>
                    <a:pt x="153" y="112"/>
                    <a:pt x="153" y="112"/>
                  </a:cubicBezTo>
                  <a:cubicBezTo>
                    <a:pt x="154" y="111"/>
                    <a:pt x="154" y="108"/>
                    <a:pt x="154" y="108"/>
                  </a:cubicBezTo>
                  <a:cubicBezTo>
                    <a:pt x="154" y="108"/>
                    <a:pt x="153" y="108"/>
                    <a:pt x="152" y="108"/>
                  </a:cubicBezTo>
                  <a:cubicBezTo>
                    <a:pt x="152" y="108"/>
                    <a:pt x="146" y="110"/>
                    <a:pt x="146" y="110"/>
                  </a:cubicBezTo>
                  <a:cubicBezTo>
                    <a:pt x="146" y="110"/>
                    <a:pt x="143" y="113"/>
                    <a:pt x="143" y="114"/>
                  </a:cubicBezTo>
                  <a:cubicBezTo>
                    <a:pt x="143" y="115"/>
                    <a:pt x="142" y="118"/>
                    <a:pt x="143" y="120"/>
                  </a:cubicBezTo>
                  <a:cubicBezTo>
                    <a:pt x="143" y="123"/>
                    <a:pt x="145" y="126"/>
                    <a:pt x="145" y="126"/>
                  </a:cubicBezTo>
                  <a:cubicBezTo>
                    <a:pt x="145" y="126"/>
                    <a:pt x="147" y="128"/>
                    <a:pt x="147" y="129"/>
                  </a:cubicBezTo>
                  <a:cubicBezTo>
                    <a:pt x="146" y="129"/>
                    <a:pt x="144" y="132"/>
                    <a:pt x="144" y="132"/>
                  </a:cubicBezTo>
                  <a:cubicBezTo>
                    <a:pt x="140" y="132"/>
                    <a:pt x="140" y="132"/>
                    <a:pt x="140" y="132"/>
                  </a:cubicBezTo>
                  <a:cubicBezTo>
                    <a:pt x="140" y="132"/>
                    <a:pt x="134" y="133"/>
                    <a:pt x="133" y="133"/>
                  </a:cubicBezTo>
                  <a:cubicBezTo>
                    <a:pt x="132" y="133"/>
                    <a:pt x="126" y="135"/>
                    <a:pt x="126" y="136"/>
                  </a:cubicBezTo>
                  <a:cubicBezTo>
                    <a:pt x="126" y="137"/>
                    <a:pt x="124" y="143"/>
                    <a:pt x="124" y="143"/>
                  </a:cubicBezTo>
                  <a:cubicBezTo>
                    <a:pt x="124" y="144"/>
                    <a:pt x="117" y="148"/>
                    <a:pt x="117" y="148"/>
                  </a:cubicBezTo>
                  <a:cubicBezTo>
                    <a:pt x="116" y="148"/>
                    <a:pt x="111" y="150"/>
                    <a:pt x="111" y="150"/>
                  </a:cubicBezTo>
                  <a:cubicBezTo>
                    <a:pt x="111" y="150"/>
                    <a:pt x="109" y="155"/>
                    <a:pt x="109" y="155"/>
                  </a:cubicBezTo>
                  <a:cubicBezTo>
                    <a:pt x="108" y="155"/>
                    <a:pt x="101" y="159"/>
                    <a:pt x="101" y="159"/>
                  </a:cubicBezTo>
                  <a:cubicBezTo>
                    <a:pt x="101" y="159"/>
                    <a:pt x="95" y="157"/>
                    <a:pt x="95" y="156"/>
                  </a:cubicBezTo>
                  <a:cubicBezTo>
                    <a:pt x="95" y="156"/>
                    <a:pt x="93" y="154"/>
                    <a:pt x="93" y="155"/>
                  </a:cubicBezTo>
                  <a:cubicBezTo>
                    <a:pt x="93" y="155"/>
                    <a:pt x="95" y="160"/>
                    <a:pt x="95" y="161"/>
                  </a:cubicBezTo>
                  <a:cubicBezTo>
                    <a:pt x="95" y="162"/>
                    <a:pt x="95" y="164"/>
                    <a:pt x="95" y="163"/>
                  </a:cubicBezTo>
                  <a:cubicBezTo>
                    <a:pt x="94" y="163"/>
                    <a:pt x="91" y="162"/>
                    <a:pt x="90" y="162"/>
                  </a:cubicBezTo>
                  <a:cubicBezTo>
                    <a:pt x="90" y="161"/>
                    <a:pt x="84" y="161"/>
                    <a:pt x="84" y="161"/>
                  </a:cubicBezTo>
                  <a:cubicBezTo>
                    <a:pt x="82" y="161"/>
                    <a:pt x="82" y="161"/>
                    <a:pt x="82" y="161"/>
                  </a:cubicBezTo>
                  <a:cubicBezTo>
                    <a:pt x="82" y="161"/>
                    <a:pt x="79" y="164"/>
                    <a:pt x="79" y="163"/>
                  </a:cubicBezTo>
                  <a:cubicBezTo>
                    <a:pt x="79" y="163"/>
                    <a:pt x="79" y="165"/>
                    <a:pt x="79" y="165"/>
                  </a:cubicBezTo>
                  <a:cubicBezTo>
                    <a:pt x="80" y="167"/>
                    <a:pt x="80" y="167"/>
                    <a:pt x="80" y="167"/>
                  </a:cubicBezTo>
                  <a:cubicBezTo>
                    <a:pt x="86" y="169"/>
                    <a:pt x="86" y="169"/>
                    <a:pt x="86" y="169"/>
                  </a:cubicBezTo>
                  <a:cubicBezTo>
                    <a:pt x="91" y="173"/>
                    <a:pt x="91" y="173"/>
                    <a:pt x="91" y="173"/>
                  </a:cubicBezTo>
                  <a:cubicBezTo>
                    <a:pt x="94" y="178"/>
                    <a:pt x="94" y="178"/>
                    <a:pt x="94" y="178"/>
                  </a:cubicBezTo>
                  <a:cubicBezTo>
                    <a:pt x="96" y="183"/>
                    <a:pt x="96" y="183"/>
                    <a:pt x="96" y="183"/>
                  </a:cubicBezTo>
                  <a:cubicBezTo>
                    <a:pt x="96" y="183"/>
                    <a:pt x="94" y="192"/>
                    <a:pt x="94" y="193"/>
                  </a:cubicBezTo>
                  <a:cubicBezTo>
                    <a:pt x="94" y="193"/>
                    <a:pt x="90" y="196"/>
                    <a:pt x="90" y="196"/>
                  </a:cubicBezTo>
                  <a:cubicBezTo>
                    <a:pt x="80" y="195"/>
                    <a:pt x="80" y="195"/>
                    <a:pt x="80" y="195"/>
                  </a:cubicBezTo>
                  <a:cubicBezTo>
                    <a:pt x="80" y="195"/>
                    <a:pt x="75" y="194"/>
                    <a:pt x="74" y="194"/>
                  </a:cubicBezTo>
                  <a:cubicBezTo>
                    <a:pt x="74" y="194"/>
                    <a:pt x="67" y="195"/>
                    <a:pt x="67" y="195"/>
                  </a:cubicBezTo>
                  <a:cubicBezTo>
                    <a:pt x="66" y="194"/>
                    <a:pt x="64" y="194"/>
                    <a:pt x="64" y="194"/>
                  </a:cubicBezTo>
                  <a:cubicBezTo>
                    <a:pt x="63" y="193"/>
                    <a:pt x="63" y="193"/>
                    <a:pt x="63" y="193"/>
                  </a:cubicBezTo>
                  <a:cubicBezTo>
                    <a:pt x="60" y="193"/>
                    <a:pt x="60" y="193"/>
                    <a:pt x="60" y="193"/>
                  </a:cubicBezTo>
                  <a:cubicBezTo>
                    <a:pt x="58" y="195"/>
                    <a:pt x="58" y="195"/>
                    <a:pt x="58" y="195"/>
                  </a:cubicBezTo>
                  <a:cubicBezTo>
                    <a:pt x="54" y="196"/>
                    <a:pt x="54" y="196"/>
                    <a:pt x="54" y="196"/>
                  </a:cubicBezTo>
                  <a:cubicBezTo>
                    <a:pt x="54" y="199"/>
                    <a:pt x="54" y="199"/>
                    <a:pt x="54" y="199"/>
                  </a:cubicBezTo>
                  <a:cubicBezTo>
                    <a:pt x="54" y="199"/>
                    <a:pt x="56" y="205"/>
                    <a:pt x="56" y="205"/>
                  </a:cubicBezTo>
                  <a:cubicBezTo>
                    <a:pt x="55" y="204"/>
                    <a:pt x="55" y="212"/>
                    <a:pt x="55" y="212"/>
                  </a:cubicBezTo>
                  <a:cubicBezTo>
                    <a:pt x="55" y="212"/>
                    <a:pt x="52" y="219"/>
                    <a:pt x="51" y="220"/>
                  </a:cubicBezTo>
                  <a:cubicBezTo>
                    <a:pt x="51" y="220"/>
                    <a:pt x="51" y="224"/>
                    <a:pt x="51" y="224"/>
                  </a:cubicBezTo>
                  <a:cubicBezTo>
                    <a:pt x="53" y="228"/>
                    <a:pt x="53" y="228"/>
                    <a:pt x="53" y="228"/>
                  </a:cubicBezTo>
                  <a:cubicBezTo>
                    <a:pt x="53" y="232"/>
                    <a:pt x="53" y="232"/>
                    <a:pt x="53" y="232"/>
                  </a:cubicBezTo>
                  <a:cubicBezTo>
                    <a:pt x="53" y="232"/>
                    <a:pt x="52" y="235"/>
                    <a:pt x="52" y="235"/>
                  </a:cubicBezTo>
                  <a:cubicBezTo>
                    <a:pt x="53" y="235"/>
                    <a:pt x="58" y="235"/>
                    <a:pt x="58" y="235"/>
                  </a:cubicBezTo>
                  <a:cubicBezTo>
                    <a:pt x="58" y="234"/>
                    <a:pt x="61" y="232"/>
                    <a:pt x="62" y="234"/>
                  </a:cubicBezTo>
                  <a:cubicBezTo>
                    <a:pt x="62" y="235"/>
                    <a:pt x="64" y="234"/>
                    <a:pt x="65" y="235"/>
                  </a:cubicBezTo>
                  <a:cubicBezTo>
                    <a:pt x="65" y="237"/>
                    <a:pt x="67" y="240"/>
                    <a:pt x="67" y="241"/>
                  </a:cubicBezTo>
                  <a:cubicBezTo>
                    <a:pt x="67" y="241"/>
                    <a:pt x="69" y="242"/>
                    <a:pt x="69" y="242"/>
                  </a:cubicBezTo>
                  <a:cubicBezTo>
                    <a:pt x="69" y="243"/>
                    <a:pt x="69" y="243"/>
                    <a:pt x="69" y="243"/>
                  </a:cubicBezTo>
                  <a:cubicBezTo>
                    <a:pt x="68" y="244"/>
                    <a:pt x="68" y="244"/>
                    <a:pt x="68" y="244"/>
                  </a:cubicBezTo>
                  <a:cubicBezTo>
                    <a:pt x="64" y="253"/>
                    <a:pt x="64" y="253"/>
                    <a:pt x="64" y="253"/>
                  </a:cubicBezTo>
                  <a:cubicBezTo>
                    <a:pt x="55" y="259"/>
                    <a:pt x="55" y="259"/>
                    <a:pt x="55" y="259"/>
                  </a:cubicBezTo>
                  <a:cubicBezTo>
                    <a:pt x="50" y="262"/>
                    <a:pt x="50" y="262"/>
                    <a:pt x="50" y="262"/>
                  </a:cubicBezTo>
                  <a:cubicBezTo>
                    <a:pt x="49" y="266"/>
                    <a:pt x="49" y="266"/>
                    <a:pt x="49" y="266"/>
                  </a:cubicBezTo>
                  <a:cubicBezTo>
                    <a:pt x="46" y="269"/>
                    <a:pt x="46" y="269"/>
                    <a:pt x="46" y="269"/>
                  </a:cubicBezTo>
                  <a:cubicBezTo>
                    <a:pt x="46" y="274"/>
                    <a:pt x="46" y="274"/>
                    <a:pt x="46" y="274"/>
                  </a:cubicBezTo>
                  <a:cubicBezTo>
                    <a:pt x="46" y="274"/>
                    <a:pt x="46" y="280"/>
                    <a:pt x="46" y="280"/>
                  </a:cubicBezTo>
                  <a:cubicBezTo>
                    <a:pt x="46" y="280"/>
                    <a:pt x="34" y="291"/>
                    <a:pt x="34" y="291"/>
                  </a:cubicBezTo>
                  <a:cubicBezTo>
                    <a:pt x="28" y="293"/>
                    <a:pt x="28" y="293"/>
                    <a:pt x="28" y="293"/>
                  </a:cubicBezTo>
                  <a:cubicBezTo>
                    <a:pt x="24" y="299"/>
                    <a:pt x="24" y="299"/>
                    <a:pt x="24" y="299"/>
                  </a:cubicBezTo>
                  <a:cubicBezTo>
                    <a:pt x="24" y="299"/>
                    <a:pt x="19" y="303"/>
                    <a:pt x="19" y="304"/>
                  </a:cubicBezTo>
                  <a:cubicBezTo>
                    <a:pt x="19" y="305"/>
                    <a:pt x="16" y="308"/>
                    <a:pt x="16" y="308"/>
                  </a:cubicBezTo>
                  <a:cubicBezTo>
                    <a:pt x="16" y="308"/>
                    <a:pt x="17" y="314"/>
                    <a:pt x="16" y="313"/>
                  </a:cubicBezTo>
                  <a:cubicBezTo>
                    <a:pt x="16" y="312"/>
                    <a:pt x="10" y="319"/>
                    <a:pt x="10" y="319"/>
                  </a:cubicBezTo>
                  <a:cubicBezTo>
                    <a:pt x="10" y="319"/>
                    <a:pt x="8" y="326"/>
                    <a:pt x="8" y="326"/>
                  </a:cubicBezTo>
                  <a:cubicBezTo>
                    <a:pt x="8" y="327"/>
                    <a:pt x="4" y="332"/>
                    <a:pt x="4" y="332"/>
                  </a:cubicBezTo>
                  <a:cubicBezTo>
                    <a:pt x="3" y="332"/>
                    <a:pt x="3" y="336"/>
                    <a:pt x="3" y="336"/>
                  </a:cubicBezTo>
                  <a:cubicBezTo>
                    <a:pt x="3" y="337"/>
                    <a:pt x="5" y="339"/>
                    <a:pt x="5" y="339"/>
                  </a:cubicBezTo>
                  <a:cubicBezTo>
                    <a:pt x="5" y="339"/>
                    <a:pt x="7" y="343"/>
                    <a:pt x="7" y="343"/>
                  </a:cubicBezTo>
                  <a:cubicBezTo>
                    <a:pt x="7" y="342"/>
                    <a:pt x="7" y="344"/>
                    <a:pt x="7" y="344"/>
                  </a:cubicBezTo>
                  <a:cubicBezTo>
                    <a:pt x="5" y="347"/>
                    <a:pt x="5" y="347"/>
                    <a:pt x="5" y="347"/>
                  </a:cubicBezTo>
                  <a:cubicBezTo>
                    <a:pt x="5" y="347"/>
                    <a:pt x="7" y="350"/>
                    <a:pt x="7" y="351"/>
                  </a:cubicBezTo>
                  <a:cubicBezTo>
                    <a:pt x="7" y="351"/>
                    <a:pt x="7" y="361"/>
                    <a:pt x="7" y="361"/>
                  </a:cubicBezTo>
                  <a:cubicBezTo>
                    <a:pt x="5" y="366"/>
                    <a:pt x="5" y="366"/>
                    <a:pt x="5" y="366"/>
                  </a:cubicBezTo>
                  <a:cubicBezTo>
                    <a:pt x="3" y="373"/>
                    <a:pt x="3" y="373"/>
                    <a:pt x="3" y="373"/>
                  </a:cubicBezTo>
                  <a:cubicBezTo>
                    <a:pt x="0" y="376"/>
                    <a:pt x="0" y="376"/>
                    <a:pt x="0" y="376"/>
                  </a:cubicBezTo>
                  <a:cubicBezTo>
                    <a:pt x="0" y="378"/>
                    <a:pt x="0" y="378"/>
                    <a:pt x="0" y="378"/>
                  </a:cubicBezTo>
                  <a:cubicBezTo>
                    <a:pt x="3" y="381"/>
                    <a:pt x="3" y="381"/>
                    <a:pt x="3" y="381"/>
                  </a:cubicBezTo>
                  <a:cubicBezTo>
                    <a:pt x="4" y="384"/>
                    <a:pt x="4" y="384"/>
                    <a:pt x="4" y="384"/>
                  </a:cubicBezTo>
                  <a:cubicBezTo>
                    <a:pt x="3" y="387"/>
                    <a:pt x="3" y="387"/>
                    <a:pt x="3" y="387"/>
                  </a:cubicBezTo>
                  <a:cubicBezTo>
                    <a:pt x="3" y="390"/>
                    <a:pt x="3" y="390"/>
                    <a:pt x="3" y="390"/>
                  </a:cubicBezTo>
                  <a:cubicBezTo>
                    <a:pt x="5" y="396"/>
                    <a:pt x="5" y="396"/>
                    <a:pt x="5" y="396"/>
                  </a:cubicBezTo>
                  <a:cubicBezTo>
                    <a:pt x="5" y="396"/>
                    <a:pt x="7" y="398"/>
                    <a:pt x="8" y="397"/>
                  </a:cubicBezTo>
                  <a:cubicBezTo>
                    <a:pt x="8" y="397"/>
                    <a:pt x="13" y="400"/>
                    <a:pt x="14" y="401"/>
                  </a:cubicBezTo>
                  <a:cubicBezTo>
                    <a:pt x="14" y="403"/>
                    <a:pt x="20" y="410"/>
                    <a:pt x="20" y="410"/>
                  </a:cubicBezTo>
                  <a:cubicBezTo>
                    <a:pt x="20" y="410"/>
                    <a:pt x="21" y="412"/>
                    <a:pt x="21" y="412"/>
                  </a:cubicBezTo>
                  <a:cubicBezTo>
                    <a:pt x="24" y="422"/>
                    <a:pt x="24" y="422"/>
                    <a:pt x="24" y="422"/>
                  </a:cubicBezTo>
                  <a:cubicBezTo>
                    <a:pt x="24" y="422"/>
                    <a:pt x="38" y="433"/>
                    <a:pt x="38" y="433"/>
                  </a:cubicBezTo>
                  <a:cubicBezTo>
                    <a:pt x="39" y="432"/>
                    <a:pt x="53" y="443"/>
                    <a:pt x="53" y="443"/>
                  </a:cubicBezTo>
                  <a:cubicBezTo>
                    <a:pt x="53" y="443"/>
                    <a:pt x="65" y="437"/>
                    <a:pt x="65" y="438"/>
                  </a:cubicBezTo>
                  <a:cubicBezTo>
                    <a:pt x="65" y="438"/>
                    <a:pt x="75" y="437"/>
                    <a:pt x="75" y="437"/>
                  </a:cubicBezTo>
                  <a:cubicBezTo>
                    <a:pt x="81" y="438"/>
                    <a:pt x="81" y="438"/>
                    <a:pt x="81" y="438"/>
                  </a:cubicBezTo>
                  <a:cubicBezTo>
                    <a:pt x="85" y="440"/>
                    <a:pt x="85" y="440"/>
                    <a:pt x="85" y="440"/>
                  </a:cubicBezTo>
                  <a:cubicBezTo>
                    <a:pt x="101" y="433"/>
                    <a:pt x="101" y="433"/>
                    <a:pt x="101" y="433"/>
                  </a:cubicBezTo>
                  <a:cubicBezTo>
                    <a:pt x="105" y="430"/>
                    <a:pt x="105" y="430"/>
                    <a:pt x="105" y="430"/>
                  </a:cubicBezTo>
                  <a:cubicBezTo>
                    <a:pt x="117" y="430"/>
                    <a:pt x="117" y="430"/>
                    <a:pt x="117" y="430"/>
                  </a:cubicBezTo>
                  <a:cubicBezTo>
                    <a:pt x="123" y="432"/>
                    <a:pt x="123" y="432"/>
                    <a:pt x="123" y="432"/>
                  </a:cubicBezTo>
                  <a:cubicBezTo>
                    <a:pt x="123" y="432"/>
                    <a:pt x="127" y="438"/>
                    <a:pt x="127" y="439"/>
                  </a:cubicBezTo>
                  <a:cubicBezTo>
                    <a:pt x="127" y="440"/>
                    <a:pt x="130" y="444"/>
                    <a:pt x="130" y="444"/>
                  </a:cubicBezTo>
                  <a:cubicBezTo>
                    <a:pt x="130" y="443"/>
                    <a:pt x="144" y="442"/>
                    <a:pt x="145" y="443"/>
                  </a:cubicBezTo>
                  <a:cubicBezTo>
                    <a:pt x="145" y="443"/>
                    <a:pt x="151" y="449"/>
                    <a:pt x="151" y="449"/>
                  </a:cubicBezTo>
                  <a:cubicBezTo>
                    <a:pt x="151" y="454"/>
                    <a:pt x="151" y="454"/>
                    <a:pt x="151" y="454"/>
                  </a:cubicBezTo>
                  <a:cubicBezTo>
                    <a:pt x="150" y="464"/>
                    <a:pt x="150" y="464"/>
                    <a:pt x="150" y="464"/>
                  </a:cubicBezTo>
                  <a:cubicBezTo>
                    <a:pt x="148" y="469"/>
                    <a:pt x="148" y="469"/>
                    <a:pt x="148" y="469"/>
                  </a:cubicBezTo>
                  <a:cubicBezTo>
                    <a:pt x="146" y="473"/>
                    <a:pt x="146" y="473"/>
                    <a:pt x="146" y="473"/>
                  </a:cubicBezTo>
                  <a:cubicBezTo>
                    <a:pt x="145" y="476"/>
                    <a:pt x="145" y="476"/>
                    <a:pt x="145" y="476"/>
                  </a:cubicBezTo>
                  <a:cubicBezTo>
                    <a:pt x="145" y="476"/>
                    <a:pt x="160" y="497"/>
                    <a:pt x="160" y="497"/>
                  </a:cubicBezTo>
                  <a:cubicBezTo>
                    <a:pt x="160" y="498"/>
                    <a:pt x="163" y="506"/>
                    <a:pt x="163" y="506"/>
                  </a:cubicBezTo>
                  <a:cubicBezTo>
                    <a:pt x="168" y="517"/>
                    <a:pt x="168" y="517"/>
                    <a:pt x="168" y="517"/>
                  </a:cubicBezTo>
                  <a:cubicBezTo>
                    <a:pt x="170" y="523"/>
                    <a:pt x="170" y="523"/>
                    <a:pt x="170" y="523"/>
                  </a:cubicBezTo>
                  <a:cubicBezTo>
                    <a:pt x="168" y="527"/>
                    <a:pt x="168" y="527"/>
                    <a:pt x="168" y="527"/>
                  </a:cubicBezTo>
                  <a:cubicBezTo>
                    <a:pt x="172" y="538"/>
                    <a:pt x="172" y="538"/>
                    <a:pt x="172" y="538"/>
                  </a:cubicBezTo>
                  <a:cubicBezTo>
                    <a:pt x="170" y="548"/>
                    <a:pt x="170" y="548"/>
                    <a:pt x="170" y="548"/>
                  </a:cubicBezTo>
                  <a:cubicBezTo>
                    <a:pt x="164" y="562"/>
                    <a:pt x="164" y="562"/>
                    <a:pt x="164" y="562"/>
                  </a:cubicBezTo>
                  <a:cubicBezTo>
                    <a:pt x="162" y="572"/>
                    <a:pt x="162" y="572"/>
                    <a:pt x="162" y="572"/>
                  </a:cubicBezTo>
                  <a:cubicBezTo>
                    <a:pt x="162" y="585"/>
                    <a:pt x="162" y="585"/>
                    <a:pt x="162" y="585"/>
                  </a:cubicBezTo>
                  <a:cubicBezTo>
                    <a:pt x="170" y="601"/>
                    <a:pt x="170" y="601"/>
                    <a:pt x="170" y="601"/>
                  </a:cubicBezTo>
                  <a:cubicBezTo>
                    <a:pt x="178" y="618"/>
                    <a:pt x="178" y="618"/>
                    <a:pt x="178" y="618"/>
                  </a:cubicBezTo>
                  <a:cubicBezTo>
                    <a:pt x="178" y="638"/>
                    <a:pt x="178" y="638"/>
                    <a:pt x="178" y="638"/>
                  </a:cubicBezTo>
                  <a:cubicBezTo>
                    <a:pt x="185" y="649"/>
                    <a:pt x="185" y="649"/>
                    <a:pt x="185" y="649"/>
                  </a:cubicBezTo>
                  <a:cubicBezTo>
                    <a:pt x="189" y="659"/>
                    <a:pt x="189" y="659"/>
                    <a:pt x="189" y="659"/>
                  </a:cubicBezTo>
                  <a:cubicBezTo>
                    <a:pt x="193" y="669"/>
                    <a:pt x="193" y="669"/>
                    <a:pt x="193" y="669"/>
                  </a:cubicBezTo>
                  <a:cubicBezTo>
                    <a:pt x="196" y="672"/>
                    <a:pt x="196" y="672"/>
                    <a:pt x="196" y="672"/>
                  </a:cubicBezTo>
                  <a:cubicBezTo>
                    <a:pt x="196" y="672"/>
                    <a:pt x="196" y="677"/>
                    <a:pt x="195" y="677"/>
                  </a:cubicBezTo>
                  <a:cubicBezTo>
                    <a:pt x="195" y="677"/>
                    <a:pt x="193" y="677"/>
                    <a:pt x="193" y="678"/>
                  </a:cubicBezTo>
                  <a:cubicBezTo>
                    <a:pt x="194" y="679"/>
                    <a:pt x="198" y="685"/>
                    <a:pt x="198" y="685"/>
                  </a:cubicBezTo>
                  <a:cubicBezTo>
                    <a:pt x="198" y="688"/>
                    <a:pt x="198" y="688"/>
                    <a:pt x="198" y="688"/>
                  </a:cubicBezTo>
                  <a:cubicBezTo>
                    <a:pt x="203" y="691"/>
                    <a:pt x="203" y="691"/>
                    <a:pt x="203" y="691"/>
                  </a:cubicBezTo>
                  <a:cubicBezTo>
                    <a:pt x="207" y="689"/>
                    <a:pt x="207" y="689"/>
                    <a:pt x="207" y="689"/>
                  </a:cubicBezTo>
                  <a:cubicBezTo>
                    <a:pt x="207" y="689"/>
                    <a:pt x="212" y="688"/>
                    <a:pt x="212" y="688"/>
                  </a:cubicBezTo>
                  <a:cubicBezTo>
                    <a:pt x="213" y="689"/>
                    <a:pt x="219" y="686"/>
                    <a:pt x="219" y="686"/>
                  </a:cubicBezTo>
                  <a:cubicBezTo>
                    <a:pt x="228" y="688"/>
                    <a:pt x="228" y="688"/>
                    <a:pt x="228" y="688"/>
                  </a:cubicBezTo>
                  <a:cubicBezTo>
                    <a:pt x="235" y="684"/>
                    <a:pt x="235" y="684"/>
                    <a:pt x="235" y="684"/>
                  </a:cubicBezTo>
                  <a:cubicBezTo>
                    <a:pt x="242" y="684"/>
                    <a:pt x="242" y="684"/>
                    <a:pt x="242" y="684"/>
                  </a:cubicBezTo>
                  <a:cubicBezTo>
                    <a:pt x="242" y="684"/>
                    <a:pt x="255" y="672"/>
                    <a:pt x="255" y="672"/>
                  </a:cubicBezTo>
                  <a:cubicBezTo>
                    <a:pt x="255" y="672"/>
                    <a:pt x="267" y="657"/>
                    <a:pt x="267" y="657"/>
                  </a:cubicBezTo>
                  <a:cubicBezTo>
                    <a:pt x="273" y="652"/>
                    <a:pt x="273" y="652"/>
                    <a:pt x="273" y="652"/>
                  </a:cubicBezTo>
                  <a:cubicBezTo>
                    <a:pt x="276" y="642"/>
                    <a:pt x="276" y="642"/>
                    <a:pt x="276" y="642"/>
                  </a:cubicBezTo>
                  <a:cubicBezTo>
                    <a:pt x="275" y="635"/>
                    <a:pt x="275" y="635"/>
                    <a:pt x="275" y="635"/>
                  </a:cubicBezTo>
                  <a:cubicBezTo>
                    <a:pt x="275" y="635"/>
                    <a:pt x="277" y="632"/>
                    <a:pt x="278" y="631"/>
                  </a:cubicBezTo>
                  <a:cubicBezTo>
                    <a:pt x="279" y="631"/>
                    <a:pt x="290" y="624"/>
                    <a:pt x="290" y="624"/>
                  </a:cubicBezTo>
                  <a:cubicBezTo>
                    <a:pt x="292" y="614"/>
                    <a:pt x="292" y="614"/>
                    <a:pt x="292" y="614"/>
                  </a:cubicBezTo>
                  <a:cubicBezTo>
                    <a:pt x="290" y="603"/>
                    <a:pt x="290" y="603"/>
                    <a:pt x="290" y="603"/>
                  </a:cubicBezTo>
                  <a:cubicBezTo>
                    <a:pt x="290" y="603"/>
                    <a:pt x="288" y="599"/>
                    <a:pt x="288" y="599"/>
                  </a:cubicBezTo>
                  <a:cubicBezTo>
                    <a:pt x="288" y="598"/>
                    <a:pt x="289" y="595"/>
                    <a:pt x="289" y="595"/>
                  </a:cubicBezTo>
                  <a:cubicBezTo>
                    <a:pt x="300" y="586"/>
                    <a:pt x="300" y="586"/>
                    <a:pt x="300" y="586"/>
                  </a:cubicBezTo>
                  <a:cubicBezTo>
                    <a:pt x="300" y="586"/>
                    <a:pt x="302" y="583"/>
                    <a:pt x="303" y="582"/>
                  </a:cubicBezTo>
                  <a:cubicBezTo>
                    <a:pt x="304" y="581"/>
                    <a:pt x="314" y="576"/>
                    <a:pt x="314" y="576"/>
                  </a:cubicBezTo>
                  <a:cubicBezTo>
                    <a:pt x="321" y="570"/>
                    <a:pt x="321" y="570"/>
                    <a:pt x="321" y="570"/>
                  </a:cubicBezTo>
                  <a:cubicBezTo>
                    <a:pt x="322" y="546"/>
                    <a:pt x="322" y="546"/>
                    <a:pt x="322" y="546"/>
                  </a:cubicBezTo>
                  <a:cubicBezTo>
                    <a:pt x="322" y="546"/>
                    <a:pt x="320" y="537"/>
                    <a:pt x="320" y="536"/>
                  </a:cubicBezTo>
                  <a:cubicBezTo>
                    <a:pt x="319" y="535"/>
                    <a:pt x="315" y="520"/>
                    <a:pt x="315" y="519"/>
                  </a:cubicBezTo>
                  <a:cubicBezTo>
                    <a:pt x="315" y="519"/>
                    <a:pt x="313" y="510"/>
                    <a:pt x="313" y="509"/>
                  </a:cubicBezTo>
                  <a:cubicBezTo>
                    <a:pt x="313" y="508"/>
                    <a:pt x="317" y="497"/>
                    <a:pt x="317" y="497"/>
                  </a:cubicBezTo>
                  <a:cubicBezTo>
                    <a:pt x="322" y="487"/>
                    <a:pt x="322" y="487"/>
                    <a:pt x="322" y="487"/>
                  </a:cubicBezTo>
                  <a:cubicBezTo>
                    <a:pt x="344" y="462"/>
                    <a:pt x="344" y="462"/>
                    <a:pt x="344" y="462"/>
                  </a:cubicBezTo>
                  <a:cubicBezTo>
                    <a:pt x="356" y="452"/>
                    <a:pt x="356" y="452"/>
                    <a:pt x="356" y="452"/>
                  </a:cubicBezTo>
                  <a:cubicBezTo>
                    <a:pt x="374" y="423"/>
                    <a:pt x="374" y="423"/>
                    <a:pt x="374" y="423"/>
                  </a:cubicBezTo>
                  <a:cubicBezTo>
                    <a:pt x="380" y="409"/>
                    <a:pt x="380" y="409"/>
                    <a:pt x="380" y="409"/>
                  </a:cubicBezTo>
                  <a:cubicBezTo>
                    <a:pt x="381" y="395"/>
                    <a:pt x="381" y="395"/>
                    <a:pt x="381" y="395"/>
                  </a:cubicBezTo>
                  <a:cubicBezTo>
                    <a:pt x="377" y="394"/>
                    <a:pt x="377" y="394"/>
                    <a:pt x="377" y="394"/>
                  </a:cubicBezTo>
                  <a:cubicBezTo>
                    <a:pt x="377" y="394"/>
                    <a:pt x="375" y="396"/>
                    <a:pt x="375" y="397"/>
                  </a:cubicBezTo>
                  <a:cubicBezTo>
                    <a:pt x="374" y="397"/>
                    <a:pt x="363" y="398"/>
                    <a:pt x="363" y="398"/>
                  </a:cubicBezTo>
                  <a:cubicBezTo>
                    <a:pt x="350" y="401"/>
                    <a:pt x="350" y="401"/>
                    <a:pt x="350" y="401"/>
                  </a:cubicBezTo>
                  <a:cubicBezTo>
                    <a:pt x="344" y="404"/>
                    <a:pt x="344" y="404"/>
                    <a:pt x="344" y="404"/>
                  </a:cubicBezTo>
                  <a:cubicBezTo>
                    <a:pt x="337" y="397"/>
                    <a:pt x="337" y="397"/>
                    <a:pt x="337" y="397"/>
                  </a:cubicBezTo>
                  <a:cubicBezTo>
                    <a:pt x="338" y="392"/>
                    <a:pt x="338" y="392"/>
                    <a:pt x="338" y="392"/>
                  </a:cubicBezTo>
                  <a:cubicBezTo>
                    <a:pt x="330" y="382"/>
                    <a:pt x="330" y="382"/>
                    <a:pt x="330" y="382"/>
                  </a:cubicBezTo>
                  <a:cubicBezTo>
                    <a:pt x="317" y="370"/>
                    <a:pt x="317" y="370"/>
                    <a:pt x="317" y="370"/>
                  </a:cubicBezTo>
                  <a:cubicBezTo>
                    <a:pt x="317" y="370"/>
                    <a:pt x="311" y="365"/>
                    <a:pt x="312" y="365"/>
                  </a:cubicBezTo>
                  <a:cubicBezTo>
                    <a:pt x="312" y="365"/>
                    <a:pt x="308" y="353"/>
                    <a:pt x="308" y="354"/>
                  </a:cubicBezTo>
                  <a:cubicBezTo>
                    <a:pt x="308" y="354"/>
                    <a:pt x="302" y="348"/>
                    <a:pt x="302" y="348"/>
                  </a:cubicBezTo>
                  <a:cubicBezTo>
                    <a:pt x="302" y="337"/>
                    <a:pt x="302" y="337"/>
                    <a:pt x="302" y="337"/>
                  </a:cubicBezTo>
                  <a:cubicBezTo>
                    <a:pt x="296" y="327"/>
                    <a:pt x="296" y="327"/>
                    <a:pt x="296" y="327"/>
                  </a:cubicBezTo>
                  <a:cubicBezTo>
                    <a:pt x="288" y="314"/>
                    <a:pt x="288" y="314"/>
                    <a:pt x="288" y="314"/>
                  </a:cubicBezTo>
                  <a:cubicBezTo>
                    <a:pt x="288" y="314"/>
                    <a:pt x="282" y="299"/>
                    <a:pt x="282" y="298"/>
                  </a:cubicBezTo>
                  <a:cubicBezTo>
                    <a:pt x="281" y="297"/>
                    <a:pt x="279" y="293"/>
                    <a:pt x="279" y="293"/>
                  </a:cubicBezTo>
                  <a:cubicBezTo>
                    <a:pt x="280" y="293"/>
                    <a:pt x="286" y="293"/>
                    <a:pt x="286" y="293"/>
                  </a:cubicBezTo>
                  <a:cubicBezTo>
                    <a:pt x="286" y="293"/>
                    <a:pt x="297" y="305"/>
                    <a:pt x="297" y="306"/>
                  </a:cubicBezTo>
                  <a:cubicBezTo>
                    <a:pt x="297" y="307"/>
                    <a:pt x="303" y="317"/>
                    <a:pt x="303" y="317"/>
                  </a:cubicBezTo>
                  <a:cubicBezTo>
                    <a:pt x="303" y="317"/>
                    <a:pt x="308" y="324"/>
                    <a:pt x="308" y="323"/>
                  </a:cubicBezTo>
                  <a:cubicBezTo>
                    <a:pt x="308" y="323"/>
                    <a:pt x="309" y="330"/>
                    <a:pt x="309" y="330"/>
                  </a:cubicBezTo>
                  <a:cubicBezTo>
                    <a:pt x="309" y="331"/>
                    <a:pt x="312" y="338"/>
                    <a:pt x="312" y="338"/>
                  </a:cubicBezTo>
                  <a:cubicBezTo>
                    <a:pt x="321" y="346"/>
                    <a:pt x="321" y="346"/>
                    <a:pt x="321" y="346"/>
                  </a:cubicBezTo>
                  <a:cubicBezTo>
                    <a:pt x="323" y="352"/>
                    <a:pt x="323" y="352"/>
                    <a:pt x="323" y="352"/>
                  </a:cubicBezTo>
                  <a:cubicBezTo>
                    <a:pt x="331" y="361"/>
                    <a:pt x="331" y="361"/>
                    <a:pt x="331" y="361"/>
                  </a:cubicBezTo>
                  <a:cubicBezTo>
                    <a:pt x="333" y="367"/>
                    <a:pt x="333" y="367"/>
                    <a:pt x="333" y="367"/>
                  </a:cubicBezTo>
                  <a:cubicBezTo>
                    <a:pt x="327" y="362"/>
                    <a:pt x="327" y="362"/>
                    <a:pt x="327" y="362"/>
                  </a:cubicBezTo>
                  <a:cubicBezTo>
                    <a:pt x="327" y="362"/>
                    <a:pt x="325" y="365"/>
                    <a:pt x="326" y="365"/>
                  </a:cubicBezTo>
                  <a:cubicBezTo>
                    <a:pt x="326" y="365"/>
                    <a:pt x="332" y="371"/>
                    <a:pt x="332" y="371"/>
                  </a:cubicBezTo>
                  <a:cubicBezTo>
                    <a:pt x="335" y="380"/>
                    <a:pt x="335" y="380"/>
                    <a:pt x="335" y="380"/>
                  </a:cubicBezTo>
                  <a:cubicBezTo>
                    <a:pt x="337" y="387"/>
                    <a:pt x="337" y="387"/>
                    <a:pt x="337" y="387"/>
                  </a:cubicBezTo>
                  <a:cubicBezTo>
                    <a:pt x="340" y="390"/>
                    <a:pt x="340" y="390"/>
                    <a:pt x="340" y="390"/>
                  </a:cubicBezTo>
                  <a:cubicBezTo>
                    <a:pt x="349" y="388"/>
                    <a:pt x="349" y="388"/>
                    <a:pt x="349" y="388"/>
                  </a:cubicBezTo>
                  <a:cubicBezTo>
                    <a:pt x="350" y="384"/>
                    <a:pt x="350" y="384"/>
                    <a:pt x="350" y="384"/>
                  </a:cubicBezTo>
                  <a:cubicBezTo>
                    <a:pt x="359" y="384"/>
                    <a:pt x="359" y="384"/>
                    <a:pt x="359" y="384"/>
                  </a:cubicBezTo>
                  <a:cubicBezTo>
                    <a:pt x="363" y="382"/>
                    <a:pt x="363" y="382"/>
                    <a:pt x="363" y="382"/>
                  </a:cubicBezTo>
                  <a:cubicBezTo>
                    <a:pt x="368" y="381"/>
                    <a:pt x="368" y="381"/>
                    <a:pt x="368" y="381"/>
                  </a:cubicBezTo>
                  <a:cubicBezTo>
                    <a:pt x="368" y="381"/>
                    <a:pt x="371" y="377"/>
                    <a:pt x="372" y="377"/>
                  </a:cubicBezTo>
                  <a:cubicBezTo>
                    <a:pt x="372" y="377"/>
                    <a:pt x="386" y="371"/>
                    <a:pt x="386" y="371"/>
                  </a:cubicBezTo>
                  <a:cubicBezTo>
                    <a:pt x="386" y="371"/>
                    <a:pt x="387" y="366"/>
                    <a:pt x="387" y="366"/>
                  </a:cubicBezTo>
                  <a:cubicBezTo>
                    <a:pt x="388" y="366"/>
                    <a:pt x="402" y="362"/>
                    <a:pt x="402" y="362"/>
                  </a:cubicBezTo>
                  <a:cubicBezTo>
                    <a:pt x="403" y="356"/>
                    <a:pt x="403" y="356"/>
                    <a:pt x="403" y="356"/>
                  </a:cubicBezTo>
                  <a:cubicBezTo>
                    <a:pt x="409" y="356"/>
                    <a:pt x="409" y="356"/>
                    <a:pt x="409" y="356"/>
                  </a:cubicBezTo>
                  <a:cubicBezTo>
                    <a:pt x="410" y="352"/>
                    <a:pt x="410" y="352"/>
                    <a:pt x="410" y="352"/>
                  </a:cubicBezTo>
                  <a:cubicBezTo>
                    <a:pt x="415" y="349"/>
                    <a:pt x="415" y="349"/>
                    <a:pt x="415" y="349"/>
                  </a:cubicBezTo>
                  <a:cubicBezTo>
                    <a:pt x="415" y="341"/>
                    <a:pt x="415" y="341"/>
                    <a:pt x="415" y="341"/>
                  </a:cubicBezTo>
                  <a:cubicBezTo>
                    <a:pt x="419" y="342"/>
                    <a:pt x="419" y="342"/>
                    <a:pt x="419" y="342"/>
                  </a:cubicBezTo>
                  <a:cubicBezTo>
                    <a:pt x="420" y="340"/>
                    <a:pt x="420" y="340"/>
                    <a:pt x="420" y="340"/>
                  </a:cubicBezTo>
                  <a:cubicBezTo>
                    <a:pt x="419" y="338"/>
                    <a:pt x="419" y="338"/>
                    <a:pt x="419" y="338"/>
                  </a:cubicBezTo>
                  <a:cubicBezTo>
                    <a:pt x="425" y="330"/>
                    <a:pt x="425" y="330"/>
                    <a:pt x="425" y="330"/>
                  </a:cubicBezTo>
                  <a:cubicBezTo>
                    <a:pt x="425" y="327"/>
                    <a:pt x="425" y="327"/>
                    <a:pt x="425" y="327"/>
                  </a:cubicBezTo>
                  <a:cubicBezTo>
                    <a:pt x="419" y="322"/>
                    <a:pt x="419" y="322"/>
                    <a:pt x="419" y="322"/>
                  </a:cubicBezTo>
                  <a:cubicBezTo>
                    <a:pt x="417" y="319"/>
                    <a:pt x="417" y="319"/>
                    <a:pt x="417" y="319"/>
                  </a:cubicBezTo>
                  <a:cubicBezTo>
                    <a:pt x="417" y="319"/>
                    <a:pt x="408" y="318"/>
                    <a:pt x="408" y="318"/>
                  </a:cubicBezTo>
                  <a:cubicBezTo>
                    <a:pt x="408" y="317"/>
                    <a:pt x="404" y="309"/>
                    <a:pt x="404" y="309"/>
                  </a:cubicBezTo>
                  <a:cubicBezTo>
                    <a:pt x="404" y="307"/>
                    <a:pt x="404" y="303"/>
                    <a:pt x="404" y="303"/>
                  </a:cubicBezTo>
                  <a:cubicBezTo>
                    <a:pt x="403" y="303"/>
                    <a:pt x="401" y="306"/>
                    <a:pt x="401" y="306"/>
                  </a:cubicBezTo>
                  <a:cubicBezTo>
                    <a:pt x="391" y="315"/>
                    <a:pt x="391" y="315"/>
                    <a:pt x="391" y="315"/>
                  </a:cubicBezTo>
                  <a:cubicBezTo>
                    <a:pt x="382" y="318"/>
                    <a:pt x="382" y="318"/>
                    <a:pt x="382" y="318"/>
                  </a:cubicBezTo>
                  <a:cubicBezTo>
                    <a:pt x="382" y="318"/>
                    <a:pt x="379" y="317"/>
                    <a:pt x="379" y="316"/>
                  </a:cubicBezTo>
                  <a:cubicBezTo>
                    <a:pt x="379" y="316"/>
                    <a:pt x="379" y="309"/>
                    <a:pt x="379" y="309"/>
                  </a:cubicBezTo>
                  <a:cubicBezTo>
                    <a:pt x="379" y="309"/>
                    <a:pt x="375" y="304"/>
                    <a:pt x="375" y="304"/>
                  </a:cubicBezTo>
                  <a:cubicBezTo>
                    <a:pt x="375" y="303"/>
                    <a:pt x="372" y="309"/>
                    <a:pt x="372" y="309"/>
                  </a:cubicBezTo>
                  <a:cubicBezTo>
                    <a:pt x="372" y="309"/>
                    <a:pt x="368" y="304"/>
                    <a:pt x="368" y="303"/>
                  </a:cubicBezTo>
                  <a:cubicBezTo>
                    <a:pt x="369" y="303"/>
                    <a:pt x="366" y="298"/>
                    <a:pt x="366" y="298"/>
                  </a:cubicBezTo>
                  <a:cubicBezTo>
                    <a:pt x="358" y="288"/>
                    <a:pt x="358" y="288"/>
                    <a:pt x="358" y="288"/>
                  </a:cubicBezTo>
                  <a:cubicBezTo>
                    <a:pt x="358" y="283"/>
                    <a:pt x="358" y="283"/>
                    <a:pt x="358" y="283"/>
                  </a:cubicBezTo>
                  <a:cubicBezTo>
                    <a:pt x="358" y="283"/>
                    <a:pt x="362" y="279"/>
                    <a:pt x="362" y="279"/>
                  </a:cubicBezTo>
                  <a:cubicBezTo>
                    <a:pt x="363" y="279"/>
                    <a:pt x="369" y="278"/>
                    <a:pt x="369" y="280"/>
                  </a:cubicBezTo>
                  <a:cubicBezTo>
                    <a:pt x="370" y="282"/>
                    <a:pt x="375" y="289"/>
                    <a:pt x="375" y="290"/>
                  </a:cubicBezTo>
                  <a:cubicBezTo>
                    <a:pt x="375" y="291"/>
                    <a:pt x="382" y="297"/>
                    <a:pt x="383" y="297"/>
                  </a:cubicBezTo>
                  <a:cubicBezTo>
                    <a:pt x="384" y="297"/>
                    <a:pt x="387" y="299"/>
                    <a:pt x="387" y="299"/>
                  </a:cubicBezTo>
                  <a:cubicBezTo>
                    <a:pt x="388" y="300"/>
                    <a:pt x="390" y="301"/>
                    <a:pt x="391" y="302"/>
                  </a:cubicBezTo>
                  <a:cubicBezTo>
                    <a:pt x="392" y="303"/>
                    <a:pt x="394" y="302"/>
                    <a:pt x="394" y="302"/>
                  </a:cubicBezTo>
                  <a:cubicBezTo>
                    <a:pt x="399" y="301"/>
                    <a:pt x="399" y="301"/>
                    <a:pt x="399" y="301"/>
                  </a:cubicBezTo>
                  <a:cubicBezTo>
                    <a:pt x="399" y="301"/>
                    <a:pt x="404" y="297"/>
                    <a:pt x="404" y="298"/>
                  </a:cubicBezTo>
                  <a:cubicBezTo>
                    <a:pt x="404" y="299"/>
                    <a:pt x="409" y="299"/>
                    <a:pt x="408" y="300"/>
                  </a:cubicBezTo>
                  <a:cubicBezTo>
                    <a:pt x="408" y="301"/>
                    <a:pt x="408" y="305"/>
                    <a:pt x="409" y="306"/>
                  </a:cubicBezTo>
                  <a:cubicBezTo>
                    <a:pt x="409" y="307"/>
                    <a:pt x="431" y="310"/>
                    <a:pt x="431" y="310"/>
                  </a:cubicBezTo>
                  <a:cubicBezTo>
                    <a:pt x="441" y="311"/>
                    <a:pt x="441" y="311"/>
                    <a:pt x="441" y="311"/>
                  </a:cubicBezTo>
                  <a:cubicBezTo>
                    <a:pt x="441" y="311"/>
                    <a:pt x="451" y="310"/>
                    <a:pt x="452" y="310"/>
                  </a:cubicBezTo>
                  <a:cubicBezTo>
                    <a:pt x="452" y="310"/>
                    <a:pt x="459" y="311"/>
                    <a:pt x="460" y="311"/>
                  </a:cubicBezTo>
                  <a:cubicBezTo>
                    <a:pt x="460" y="311"/>
                    <a:pt x="470" y="321"/>
                    <a:pt x="470" y="321"/>
                  </a:cubicBezTo>
                  <a:cubicBezTo>
                    <a:pt x="479" y="326"/>
                    <a:pt x="479" y="326"/>
                    <a:pt x="479" y="326"/>
                  </a:cubicBezTo>
                  <a:cubicBezTo>
                    <a:pt x="481" y="325"/>
                    <a:pt x="481" y="325"/>
                    <a:pt x="481" y="325"/>
                  </a:cubicBezTo>
                  <a:cubicBezTo>
                    <a:pt x="476" y="328"/>
                    <a:pt x="476" y="328"/>
                    <a:pt x="476" y="328"/>
                  </a:cubicBezTo>
                  <a:cubicBezTo>
                    <a:pt x="476" y="328"/>
                    <a:pt x="478" y="332"/>
                    <a:pt x="478" y="332"/>
                  </a:cubicBezTo>
                  <a:cubicBezTo>
                    <a:pt x="478" y="333"/>
                    <a:pt x="487" y="339"/>
                    <a:pt x="487" y="339"/>
                  </a:cubicBezTo>
                  <a:cubicBezTo>
                    <a:pt x="487" y="339"/>
                    <a:pt x="490" y="337"/>
                    <a:pt x="490" y="337"/>
                  </a:cubicBezTo>
                  <a:cubicBezTo>
                    <a:pt x="491" y="337"/>
                    <a:pt x="493" y="336"/>
                    <a:pt x="493" y="335"/>
                  </a:cubicBezTo>
                  <a:cubicBezTo>
                    <a:pt x="493" y="334"/>
                    <a:pt x="493" y="331"/>
                    <a:pt x="493" y="330"/>
                  </a:cubicBezTo>
                  <a:cubicBezTo>
                    <a:pt x="494" y="330"/>
                    <a:pt x="495" y="329"/>
                    <a:pt x="496" y="330"/>
                  </a:cubicBezTo>
                  <a:cubicBezTo>
                    <a:pt x="496" y="332"/>
                    <a:pt x="498" y="346"/>
                    <a:pt x="497" y="346"/>
                  </a:cubicBezTo>
                  <a:cubicBezTo>
                    <a:pt x="497" y="346"/>
                    <a:pt x="500" y="356"/>
                    <a:pt x="500" y="357"/>
                  </a:cubicBezTo>
                  <a:cubicBezTo>
                    <a:pt x="500" y="357"/>
                    <a:pt x="504" y="369"/>
                    <a:pt x="504" y="370"/>
                  </a:cubicBezTo>
                  <a:cubicBezTo>
                    <a:pt x="504" y="370"/>
                    <a:pt x="511" y="384"/>
                    <a:pt x="511" y="385"/>
                  </a:cubicBezTo>
                  <a:cubicBezTo>
                    <a:pt x="512" y="385"/>
                    <a:pt x="518" y="402"/>
                    <a:pt x="518" y="402"/>
                  </a:cubicBezTo>
                  <a:cubicBezTo>
                    <a:pt x="518" y="402"/>
                    <a:pt x="522" y="409"/>
                    <a:pt x="522" y="410"/>
                  </a:cubicBezTo>
                  <a:cubicBezTo>
                    <a:pt x="521" y="411"/>
                    <a:pt x="523" y="416"/>
                    <a:pt x="524" y="417"/>
                  </a:cubicBezTo>
                  <a:cubicBezTo>
                    <a:pt x="525" y="418"/>
                    <a:pt x="529" y="419"/>
                    <a:pt x="529" y="419"/>
                  </a:cubicBezTo>
                  <a:cubicBezTo>
                    <a:pt x="529" y="419"/>
                    <a:pt x="531" y="417"/>
                    <a:pt x="532" y="417"/>
                  </a:cubicBezTo>
                  <a:cubicBezTo>
                    <a:pt x="532" y="416"/>
                    <a:pt x="534" y="413"/>
                    <a:pt x="534" y="412"/>
                  </a:cubicBezTo>
                  <a:cubicBezTo>
                    <a:pt x="535" y="411"/>
                    <a:pt x="538" y="411"/>
                    <a:pt x="538" y="412"/>
                  </a:cubicBezTo>
                  <a:cubicBezTo>
                    <a:pt x="538" y="412"/>
                    <a:pt x="541" y="414"/>
                    <a:pt x="541" y="414"/>
                  </a:cubicBezTo>
                  <a:cubicBezTo>
                    <a:pt x="541" y="422"/>
                    <a:pt x="541" y="422"/>
                    <a:pt x="541" y="422"/>
                  </a:cubicBezTo>
                  <a:cubicBezTo>
                    <a:pt x="541" y="422"/>
                    <a:pt x="542" y="427"/>
                    <a:pt x="542" y="429"/>
                  </a:cubicBezTo>
                  <a:cubicBezTo>
                    <a:pt x="543" y="431"/>
                    <a:pt x="547" y="432"/>
                    <a:pt x="547" y="432"/>
                  </a:cubicBezTo>
                  <a:cubicBezTo>
                    <a:pt x="551" y="428"/>
                    <a:pt x="551" y="428"/>
                    <a:pt x="551" y="428"/>
                  </a:cubicBezTo>
                  <a:cubicBezTo>
                    <a:pt x="553" y="420"/>
                    <a:pt x="553" y="420"/>
                    <a:pt x="553" y="420"/>
                  </a:cubicBezTo>
                  <a:cubicBezTo>
                    <a:pt x="549" y="413"/>
                    <a:pt x="549" y="413"/>
                    <a:pt x="549" y="413"/>
                  </a:cubicBezTo>
                  <a:cubicBezTo>
                    <a:pt x="549" y="413"/>
                    <a:pt x="545" y="409"/>
                    <a:pt x="545" y="409"/>
                  </a:cubicBezTo>
                  <a:cubicBezTo>
                    <a:pt x="544" y="408"/>
                    <a:pt x="541" y="408"/>
                    <a:pt x="541" y="408"/>
                  </a:cubicBezTo>
                  <a:cubicBezTo>
                    <a:pt x="541" y="408"/>
                    <a:pt x="541" y="409"/>
                    <a:pt x="542" y="410"/>
                  </a:cubicBezTo>
                  <a:cubicBezTo>
                    <a:pt x="542" y="411"/>
                    <a:pt x="541" y="411"/>
                    <a:pt x="541" y="411"/>
                  </a:cubicBezTo>
                  <a:cubicBezTo>
                    <a:pt x="537" y="410"/>
                    <a:pt x="537" y="410"/>
                    <a:pt x="537" y="410"/>
                  </a:cubicBezTo>
                  <a:cubicBezTo>
                    <a:pt x="538" y="405"/>
                    <a:pt x="538" y="405"/>
                    <a:pt x="538" y="405"/>
                  </a:cubicBezTo>
                  <a:cubicBezTo>
                    <a:pt x="538" y="405"/>
                    <a:pt x="541" y="405"/>
                    <a:pt x="541" y="405"/>
                  </a:cubicBezTo>
                  <a:cubicBezTo>
                    <a:pt x="542" y="405"/>
                    <a:pt x="541" y="398"/>
                    <a:pt x="541" y="398"/>
                  </a:cubicBezTo>
                  <a:cubicBezTo>
                    <a:pt x="541" y="398"/>
                    <a:pt x="542" y="387"/>
                    <a:pt x="542" y="387"/>
                  </a:cubicBezTo>
                  <a:cubicBezTo>
                    <a:pt x="543" y="387"/>
                    <a:pt x="542" y="375"/>
                    <a:pt x="541" y="375"/>
                  </a:cubicBezTo>
                  <a:cubicBezTo>
                    <a:pt x="539" y="374"/>
                    <a:pt x="541" y="371"/>
                    <a:pt x="541" y="371"/>
                  </a:cubicBezTo>
                  <a:cubicBezTo>
                    <a:pt x="542" y="370"/>
                    <a:pt x="548" y="368"/>
                    <a:pt x="548" y="368"/>
                  </a:cubicBezTo>
                  <a:cubicBezTo>
                    <a:pt x="552" y="361"/>
                    <a:pt x="552" y="361"/>
                    <a:pt x="552" y="361"/>
                  </a:cubicBezTo>
                  <a:cubicBezTo>
                    <a:pt x="552" y="361"/>
                    <a:pt x="558" y="357"/>
                    <a:pt x="558" y="357"/>
                  </a:cubicBezTo>
                  <a:cubicBezTo>
                    <a:pt x="559" y="356"/>
                    <a:pt x="566" y="349"/>
                    <a:pt x="566" y="348"/>
                  </a:cubicBezTo>
                  <a:cubicBezTo>
                    <a:pt x="566" y="347"/>
                    <a:pt x="567" y="344"/>
                    <a:pt x="569" y="344"/>
                  </a:cubicBezTo>
                  <a:cubicBezTo>
                    <a:pt x="571" y="344"/>
                    <a:pt x="574" y="341"/>
                    <a:pt x="574" y="341"/>
                  </a:cubicBezTo>
                  <a:cubicBezTo>
                    <a:pt x="574" y="336"/>
                    <a:pt x="574" y="336"/>
                    <a:pt x="574" y="336"/>
                  </a:cubicBezTo>
                  <a:cubicBezTo>
                    <a:pt x="574" y="336"/>
                    <a:pt x="575" y="333"/>
                    <a:pt x="576" y="333"/>
                  </a:cubicBezTo>
                  <a:cubicBezTo>
                    <a:pt x="578" y="332"/>
                    <a:pt x="581" y="332"/>
                    <a:pt x="581" y="332"/>
                  </a:cubicBezTo>
                  <a:cubicBezTo>
                    <a:pt x="581" y="332"/>
                    <a:pt x="582" y="334"/>
                    <a:pt x="582" y="334"/>
                  </a:cubicBezTo>
                  <a:cubicBezTo>
                    <a:pt x="581" y="334"/>
                    <a:pt x="590" y="332"/>
                    <a:pt x="590" y="332"/>
                  </a:cubicBezTo>
                  <a:cubicBezTo>
                    <a:pt x="590" y="332"/>
                    <a:pt x="593" y="332"/>
                    <a:pt x="594" y="332"/>
                  </a:cubicBezTo>
                  <a:cubicBezTo>
                    <a:pt x="595" y="331"/>
                    <a:pt x="597" y="329"/>
                    <a:pt x="597" y="329"/>
                  </a:cubicBezTo>
                  <a:cubicBezTo>
                    <a:pt x="597" y="329"/>
                    <a:pt x="596" y="326"/>
                    <a:pt x="597" y="327"/>
                  </a:cubicBezTo>
                  <a:cubicBezTo>
                    <a:pt x="598" y="327"/>
                    <a:pt x="601" y="330"/>
                    <a:pt x="601" y="331"/>
                  </a:cubicBezTo>
                  <a:cubicBezTo>
                    <a:pt x="600" y="331"/>
                    <a:pt x="602" y="334"/>
                    <a:pt x="602" y="336"/>
                  </a:cubicBezTo>
                  <a:cubicBezTo>
                    <a:pt x="601" y="337"/>
                    <a:pt x="609" y="345"/>
                    <a:pt x="609" y="345"/>
                  </a:cubicBezTo>
                  <a:cubicBezTo>
                    <a:pt x="609" y="345"/>
                    <a:pt x="613" y="344"/>
                    <a:pt x="612" y="345"/>
                  </a:cubicBezTo>
                  <a:cubicBezTo>
                    <a:pt x="612" y="346"/>
                    <a:pt x="611" y="350"/>
                    <a:pt x="611" y="350"/>
                  </a:cubicBezTo>
                  <a:cubicBezTo>
                    <a:pt x="611" y="350"/>
                    <a:pt x="614" y="352"/>
                    <a:pt x="615" y="352"/>
                  </a:cubicBezTo>
                  <a:cubicBezTo>
                    <a:pt x="616" y="352"/>
                    <a:pt x="618" y="357"/>
                    <a:pt x="618" y="357"/>
                  </a:cubicBezTo>
                  <a:cubicBezTo>
                    <a:pt x="618" y="357"/>
                    <a:pt x="618" y="362"/>
                    <a:pt x="618" y="363"/>
                  </a:cubicBezTo>
                  <a:cubicBezTo>
                    <a:pt x="618" y="363"/>
                    <a:pt x="618" y="368"/>
                    <a:pt x="618" y="369"/>
                  </a:cubicBezTo>
                  <a:cubicBezTo>
                    <a:pt x="618" y="370"/>
                    <a:pt x="624" y="371"/>
                    <a:pt x="624" y="371"/>
                  </a:cubicBezTo>
                  <a:cubicBezTo>
                    <a:pt x="624" y="371"/>
                    <a:pt x="630" y="367"/>
                    <a:pt x="630" y="366"/>
                  </a:cubicBezTo>
                  <a:cubicBezTo>
                    <a:pt x="630" y="366"/>
                    <a:pt x="635" y="364"/>
                    <a:pt x="635" y="362"/>
                  </a:cubicBezTo>
                  <a:cubicBezTo>
                    <a:pt x="635" y="361"/>
                    <a:pt x="638" y="373"/>
                    <a:pt x="638" y="373"/>
                  </a:cubicBezTo>
                  <a:cubicBezTo>
                    <a:pt x="641" y="381"/>
                    <a:pt x="641" y="381"/>
                    <a:pt x="641" y="381"/>
                  </a:cubicBezTo>
                  <a:cubicBezTo>
                    <a:pt x="641" y="381"/>
                    <a:pt x="642" y="387"/>
                    <a:pt x="643" y="388"/>
                  </a:cubicBezTo>
                  <a:cubicBezTo>
                    <a:pt x="644" y="389"/>
                    <a:pt x="644" y="396"/>
                    <a:pt x="644" y="397"/>
                  </a:cubicBezTo>
                  <a:cubicBezTo>
                    <a:pt x="644" y="397"/>
                    <a:pt x="647" y="402"/>
                    <a:pt x="646" y="402"/>
                  </a:cubicBezTo>
                  <a:cubicBezTo>
                    <a:pt x="645" y="403"/>
                    <a:pt x="643" y="402"/>
                    <a:pt x="643" y="403"/>
                  </a:cubicBezTo>
                  <a:cubicBezTo>
                    <a:pt x="644" y="404"/>
                    <a:pt x="644" y="407"/>
                    <a:pt x="644" y="408"/>
                  </a:cubicBezTo>
                  <a:cubicBezTo>
                    <a:pt x="644" y="408"/>
                    <a:pt x="644" y="413"/>
                    <a:pt x="644" y="413"/>
                  </a:cubicBezTo>
                  <a:cubicBezTo>
                    <a:pt x="643" y="414"/>
                    <a:pt x="643" y="416"/>
                    <a:pt x="643" y="417"/>
                  </a:cubicBezTo>
                  <a:cubicBezTo>
                    <a:pt x="643" y="418"/>
                    <a:pt x="644" y="420"/>
                    <a:pt x="644" y="420"/>
                  </a:cubicBezTo>
                  <a:cubicBezTo>
                    <a:pt x="644" y="421"/>
                    <a:pt x="644" y="422"/>
                    <a:pt x="644" y="422"/>
                  </a:cubicBezTo>
                  <a:cubicBezTo>
                    <a:pt x="644" y="422"/>
                    <a:pt x="645" y="422"/>
                    <a:pt x="645" y="421"/>
                  </a:cubicBezTo>
                  <a:cubicBezTo>
                    <a:pt x="646" y="420"/>
                    <a:pt x="648" y="420"/>
                    <a:pt x="648" y="420"/>
                  </a:cubicBezTo>
                  <a:cubicBezTo>
                    <a:pt x="649" y="421"/>
                    <a:pt x="652" y="425"/>
                    <a:pt x="653" y="426"/>
                  </a:cubicBezTo>
                  <a:cubicBezTo>
                    <a:pt x="653" y="428"/>
                    <a:pt x="657" y="434"/>
                    <a:pt x="657" y="434"/>
                  </a:cubicBezTo>
                  <a:cubicBezTo>
                    <a:pt x="658" y="435"/>
                    <a:pt x="660" y="437"/>
                    <a:pt x="659" y="439"/>
                  </a:cubicBezTo>
                  <a:cubicBezTo>
                    <a:pt x="657" y="441"/>
                    <a:pt x="657" y="441"/>
                    <a:pt x="658" y="442"/>
                  </a:cubicBezTo>
                  <a:cubicBezTo>
                    <a:pt x="658" y="443"/>
                    <a:pt x="658" y="446"/>
                    <a:pt x="660" y="448"/>
                  </a:cubicBezTo>
                  <a:cubicBezTo>
                    <a:pt x="661" y="450"/>
                    <a:pt x="665" y="454"/>
                    <a:pt x="665" y="454"/>
                  </a:cubicBezTo>
                  <a:cubicBezTo>
                    <a:pt x="665" y="454"/>
                    <a:pt x="669" y="457"/>
                    <a:pt x="670" y="458"/>
                  </a:cubicBezTo>
                  <a:cubicBezTo>
                    <a:pt x="670" y="458"/>
                    <a:pt x="675" y="459"/>
                    <a:pt x="675" y="461"/>
                  </a:cubicBezTo>
                  <a:cubicBezTo>
                    <a:pt x="676" y="463"/>
                    <a:pt x="677" y="465"/>
                    <a:pt x="677" y="465"/>
                  </a:cubicBezTo>
                  <a:cubicBezTo>
                    <a:pt x="677" y="465"/>
                    <a:pt x="681" y="466"/>
                    <a:pt x="681" y="466"/>
                  </a:cubicBezTo>
                  <a:cubicBezTo>
                    <a:pt x="681" y="466"/>
                    <a:pt x="681" y="460"/>
                    <a:pt x="680" y="459"/>
                  </a:cubicBezTo>
                  <a:cubicBezTo>
                    <a:pt x="680" y="459"/>
                    <a:pt x="676" y="451"/>
                    <a:pt x="675" y="450"/>
                  </a:cubicBezTo>
                  <a:cubicBezTo>
                    <a:pt x="675" y="450"/>
                    <a:pt x="674" y="449"/>
                    <a:pt x="675" y="447"/>
                  </a:cubicBezTo>
                  <a:cubicBezTo>
                    <a:pt x="675" y="445"/>
                    <a:pt x="674" y="439"/>
                    <a:pt x="674" y="439"/>
                  </a:cubicBezTo>
                  <a:cubicBezTo>
                    <a:pt x="667" y="430"/>
                    <a:pt x="667" y="430"/>
                    <a:pt x="667" y="430"/>
                  </a:cubicBezTo>
                  <a:cubicBezTo>
                    <a:pt x="667" y="430"/>
                    <a:pt x="660" y="424"/>
                    <a:pt x="660" y="424"/>
                  </a:cubicBezTo>
                  <a:cubicBezTo>
                    <a:pt x="660" y="425"/>
                    <a:pt x="655" y="422"/>
                    <a:pt x="655" y="420"/>
                  </a:cubicBezTo>
                  <a:cubicBezTo>
                    <a:pt x="655" y="419"/>
                    <a:pt x="655" y="414"/>
                    <a:pt x="653" y="413"/>
                  </a:cubicBezTo>
                  <a:cubicBezTo>
                    <a:pt x="652" y="412"/>
                    <a:pt x="651" y="410"/>
                    <a:pt x="649" y="409"/>
                  </a:cubicBezTo>
                  <a:cubicBezTo>
                    <a:pt x="648" y="408"/>
                    <a:pt x="649" y="402"/>
                    <a:pt x="649" y="402"/>
                  </a:cubicBezTo>
                  <a:cubicBezTo>
                    <a:pt x="650" y="401"/>
                    <a:pt x="652" y="394"/>
                    <a:pt x="652" y="393"/>
                  </a:cubicBezTo>
                  <a:cubicBezTo>
                    <a:pt x="652" y="393"/>
                    <a:pt x="653" y="386"/>
                    <a:pt x="653" y="386"/>
                  </a:cubicBezTo>
                  <a:cubicBezTo>
                    <a:pt x="653" y="386"/>
                    <a:pt x="655" y="384"/>
                    <a:pt x="655" y="385"/>
                  </a:cubicBezTo>
                  <a:cubicBezTo>
                    <a:pt x="656" y="386"/>
                    <a:pt x="658" y="385"/>
                    <a:pt x="657" y="387"/>
                  </a:cubicBezTo>
                  <a:cubicBezTo>
                    <a:pt x="657" y="390"/>
                    <a:pt x="657" y="392"/>
                    <a:pt x="657" y="392"/>
                  </a:cubicBezTo>
                  <a:cubicBezTo>
                    <a:pt x="663" y="391"/>
                    <a:pt x="663" y="391"/>
                    <a:pt x="663" y="391"/>
                  </a:cubicBezTo>
                  <a:cubicBezTo>
                    <a:pt x="667" y="395"/>
                    <a:pt x="667" y="395"/>
                    <a:pt x="667" y="395"/>
                  </a:cubicBezTo>
                  <a:cubicBezTo>
                    <a:pt x="670" y="399"/>
                    <a:pt x="670" y="399"/>
                    <a:pt x="670" y="399"/>
                  </a:cubicBezTo>
                  <a:cubicBezTo>
                    <a:pt x="673" y="401"/>
                    <a:pt x="673" y="401"/>
                    <a:pt x="673" y="401"/>
                  </a:cubicBezTo>
                  <a:cubicBezTo>
                    <a:pt x="673" y="401"/>
                    <a:pt x="674" y="405"/>
                    <a:pt x="675" y="406"/>
                  </a:cubicBezTo>
                  <a:cubicBezTo>
                    <a:pt x="675" y="406"/>
                    <a:pt x="678" y="405"/>
                    <a:pt x="678" y="405"/>
                  </a:cubicBezTo>
                  <a:cubicBezTo>
                    <a:pt x="681" y="407"/>
                    <a:pt x="681" y="407"/>
                    <a:pt x="681" y="407"/>
                  </a:cubicBezTo>
                  <a:cubicBezTo>
                    <a:pt x="681" y="407"/>
                    <a:pt x="679" y="411"/>
                    <a:pt x="680" y="412"/>
                  </a:cubicBezTo>
                  <a:cubicBezTo>
                    <a:pt x="680" y="413"/>
                    <a:pt x="681" y="416"/>
                    <a:pt x="681" y="416"/>
                  </a:cubicBezTo>
                  <a:cubicBezTo>
                    <a:pt x="684" y="414"/>
                    <a:pt x="684" y="414"/>
                    <a:pt x="684" y="414"/>
                  </a:cubicBezTo>
                  <a:cubicBezTo>
                    <a:pt x="689" y="410"/>
                    <a:pt x="689" y="410"/>
                    <a:pt x="689" y="410"/>
                  </a:cubicBezTo>
                  <a:cubicBezTo>
                    <a:pt x="691" y="407"/>
                    <a:pt x="691" y="407"/>
                    <a:pt x="691" y="407"/>
                  </a:cubicBezTo>
                  <a:cubicBezTo>
                    <a:pt x="692" y="405"/>
                    <a:pt x="692" y="405"/>
                    <a:pt x="692" y="405"/>
                  </a:cubicBezTo>
                  <a:cubicBezTo>
                    <a:pt x="698" y="402"/>
                    <a:pt x="698" y="402"/>
                    <a:pt x="698" y="402"/>
                  </a:cubicBezTo>
                  <a:cubicBezTo>
                    <a:pt x="704" y="396"/>
                    <a:pt x="704" y="396"/>
                    <a:pt x="704" y="396"/>
                  </a:cubicBezTo>
                  <a:cubicBezTo>
                    <a:pt x="704" y="385"/>
                    <a:pt x="704" y="385"/>
                    <a:pt x="704" y="385"/>
                  </a:cubicBezTo>
                  <a:cubicBezTo>
                    <a:pt x="702" y="377"/>
                    <a:pt x="702" y="377"/>
                    <a:pt x="702" y="377"/>
                  </a:cubicBezTo>
                  <a:cubicBezTo>
                    <a:pt x="697" y="370"/>
                    <a:pt x="697" y="370"/>
                    <a:pt x="697" y="370"/>
                  </a:cubicBezTo>
                  <a:cubicBezTo>
                    <a:pt x="686" y="359"/>
                    <a:pt x="686" y="359"/>
                    <a:pt x="686" y="359"/>
                  </a:cubicBezTo>
                  <a:cubicBezTo>
                    <a:pt x="682" y="354"/>
                    <a:pt x="682" y="354"/>
                    <a:pt x="682" y="354"/>
                  </a:cubicBezTo>
                  <a:cubicBezTo>
                    <a:pt x="682" y="354"/>
                    <a:pt x="679" y="350"/>
                    <a:pt x="679" y="349"/>
                  </a:cubicBezTo>
                  <a:cubicBezTo>
                    <a:pt x="679" y="348"/>
                    <a:pt x="680" y="343"/>
                    <a:pt x="680" y="343"/>
                  </a:cubicBezTo>
                  <a:cubicBezTo>
                    <a:pt x="683" y="341"/>
                    <a:pt x="683" y="341"/>
                    <a:pt x="683" y="341"/>
                  </a:cubicBezTo>
                  <a:cubicBezTo>
                    <a:pt x="688" y="335"/>
                    <a:pt x="688" y="335"/>
                    <a:pt x="688" y="335"/>
                  </a:cubicBezTo>
                  <a:cubicBezTo>
                    <a:pt x="688" y="335"/>
                    <a:pt x="692" y="333"/>
                    <a:pt x="693" y="333"/>
                  </a:cubicBezTo>
                  <a:cubicBezTo>
                    <a:pt x="694" y="334"/>
                    <a:pt x="699" y="334"/>
                    <a:pt x="699" y="334"/>
                  </a:cubicBezTo>
                  <a:cubicBezTo>
                    <a:pt x="699" y="335"/>
                    <a:pt x="700" y="334"/>
                    <a:pt x="699" y="335"/>
                  </a:cubicBezTo>
                  <a:cubicBezTo>
                    <a:pt x="699" y="336"/>
                    <a:pt x="699" y="341"/>
                    <a:pt x="700" y="341"/>
                  </a:cubicBezTo>
                  <a:cubicBezTo>
                    <a:pt x="700" y="342"/>
                    <a:pt x="702" y="342"/>
                    <a:pt x="702" y="342"/>
                  </a:cubicBezTo>
                  <a:cubicBezTo>
                    <a:pt x="702" y="342"/>
                    <a:pt x="704" y="342"/>
                    <a:pt x="704" y="341"/>
                  </a:cubicBezTo>
                  <a:cubicBezTo>
                    <a:pt x="704" y="340"/>
                    <a:pt x="704" y="336"/>
                    <a:pt x="704" y="336"/>
                  </a:cubicBezTo>
                  <a:cubicBezTo>
                    <a:pt x="704" y="335"/>
                    <a:pt x="705" y="335"/>
                    <a:pt x="705" y="335"/>
                  </a:cubicBezTo>
                  <a:cubicBezTo>
                    <a:pt x="706" y="335"/>
                    <a:pt x="708" y="335"/>
                    <a:pt x="708" y="335"/>
                  </a:cubicBezTo>
                  <a:cubicBezTo>
                    <a:pt x="711" y="332"/>
                    <a:pt x="711" y="332"/>
                    <a:pt x="711" y="332"/>
                  </a:cubicBezTo>
                  <a:cubicBezTo>
                    <a:pt x="715" y="334"/>
                    <a:pt x="715" y="334"/>
                    <a:pt x="715" y="334"/>
                  </a:cubicBezTo>
                  <a:cubicBezTo>
                    <a:pt x="720" y="330"/>
                    <a:pt x="720" y="330"/>
                    <a:pt x="720" y="330"/>
                  </a:cubicBezTo>
                  <a:cubicBezTo>
                    <a:pt x="720" y="330"/>
                    <a:pt x="722" y="329"/>
                    <a:pt x="723" y="329"/>
                  </a:cubicBezTo>
                  <a:cubicBezTo>
                    <a:pt x="723" y="330"/>
                    <a:pt x="727" y="326"/>
                    <a:pt x="727" y="326"/>
                  </a:cubicBezTo>
                  <a:cubicBezTo>
                    <a:pt x="732" y="325"/>
                    <a:pt x="732" y="325"/>
                    <a:pt x="732" y="325"/>
                  </a:cubicBezTo>
                  <a:cubicBezTo>
                    <a:pt x="735" y="324"/>
                    <a:pt x="735" y="324"/>
                    <a:pt x="735" y="324"/>
                  </a:cubicBezTo>
                  <a:cubicBezTo>
                    <a:pt x="735" y="324"/>
                    <a:pt x="737" y="320"/>
                    <a:pt x="737" y="321"/>
                  </a:cubicBezTo>
                  <a:cubicBezTo>
                    <a:pt x="737" y="321"/>
                    <a:pt x="746" y="311"/>
                    <a:pt x="746" y="311"/>
                  </a:cubicBezTo>
                  <a:cubicBezTo>
                    <a:pt x="749" y="304"/>
                    <a:pt x="749" y="304"/>
                    <a:pt x="749" y="304"/>
                  </a:cubicBezTo>
                  <a:cubicBezTo>
                    <a:pt x="753" y="293"/>
                    <a:pt x="753" y="293"/>
                    <a:pt x="753" y="293"/>
                  </a:cubicBezTo>
                  <a:cubicBezTo>
                    <a:pt x="755" y="280"/>
                    <a:pt x="755" y="280"/>
                    <a:pt x="755" y="280"/>
                  </a:cubicBezTo>
                  <a:cubicBezTo>
                    <a:pt x="755" y="276"/>
                    <a:pt x="755" y="276"/>
                    <a:pt x="755" y="276"/>
                  </a:cubicBezTo>
                  <a:cubicBezTo>
                    <a:pt x="755" y="276"/>
                    <a:pt x="752" y="279"/>
                    <a:pt x="751" y="279"/>
                  </a:cubicBezTo>
                  <a:cubicBezTo>
                    <a:pt x="751" y="279"/>
                    <a:pt x="748" y="278"/>
                    <a:pt x="748" y="278"/>
                  </a:cubicBezTo>
                  <a:cubicBezTo>
                    <a:pt x="750" y="275"/>
                    <a:pt x="750" y="275"/>
                    <a:pt x="750" y="275"/>
                  </a:cubicBezTo>
                  <a:cubicBezTo>
                    <a:pt x="750" y="275"/>
                    <a:pt x="751" y="272"/>
                    <a:pt x="751" y="271"/>
                  </a:cubicBezTo>
                  <a:cubicBezTo>
                    <a:pt x="750" y="271"/>
                    <a:pt x="747" y="270"/>
                    <a:pt x="747" y="270"/>
                  </a:cubicBezTo>
                  <a:cubicBezTo>
                    <a:pt x="747" y="270"/>
                    <a:pt x="748" y="267"/>
                    <a:pt x="749" y="267"/>
                  </a:cubicBezTo>
                  <a:cubicBezTo>
                    <a:pt x="748" y="267"/>
                    <a:pt x="743" y="262"/>
                    <a:pt x="743" y="262"/>
                  </a:cubicBezTo>
                  <a:cubicBezTo>
                    <a:pt x="743" y="262"/>
                    <a:pt x="736" y="252"/>
                    <a:pt x="736" y="252"/>
                  </a:cubicBezTo>
                  <a:cubicBezTo>
                    <a:pt x="735" y="253"/>
                    <a:pt x="730" y="249"/>
                    <a:pt x="729" y="249"/>
                  </a:cubicBezTo>
                  <a:cubicBezTo>
                    <a:pt x="729" y="249"/>
                    <a:pt x="729" y="249"/>
                    <a:pt x="728" y="248"/>
                  </a:cubicBezTo>
                  <a:cubicBezTo>
                    <a:pt x="728" y="247"/>
                    <a:pt x="733" y="240"/>
                    <a:pt x="733" y="240"/>
                  </a:cubicBezTo>
                  <a:cubicBezTo>
                    <a:pt x="733" y="239"/>
                    <a:pt x="738" y="234"/>
                    <a:pt x="739" y="234"/>
                  </a:cubicBezTo>
                  <a:cubicBezTo>
                    <a:pt x="739" y="235"/>
                    <a:pt x="742" y="235"/>
                    <a:pt x="742" y="235"/>
                  </a:cubicBezTo>
                  <a:cubicBezTo>
                    <a:pt x="742" y="235"/>
                    <a:pt x="742" y="231"/>
                    <a:pt x="741" y="231"/>
                  </a:cubicBezTo>
                  <a:cubicBezTo>
                    <a:pt x="741" y="231"/>
                    <a:pt x="730" y="230"/>
                    <a:pt x="730" y="230"/>
                  </a:cubicBezTo>
                  <a:cubicBezTo>
                    <a:pt x="730" y="230"/>
                    <a:pt x="725" y="233"/>
                    <a:pt x="725" y="233"/>
                  </a:cubicBezTo>
                  <a:cubicBezTo>
                    <a:pt x="725" y="234"/>
                    <a:pt x="722" y="234"/>
                    <a:pt x="722" y="234"/>
                  </a:cubicBezTo>
                  <a:cubicBezTo>
                    <a:pt x="721" y="230"/>
                    <a:pt x="721" y="230"/>
                    <a:pt x="721" y="230"/>
                  </a:cubicBezTo>
                  <a:cubicBezTo>
                    <a:pt x="717" y="228"/>
                    <a:pt x="717" y="228"/>
                    <a:pt x="717" y="228"/>
                  </a:cubicBezTo>
                  <a:cubicBezTo>
                    <a:pt x="712" y="226"/>
                    <a:pt x="712" y="226"/>
                    <a:pt x="712" y="226"/>
                  </a:cubicBezTo>
                  <a:cubicBezTo>
                    <a:pt x="712" y="223"/>
                    <a:pt x="712" y="223"/>
                    <a:pt x="712" y="223"/>
                  </a:cubicBezTo>
                  <a:cubicBezTo>
                    <a:pt x="712" y="223"/>
                    <a:pt x="715" y="222"/>
                    <a:pt x="716" y="221"/>
                  </a:cubicBezTo>
                  <a:cubicBezTo>
                    <a:pt x="716" y="221"/>
                    <a:pt x="720" y="219"/>
                    <a:pt x="720" y="218"/>
                  </a:cubicBezTo>
                  <a:cubicBezTo>
                    <a:pt x="720" y="216"/>
                    <a:pt x="723" y="213"/>
                    <a:pt x="723" y="213"/>
                  </a:cubicBezTo>
                  <a:cubicBezTo>
                    <a:pt x="724" y="213"/>
                    <a:pt x="726" y="211"/>
                    <a:pt x="726" y="211"/>
                  </a:cubicBezTo>
                  <a:cubicBezTo>
                    <a:pt x="727" y="211"/>
                    <a:pt x="730" y="214"/>
                    <a:pt x="729" y="214"/>
                  </a:cubicBezTo>
                  <a:cubicBezTo>
                    <a:pt x="729" y="214"/>
                    <a:pt x="727" y="217"/>
                    <a:pt x="728" y="218"/>
                  </a:cubicBezTo>
                  <a:cubicBezTo>
                    <a:pt x="728" y="219"/>
                    <a:pt x="730" y="222"/>
                    <a:pt x="730" y="223"/>
                  </a:cubicBezTo>
                  <a:cubicBezTo>
                    <a:pt x="730" y="223"/>
                    <a:pt x="729" y="225"/>
                    <a:pt x="729" y="225"/>
                  </a:cubicBezTo>
                  <a:cubicBezTo>
                    <a:pt x="731" y="224"/>
                    <a:pt x="731" y="224"/>
                    <a:pt x="731" y="224"/>
                  </a:cubicBezTo>
                  <a:cubicBezTo>
                    <a:pt x="731" y="224"/>
                    <a:pt x="734" y="222"/>
                    <a:pt x="734" y="222"/>
                  </a:cubicBezTo>
                  <a:cubicBezTo>
                    <a:pt x="734" y="221"/>
                    <a:pt x="736" y="219"/>
                    <a:pt x="737" y="219"/>
                  </a:cubicBezTo>
                  <a:cubicBezTo>
                    <a:pt x="737" y="219"/>
                    <a:pt x="743" y="218"/>
                    <a:pt x="743" y="218"/>
                  </a:cubicBezTo>
                  <a:cubicBezTo>
                    <a:pt x="743" y="219"/>
                    <a:pt x="748" y="220"/>
                    <a:pt x="748" y="220"/>
                  </a:cubicBezTo>
                  <a:cubicBezTo>
                    <a:pt x="749" y="229"/>
                    <a:pt x="749" y="229"/>
                    <a:pt x="749" y="229"/>
                  </a:cubicBezTo>
                  <a:cubicBezTo>
                    <a:pt x="749" y="229"/>
                    <a:pt x="762" y="232"/>
                    <a:pt x="762" y="233"/>
                  </a:cubicBezTo>
                  <a:cubicBezTo>
                    <a:pt x="762" y="234"/>
                    <a:pt x="760" y="235"/>
                    <a:pt x="760" y="235"/>
                  </a:cubicBezTo>
                  <a:cubicBezTo>
                    <a:pt x="760" y="235"/>
                    <a:pt x="760" y="238"/>
                    <a:pt x="761" y="238"/>
                  </a:cubicBezTo>
                  <a:cubicBezTo>
                    <a:pt x="761" y="238"/>
                    <a:pt x="764" y="240"/>
                    <a:pt x="764" y="241"/>
                  </a:cubicBezTo>
                  <a:cubicBezTo>
                    <a:pt x="765" y="242"/>
                    <a:pt x="765" y="246"/>
                    <a:pt x="765" y="246"/>
                  </a:cubicBezTo>
                  <a:cubicBezTo>
                    <a:pt x="765" y="246"/>
                    <a:pt x="764" y="250"/>
                    <a:pt x="764" y="250"/>
                  </a:cubicBezTo>
                  <a:cubicBezTo>
                    <a:pt x="764" y="251"/>
                    <a:pt x="768" y="253"/>
                    <a:pt x="768" y="253"/>
                  </a:cubicBezTo>
                  <a:cubicBezTo>
                    <a:pt x="777" y="250"/>
                    <a:pt x="777" y="250"/>
                    <a:pt x="777" y="250"/>
                  </a:cubicBezTo>
                  <a:cubicBezTo>
                    <a:pt x="777" y="250"/>
                    <a:pt x="782" y="246"/>
                    <a:pt x="782" y="246"/>
                  </a:cubicBezTo>
                  <a:cubicBezTo>
                    <a:pt x="782" y="245"/>
                    <a:pt x="776" y="232"/>
                    <a:pt x="776" y="232"/>
                  </a:cubicBezTo>
                  <a:cubicBezTo>
                    <a:pt x="764" y="224"/>
                    <a:pt x="764" y="224"/>
                    <a:pt x="764" y="224"/>
                  </a:cubicBezTo>
                  <a:cubicBezTo>
                    <a:pt x="759" y="220"/>
                    <a:pt x="759" y="220"/>
                    <a:pt x="759" y="220"/>
                  </a:cubicBezTo>
                  <a:cubicBezTo>
                    <a:pt x="766" y="213"/>
                    <a:pt x="766" y="213"/>
                    <a:pt x="766" y="213"/>
                  </a:cubicBezTo>
                  <a:cubicBezTo>
                    <a:pt x="766" y="206"/>
                    <a:pt x="766" y="206"/>
                    <a:pt x="766" y="206"/>
                  </a:cubicBezTo>
                  <a:cubicBezTo>
                    <a:pt x="766" y="206"/>
                    <a:pt x="767" y="200"/>
                    <a:pt x="768" y="200"/>
                  </a:cubicBezTo>
                  <a:cubicBezTo>
                    <a:pt x="768" y="200"/>
                    <a:pt x="772" y="197"/>
                    <a:pt x="772" y="197"/>
                  </a:cubicBezTo>
                  <a:cubicBezTo>
                    <a:pt x="777" y="201"/>
                    <a:pt x="777" y="201"/>
                    <a:pt x="777" y="201"/>
                  </a:cubicBezTo>
                  <a:cubicBezTo>
                    <a:pt x="785" y="196"/>
                    <a:pt x="785" y="196"/>
                    <a:pt x="785" y="196"/>
                  </a:cubicBezTo>
                  <a:cubicBezTo>
                    <a:pt x="789" y="181"/>
                    <a:pt x="789" y="181"/>
                    <a:pt x="789" y="181"/>
                  </a:cubicBezTo>
                  <a:cubicBezTo>
                    <a:pt x="789" y="160"/>
                    <a:pt x="789" y="160"/>
                    <a:pt x="789" y="160"/>
                  </a:cubicBezTo>
                  <a:cubicBezTo>
                    <a:pt x="783" y="148"/>
                    <a:pt x="783" y="148"/>
                    <a:pt x="783" y="148"/>
                  </a:cubicBezTo>
                  <a:cubicBezTo>
                    <a:pt x="783" y="148"/>
                    <a:pt x="779" y="141"/>
                    <a:pt x="779" y="141"/>
                  </a:cubicBezTo>
                  <a:cubicBezTo>
                    <a:pt x="778" y="141"/>
                    <a:pt x="774" y="133"/>
                    <a:pt x="774" y="133"/>
                  </a:cubicBezTo>
                  <a:cubicBezTo>
                    <a:pt x="763" y="129"/>
                    <a:pt x="763" y="129"/>
                    <a:pt x="763" y="129"/>
                  </a:cubicBezTo>
                  <a:cubicBezTo>
                    <a:pt x="759" y="129"/>
                    <a:pt x="759" y="129"/>
                    <a:pt x="759" y="129"/>
                  </a:cubicBezTo>
                  <a:cubicBezTo>
                    <a:pt x="756" y="133"/>
                    <a:pt x="756" y="133"/>
                    <a:pt x="756" y="133"/>
                  </a:cubicBezTo>
                  <a:cubicBezTo>
                    <a:pt x="753" y="130"/>
                    <a:pt x="753" y="130"/>
                    <a:pt x="753" y="130"/>
                  </a:cubicBezTo>
                  <a:cubicBezTo>
                    <a:pt x="749" y="122"/>
                    <a:pt x="749" y="122"/>
                    <a:pt x="749" y="122"/>
                  </a:cubicBezTo>
                  <a:cubicBezTo>
                    <a:pt x="749" y="127"/>
                    <a:pt x="749" y="127"/>
                    <a:pt x="749" y="127"/>
                  </a:cubicBezTo>
                  <a:cubicBezTo>
                    <a:pt x="749" y="127"/>
                    <a:pt x="750" y="130"/>
                    <a:pt x="749" y="130"/>
                  </a:cubicBezTo>
                  <a:cubicBezTo>
                    <a:pt x="749" y="131"/>
                    <a:pt x="746" y="126"/>
                    <a:pt x="746" y="126"/>
                  </a:cubicBezTo>
                  <a:cubicBezTo>
                    <a:pt x="746" y="126"/>
                    <a:pt x="741" y="125"/>
                    <a:pt x="741" y="125"/>
                  </a:cubicBezTo>
                  <a:cubicBezTo>
                    <a:pt x="741" y="125"/>
                    <a:pt x="738" y="124"/>
                    <a:pt x="738" y="124"/>
                  </a:cubicBezTo>
                  <a:cubicBezTo>
                    <a:pt x="738" y="124"/>
                    <a:pt x="746" y="115"/>
                    <a:pt x="745" y="116"/>
                  </a:cubicBezTo>
                  <a:cubicBezTo>
                    <a:pt x="744" y="116"/>
                    <a:pt x="746" y="104"/>
                    <a:pt x="746" y="104"/>
                  </a:cubicBezTo>
                  <a:cubicBezTo>
                    <a:pt x="746" y="104"/>
                    <a:pt x="749" y="99"/>
                    <a:pt x="749" y="99"/>
                  </a:cubicBezTo>
                  <a:cubicBezTo>
                    <a:pt x="749" y="100"/>
                    <a:pt x="760" y="98"/>
                    <a:pt x="760" y="98"/>
                  </a:cubicBezTo>
                  <a:cubicBezTo>
                    <a:pt x="760" y="98"/>
                    <a:pt x="778" y="98"/>
                    <a:pt x="778" y="98"/>
                  </a:cubicBezTo>
                  <a:cubicBezTo>
                    <a:pt x="778" y="98"/>
                    <a:pt x="788" y="98"/>
                    <a:pt x="788" y="98"/>
                  </a:cubicBezTo>
                  <a:cubicBezTo>
                    <a:pt x="788" y="98"/>
                    <a:pt x="788" y="100"/>
                    <a:pt x="789" y="101"/>
                  </a:cubicBezTo>
                  <a:cubicBezTo>
                    <a:pt x="789" y="101"/>
                    <a:pt x="797" y="100"/>
                    <a:pt x="797" y="100"/>
                  </a:cubicBezTo>
                  <a:cubicBezTo>
                    <a:pt x="803" y="99"/>
                    <a:pt x="803" y="99"/>
                    <a:pt x="803" y="99"/>
                  </a:cubicBezTo>
                  <a:cubicBezTo>
                    <a:pt x="805" y="99"/>
                    <a:pt x="805" y="99"/>
                    <a:pt x="805" y="99"/>
                  </a:cubicBezTo>
                  <a:cubicBezTo>
                    <a:pt x="805" y="99"/>
                    <a:pt x="802" y="95"/>
                    <a:pt x="802" y="95"/>
                  </a:cubicBezTo>
                  <a:cubicBezTo>
                    <a:pt x="801" y="95"/>
                    <a:pt x="798" y="94"/>
                    <a:pt x="798" y="94"/>
                  </a:cubicBezTo>
                  <a:cubicBezTo>
                    <a:pt x="797" y="94"/>
                    <a:pt x="800" y="88"/>
                    <a:pt x="800" y="87"/>
                  </a:cubicBezTo>
                  <a:cubicBezTo>
                    <a:pt x="800" y="86"/>
                    <a:pt x="799" y="82"/>
                    <a:pt x="801" y="83"/>
                  </a:cubicBezTo>
                  <a:cubicBezTo>
                    <a:pt x="802" y="83"/>
                    <a:pt x="811" y="83"/>
                    <a:pt x="811" y="83"/>
                  </a:cubicBezTo>
                  <a:cubicBezTo>
                    <a:pt x="811" y="83"/>
                    <a:pt x="814" y="86"/>
                    <a:pt x="814" y="87"/>
                  </a:cubicBezTo>
                  <a:cubicBezTo>
                    <a:pt x="814" y="88"/>
                    <a:pt x="820" y="92"/>
                    <a:pt x="820" y="92"/>
                  </a:cubicBezTo>
                  <a:cubicBezTo>
                    <a:pt x="820" y="92"/>
                    <a:pt x="823" y="88"/>
                    <a:pt x="823" y="88"/>
                  </a:cubicBezTo>
                  <a:cubicBezTo>
                    <a:pt x="823" y="87"/>
                    <a:pt x="825" y="85"/>
                    <a:pt x="825" y="85"/>
                  </a:cubicBezTo>
                  <a:cubicBezTo>
                    <a:pt x="825" y="84"/>
                    <a:pt x="822" y="81"/>
                    <a:pt x="822" y="81"/>
                  </a:cubicBezTo>
                  <a:cubicBezTo>
                    <a:pt x="822" y="81"/>
                    <a:pt x="825" y="78"/>
                    <a:pt x="826" y="80"/>
                  </a:cubicBezTo>
                  <a:cubicBezTo>
                    <a:pt x="828" y="81"/>
                    <a:pt x="831" y="88"/>
                    <a:pt x="831" y="88"/>
                  </a:cubicBezTo>
                  <a:cubicBezTo>
                    <a:pt x="831" y="88"/>
                    <a:pt x="828" y="95"/>
                    <a:pt x="828" y="96"/>
                  </a:cubicBezTo>
                  <a:cubicBezTo>
                    <a:pt x="828" y="97"/>
                    <a:pt x="827" y="103"/>
                    <a:pt x="827" y="104"/>
                  </a:cubicBezTo>
                  <a:cubicBezTo>
                    <a:pt x="827" y="104"/>
                    <a:pt x="824" y="107"/>
                    <a:pt x="824" y="107"/>
                  </a:cubicBezTo>
                  <a:cubicBezTo>
                    <a:pt x="824" y="107"/>
                    <a:pt x="822" y="107"/>
                    <a:pt x="822" y="108"/>
                  </a:cubicBezTo>
                  <a:cubicBezTo>
                    <a:pt x="822" y="108"/>
                    <a:pt x="824" y="113"/>
                    <a:pt x="824" y="113"/>
                  </a:cubicBezTo>
                  <a:cubicBezTo>
                    <a:pt x="824" y="113"/>
                    <a:pt x="825" y="118"/>
                    <a:pt x="826" y="118"/>
                  </a:cubicBezTo>
                  <a:cubicBezTo>
                    <a:pt x="826" y="118"/>
                    <a:pt x="842" y="132"/>
                    <a:pt x="842" y="132"/>
                  </a:cubicBezTo>
                  <a:cubicBezTo>
                    <a:pt x="852" y="142"/>
                    <a:pt x="852" y="142"/>
                    <a:pt x="852" y="142"/>
                  </a:cubicBezTo>
                  <a:cubicBezTo>
                    <a:pt x="859" y="148"/>
                    <a:pt x="859" y="148"/>
                    <a:pt x="859" y="148"/>
                  </a:cubicBezTo>
                  <a:cubicBezTo>
                    <a:pt x="861" y="148"/>
                    <a:pt x="861" y="148"/>
                    <a:pt x="861" y="148"/>
                  </a:cubicBezTo>
                  <a:cubicBezTo>
                    <a:pt x="861" y="148"/>
                    <a:pt x="863" y="140"/>
                    <a:pt x="862" y="140"/>
                  </a:cubicBezTo>
                  <a:cubicBezTo>
                    <a:pt x="861" y="140"/>
                    <a:pt x="859" y="138"/>
                    <a:pt x="859" y="137"/>
                  </a:cubicBezTo>
                  <a:cubicBezTo>
                    <a:pt x="859" y="137"/>
                    <a:pt x="860" y="134"/>
                    <a:pt x="861" y="135"/>
                  </a:cubicBezTo>
                  <a:cubicBezTo>
                    <a:pt x="862" y="135"/>
                    <a:pt x="864" y="135"/>
                    <a:pt x="864" y="135"/>
                  </a:cubicBezTo>
                  <a:cubicBezTo>
                    <a:pt x="859" y="129"/>
                    <a:pt x="859" y="129"/>
                    <a:pt x="859" y="129"/>
                  </a:cubicBezTo>
                  <a:cubicBezTo>
                    <a:pt x="861" y="126"/>
                    <a:pt x="861" y="126"/>
                    <a:pt x="861" y="126"/>
                  </a:cubicBezTo>
                  <a:cubicBezTo>
                    <a:pt x="865" y="127"/>
                    <a:pt x="865" y="127"/>
                    <a:pt x="865" y="127"/>
                  </a:cubicBezTo>
                  <a:cubicBezTo>
                    <a:pt x="860" y="122"/>
                    <a:pt x="860" y="122"/>
                    <a:pt x="860" y="122"/>
                  </a:cubicBezTo>
                  <a:cubicBezTo>
                    <a:pt x="857" y="117"/>
                    <a:pt x="857" y="117"/>
                    <a:pt x="857" y="117"/>
                  </a:cubicBezTo>
                  <a:cubicBezTo>
                    <a:pt x="857" y="117"/>
                    <a:pt x="860" y="117"/>
                    <a:pt x="860" y="118"/>
                  </a:cubicBezTo>
                  <a:cubicBezTo>
                    <a:pt x="860" y="118"/>
                    <a:pt x="863" y="116"/>
                    <a:pt x="862" y="115"/>
                  </a:cubicBezTo>
                  <a:cubicBezTo>
                    <a:pt x="861" y="115"/>
                    <a:pt x="855" y="113"/>
                    <a:pt x="855" y="113"/>
                  </a:cubicBezTo>
                  <a:cubicBezTo>
                    <a:pt x="855" y="112"/>
                    <a:pt x="852" y="112"/>
                    <a:pt x="852" y="111"/>
                  </a:cubicBezTo>
                  <a:cubicBezTo>
                    <a:pt x="852" y="110"/>
                    <a:pt x="852" y="108"/>
                    <a:pt x="852" y="108"/>
                  </a:cubicBezTo>
                  <a:cubicBezTo>
                    <a:pt x="851" y="108"/>
                    <a:pt x="847" y="105"/>
                    <a:pt x="847" y="105"/>
                  </a:cubicBezTo>
                  <a:cubicBezTo>
                    <a:pt x="843" y="106"/>
                    <a:pt x="843" y="106"/>
                    <a:pt x="843" y="106"/>
                  </a:cubicBezTo>
                  <a:cubicBezTo>
                    <a:pt x="842" y="102"/>
                    <a:pt x="842" y="102"/>
                    <a:pt x="842" y="102"/>
                  </a:cubicBezTo>
                  <a:cubicBezTo>
                    <a:pt x="843" y="100"/>
                    <a:pt x="843" y="100"/>
                    <a:pt x="843" y="100"/>
                  </a:cubicBezTo>
                  <a:cubicBezTo>
                    <a:pt x="843" y="100"/>
                    <a:pt x="839" y="95"/>
                    <a:pt x="839" y="95"/>
                  </a:cubicBezTo>
                  <a:cubicBezTo>
                    <a:pt x="839" y="95"/>
                    <a:pt x="846" y="93"/>
                    <a:pt x="847" y="93"/>
                  </a:cubicBezTo>
                  <a:cubicBezTo>
                    <a:pt x="847" y="93"/>
                    <a:pt x="850" y="92"/>
                    <a:pt x="850" y="93"/>
                  </a:cubicBezTo>
                  <a:cubicBezTo>
                    <a:pt x="850" y="95"/>
                    <a:pt x="852" y="96"/>
                    <a:pt x="852" y="96"/>
                  </a:cubicBezTo>
                  <a:cubicBezTo>
                    <a:pt x="855" y="93"/>
                    <a:pt x="855" y="93"/>
                    <a:pt x="855" y="93"/>
                  </a:cubicBezTo>
                  <a:cubicBezTo>
                    <a:pt x="855" y="93"/>
                    <a:pt x="858" y="91"/>
                    <a:pt x="858" y="91"/>
                  </a:cubicBezTo>
                  <a:cubicBezTo>
                    <a:pt x="859" y="92"/>
                    <a:pt x="864" y="93"/>
                    <a:pt x="865" y="93"/>
                  </a:cubicBezTo>
                  <a:cubicBezTo>
                    <a:pt x="865" y="94"/>
                    <a:pt x="868" y="95"/>
                    <a:pt x="869" y="95"/>
                  </a:cubicBezTo>
                  <a:cubicBezTo>
                    <a:pt x="869" y="95"/>
                    <a:pt x="869" y="93"/>
                    <a:pt x="869" y="93"/>
                  </a:cubicBezTo>
                  <a:cubicBezTo>
                    <a:pt x="869" y="91"/>
                    <a:pt x="869" y="91"/>
                    <a:pt x="869" y="91"/>
                  </a:cubicBezTo>
                  <a:cubicBezTo>
                    <a:pt x="873" y="85"/>
                    <a:pt x="873" y="85"/>
                    <a:pt x="873" y="85"/>
                  </a:cubicBezTo>
                  <a:cubicBezTo>
                    <a:pt x="873" y="85"/>
                    <a:pt x="875" y="82"/>
                    <a:pt x="877" y="82"/>
                  </a:cubicBezTo>
                  <a:cubicBezTo>
                    <a:pt x="878" y="82"/>
                    <a:pt x="882" y="79"/>
                    <a:pt x="882" y="79"/>
                  </a:cubicBezTo>
                  <a:cubicBezTo>
                    <a:pt x="883" y="80"/>
                    <a:pt x="888" y="79"/>
                    <a:pt x="889" y="81"/>
                  </a:cubicBezTo>
                  <a:cubicBezTo>
                    <a:pt x="889" y="82"/>
                    <a:pt x="892" y="80"/>
                    <a:pt x="892" y="80"/>
                  </a:cubicBezTo>
                  <a:cubicBezTo>
                    <a:pt x="892" y="80"/>
                    <a:pt x="890" y="77"/>
                    <a:pt x="889" y="77"/>
                  </a:cubicBezTo>
                  <a:cubicBezTo>
                    <a:pt x="889" y="78"/>
                    <a:pt x="880" y="74"/>
                    <a:pt x="880" y="74"/>
                  </a:cubicBezTo>
                  <a:cubicBezTo>
                    <a:pt x="880" y="74"/>
                    <a:pt x="874" y="71"/>
                    <a:pt x="874" y="71"/>
                  </a:cubicBezTo>
                  <a:cubicBezTo>
                    <a:pt x="874" y="71"/>
                    <a:pt x="871" y="69"/>
                    <a:pt x="870" y="69"/>
                  </a:cubicBezTo>
                  <a:cubicBezTo>
                    <a:pt x="870" y="69"/>
                    <a:pt x="873" y="68"/>
                    <a:pt x="874" y="68"/>
                  </a:cubicBezTo>
                  <a:cubicBezTo>
                    <a:pt x="875" y="68"/>
                    <a:pt x="877" y="65"/>
                    <a:pt x="877" y="65"/>
                  </a:cubicBezTo>
                  <a:cubicBezTo>
                    <a:pt x="877" y="65"/>
                    <a:pt x="876" y="62"/>
                    <a:pt x="875" y="62"/>
                  </a:cubicBezTo>
                  <a:cubicBezTo>
                    <a:pt x="875" y="61"/>
                    <a:pt x="879" y="62"/>
                    <a:pt x="880" y="62"/>
                  </a:cubicBezTo>
                  <a:cubicBezTo>
                    <a:pt x="882" y="63"/>
                    <a:pt x="889" y="63"/>
                    <a:pt x="889" y="64"/>
                  </a:cubicBezTo>
                  <a:cubicBezTo>
                    <a:pt x="888" y="64"/>
                    <a:pt x="893" y="64"/>
                    <a:pt x="893" y="65"/>
                  </a:cubicBezTo>
                  <a:cubicBezTo>
                    <a:pt x="893" y="67"/>
                    <a:pt x="895" y="67"/>
                    <a:pt x="896" y="68"/>
                  </a:cubicBezTo>
                  <a:cubicBezTo>
                    <a:pt x="896" y="68"/>
                    <a:pt x="902" y="69"/>
                    <a:pt x="903" y="69"/>
                  </a:cubicBezTo>
                  <a:cubicBezTo>
                    <a:pt x="903" y="70"/>
                    <a:pt x="909" y="69"/>
                    <a:pt x="909" y="70"/>
                  </a:cubicBezTo>
                  <a:cubicBezTo>
                    <a:pt x="909" y="71"/>
                    <a:pt x="911" y="70"/>
                    <a:pt x="911" y="70"/>
                  </a:cubicBezTo>
                  <a:cubicBezTo>
                    <a:pt x="911" y="70"/>
                    <a:pt x="910" y="65"/>
                    <a:pt x="909" y="65"/>
                  </a:cubicBezTo>
                  <a:close/>
                  <a:moveTo>
                    <a:pt x="290" y="248"/>
                  </a:moveTo>
                  <a:cubicBezTo>
                    <a:pt x="288" y="251"/>
                    <a:pt x="288" y="255"/>
                    <a:pt x="287" y="258"/>
                  </a:cubicBezTo>
                  <a:cubicBezTo>
                    <a:pt x="285" y="261"/>
                    <a:pt x="284" y="263"/>
                    <a:pt x="283" y="264"/>
                  </a:cubicBezTo>
                  <a:cubicBezTo>
                    <a:pt x="282" y="266"/>
                    <a:pt x="282" y="269"/>
                    <a:pt x="280" y="270"/>
                  </a:cubicBezTo>
                  <a:cubicBezTo>
                    <a:pt x="278" y="271"/>
                    <a:pt x="275" y="273"/>
                    <a:pt x="274" y="272"/>
                  </a:cubicBezTo>
                  <a:cubicBezTo>
                    <a:pt x="272" y="271"/>
                    <a:pt x="265" y="271"/>
                    <a:pt x="264" y="271"/>
                  </a:cubicBezTo>
                  <a:cubicBezTo>
                    <a:pt x="264" y="271"/>
                    <a:pt x="256" y="271"/>
                    <a:pt x="255" y="273"/>
                  </a:cubicBezTo>
                  <a:cubicBezTo>
                    <a:pt x="254" y="274"/>
                    <a:pt x="248" y="273"/>
                    <a:pt x="247" y="273"/>
                  </a:cubicBezTo>
                  <a:cubicBezTo>
                    <a:pt x="246" y="272"/>
                    <a:pt x="234" y="267"/>
                    <a:pt x="233" y="267"/>
                  </a:cubicBezTo>
                  <a:cubicBezTo>
                    <a:pt x="232" y="267"/>
                    <a:pt x="226" y="264"/>
                    <a:pt x="225" y="264"/>
                  </a:cubicBezTo>
                  <a:cubicBezTo>
                    <a:pt x="224" y="263"/>
                    <a:pt x="218" y="262"/>
                    <a:pt x="218" y="261"/>
                  </a:cubicBezTo>
                  <a:cubicBezTo>
                    <a:pt x="218" y="261"/>
                    <a:pt x="218" y="260"/>
                    <a:pt x="217" y="260"/>
                  </a:cubicBezTo>
                  <a:cubicBezTo>
                    <a:pt x="216" y="260"/>
                    <a:pt x="210" y="262"/>
                    <a:pt x="209" y="263"/>
                  </a:cubicBezTo>
                  <a:cubicBezTo>
                    <a:pt x="208" y="264"/>
                    <a:pt x="205" y="266"/>
                    <a:pt x="205" y="266"/>
                  </a:cubicBezTo>
                  <a:cubicBezTo>
                    <a:pt x="205" y="266"/>
                    <a:pt x="203" y="269"/>
                    <a:pt x="203" y="271"/>
                  </a:cubicBezTo>
                  <a:cubicBezTo>
                    <a:pt x="203" y="273"/>
                    <a:pt x="206" y="275"/>
                    <a:pt x="205" y="276"/>
                  </a:cubicBezTo>
                  <a:cubicBezTo>
                    <a:pt x="204" y="277"/>
                    <a:pt x="200" y="278"/>
                    <a:pt x="200" y="278"/>
                  </a:cubicBezTo>
                  <a:cubicBezTo>
                    <a:pt x="200" y="278"/>
                    <a:pt x="197" y="275"/>
                    <a:pt x="196" y="275"/>
                  </a:cubicBezTo>
                  <a:cubicBezTo>
                    <a:pt x="194" y="274"/>
                    <a:pt x="183" y="272"/>
                    <a:pt x="183" y="272"/>
                  </a:cubicBezTo>
                  <a:cubicBezTo>
                    <a:pt x="179" y="267"/>
                    <a:pt x="179" y="267"/>
                    <a:pt x="179" y="267"/>
                  </a:cubicBezTo>
                  <a:cubicBezTo>
                    <a:pt x="179" y="267"/>
                    <a:pt x="172" y="262"/>
                    <a:pt x="171" y="262"/>
                  </a:cubicBezTo>
                  <a:cubicBezTo>
                    <a:pt x="170" y="262"/>
                    <a:pt x="162" y="262"/>
                    <a:pt x="161" y="261"/>
                  </a:cubicBezTo>
                  <a:cubicBezTo>
                    <a:pt x="160" y="260"/>
                    <a:pt x="156" y="255"/>
                    <a:pt x="154" y="255"/>
                  </a:cubicBezTo>
                  <a:cubicBezTo>
                    <a:pt x="152" y="256"/>
                    <a:pt x="153" y="253"/>
                    <a:pt x="154" y="252"/>
                  </a:cubicBezTo>
                  <a:cubicBezTo>
                    <a:pt x="154" y="252"/>
                    <a:pt x="156" y="248"/>
                    <a:pt x="156" y="247"/>
                  </a:cubicBezTo>
                  <a:cubicBezTo>
                    <a:pt x="156" y="246"/>
                    <a:pt x="157" y="242"/>
                    <a:pt x="155" y="241"/>
                  </a:cubicBezTo>
                  <a:cubicBezTo>
                    <a:pt x="153" y="240"/>
                    <a:pt x="154" y="236"/>
                    <a:pt x="154" y="236"/>
                  </a:cubicBezTo>
                  <a:cubicBezTo>
                    <a:pt x="154" y="236"/>
                    <a:pt x="157" y="235"/>
                    <a:pt x="156" y="235"/>
                  </a:cubicBezTo>
                  <a:cubicBezTo>
                    <a:pt x="155" y="235"/>
                    <a:pt x="151" y="235"/>
                    <a:pt x="150" y="234"/>
                  </a:cubicBezTo>
                  <a:cubicBezTo>
                    <a:pt x="149" y="233"/>
                    <a:pt x="149" y="232"/>
                    <a:pt x="148" y="233"/>
                  </a:cubicBezTo>
                  <a:cubicBezTo>
                    <a:pt x="147" y="233"/>
                    <a:pt x="141" y="234"/>
                    <a:pt x="140" y="234"/>
                  </a:cubicBezTo>
                  <a:cubicBezTo>
                    <a:pt x="140" y="234"/>
                    <a:pt x="134" y="235"/>
                    <a:pt x="133" y="235"/>
                  </a:cubicBezTo>
                  <a:cubicBezTo>
                    <a:pt x="132" y="235"/>
                    <a:pt x="133" y="235"/>
                    <a:pt x="132" y="235"/>
                  </a:cubicBezTo>
                  <a:cubicBezTo>
                    <a:pt x="131" y="234"/>
                    <a:pt x="126" y="237"/>
                    <a:pt x="126" y="237"/>
                  </a:cubicBezTo>
                  <a:cubicBezTo>
                    <a:pt x="126" y="238"/>
                    <a:pt x="121" y="237"/>
                    <a:pt x="120" y="237"/>
                  </a:cubicBezTo>
                  <a:cubicBezTo>
                    <a:pt x="119" y="238"/>
                    <a:pt x="112" y="238"/>
                    <a:pt x="112" y="238"/>
                  </a:cubicBezTo>
                  <a:cubicBezTo>
                    <a:pt x="101" y="240"/>
                    <a:pt x="101" y="240"/>
                    <a:pt x="101" y="240"/>
                  </a:cubicBezTo>
                  <a:cubicBezTo>
                    <a:pt x="101" y="240"/>
                    <a:pt x="93" y="243"/>
                    <a:pt x="93" y="245"/>
                  </a:cubicBezTo>
                  <a:cubicBezTo>
                    <a:pt x="93" y="246"/>
                    <a:pt x="90" y="248"/>
                    <a:pt x="90" y="248"/>
                  </a:cubicBezTo>
                  <a:cubicBezTo>
                    <a:pt x="89" y="249"/>
                    <a:pt x="85" y="248"/>
                    <a:pt x="85" y="248"/>
                  </a:cubicBezTo>
                  <a:cubicBezTo>
                    <a:pt x="84" y="247"/>
                    <a:pt x="77" y="248"/>
                    <a:pt x="77" y="248"/>
                  </a:cubicBezTo>
                  <a:cubicBezTo>
                    <a:pt x="77" y="248"/>
                    <a:pt x="74" y="246"/>
                    <a:pt x="73" y="247"/>
                  </a:cubicBezTo>
                  <a:cubicBezTo>
                    <a:pt x="72" y="248"/>
                    <a:pt x="72" y="244"/>
                    <a:pt x="72" y="244"/>
                  </a:cubicBezTo>
                  <a:cubicBezTo>
                    <a:pt x="73" y="241"/>
                    <a:pt x="73" y="241"/>
                    <a:pt x="73" y="241"/>
                  </a:cubicBezTo>
                  <a:cubicBezTo>
                    <a:pt x="77" y="238"/>
                    <a:pt x="77" y="238"/>
                    <a:pt x="77" y="238"/>
                  </a:cubicBezTo>
                  <a:cubicBezTo>
                    <a:pt x="87" y="236"/>
                    <a:pt x="87" y="236"/>
                    <a:pt x="87" y="236"/>
                  </a:cubicBezTo>
                  <a:cubicBezTo>
                    <a:pt x="92" y="233"/>
                    <a:pt x="92" y="233"/>
                    <a:pt x="92" y="233"/>
                  </a:cubicBezTo>
                  <a:cubicBezTo>
                    <a:pt x="96" y="232"/>
                    <a:pt x="96" y="232"/>
                    <a:pt x="96" y="232"/>
                  </a:cubicBezTo>
                  <a:cubicBezTo>
                    <a:pt x="97" y="226"/>
                    <a:pt x="97" y="226"/>
                    <a:pt x="97" y="226"/>
                  </a:cubicBezTo>
                  <a:cubicBezTo>
                    <a:pt x="97" y="226"/>
                    <a:pt x="101" y="226"/>
                    <a:pt x="101" y="225"/>
                  </a:cubicBezTo>
                  <a:cubicBezTo>
                    <a:pt x="101" y="224"/>
                    <a:pt x="100" y="221"/>
                    <a:pt x="100" y="221"/>
                  </a:cubicBezTo>
                  <a:cubicBezTo>
                    <a:pt x="107" y="210"/>
                    <a:pt x="107" y="210"/>
                    <a:pt x="107" y="210"/>
                  </a:cubicBezTo>
                  <a:cubicBezTo>
                    <a:pt x="116" y="205"/>
                    <a:pt x="116" y="205"/>
                    <a:pt x="116" y="205"/>
                  </a:cubicBezTo>
                  <a:cubicBezTo>
                    <a:pt x="118" y="202"/>
                    <a:pt x="118" y="202"/>
                    <a:pt x="118" y="202"/>
                  </a:cubicBezTo>
                  <a:cubicBezTo>
                    <a:pt x="118" y="202"/>
                    <a:pt x="117" y="198"/>
                    <a:pt x="118" y="197"/>
                  </a:cubicBezTo>
                  <a:cubicBezTo>
                    <a:pt x="118" y="196"/>
                    <a:pt x="125" y="195"/>
                    <a:pt x="125" y="195"/>
                  </a:cubicBezTo>
                  <a:cubicBezTo>
                    <a:pt x="133" y="198"/>
                    <a:pt x="133" y="198"/>
                    <a:pt x="133" y="198"/>
                  </a:cubicBezTo>
                  <a:cubicBezTo>
                    <a:pt x="133" y="198"/>
                    <a:pt x="137" y="195"/>
                    <a:pt x="138" y="194"/>
                  </a:cubicBezTo>
                  <a:cubicBezTo>
                    <a:pt x="139" y="194"/>
                    <a:pt x="144" y="191"/>
                    <a:pt x="144" y="191"/>
                  </a:cubicBezTo>
                  <a:cubicBezTo>
                    <a:pt x="144" y="191"/>
                    <a:pt x="144" y="189"/>
                    <a:pt x="145" y="189"/>
                  </a:cubicBezTo>
                  <a:cubicBezTo>
                    <a:pt x="146" y="189"/>
                    <a:pt x="150" y="188"/>
                    <a:pt x="151" y="190"/>
                  </a:cubicBezTo>
                  <a:cubicBezTo>
                    <a:pt x="151" y="192"/>
                    <a:pt x="155" y="198"/>
                    <a:pt x="155" y="198"/>
                  </a:cubicBezTo>
                  <a:cubicBezTo>
                    <a:pt x="160" y="204"/>
                    <a:pt x="160" y="204"/>
                    <a:pt x="160" y="204"/>
                  </a:cubicBezTo>
                  <a:cubicBezTo>
                    <a:pt x="166" y="208"/>
                    <a:pt x="166" y="208"/>
                    <a:pt x="166" y="208"/>
                  </a:cubicBezTo>
                  <a:cubicBezTo>
                    <a:pt x="172" y="210"/>
                    <a:pt x="172" y="210"/>
                    <a:pt x="172" y="210"/>
                  </a:cubicBezTo>
                  <a:cubicBezTo>
                    <a:pt x="172" y="210"/>
                    <a:pt x="176" y="214"/>
                    <a:pt x="177" y="214"/>
                  </a:cubicBezTo>
                  <a:cubicBezTo>
                    <a:pt x="177" y="214"/>
                    <a:pt x="181" y="218"/>
                    <a:pt x="181" y="218"/>
                  </a:cubicBezTo>
                  <a:cubicBezTo>
                    <a:pt x="183" y="222"/>
                    <a:pt x="183" y="222"/>
                    <a:pt x="183" y="222"/>
                  </a:cubicBezTo>
                  <a:cubicBezTo>
                    <a:pt x="183" y="222"/>
                    <a:pt x="182" y="224"/>
                    <a:pt x="181" y="226"/>
                  </a:cubicBezTo>
                  <a:cubicBezTo>
                    <a:pt x="180" y="227"/>
                    <a:pt x="177" y="230"/>
                    <a:pt x="176" y="230"/>
                  </a:cubicBezTo>
                  <a:cubicBezTo>
                    <a:pt x="175" y="229"/>
                    <a:pt x="170" y="228"/>
                    <a:pt x="170" y="228"/>
                  </a:cubicBezTo>
                  <a:cubicBezTo>
                    <a:pt x="164" y="229"/>
                    <a:pt x="164" y="229"/>
                    <a:pt x="164" y="229"/>
                  </a:cubicBezTo>
                  <a:cubicBezTo>
                    <a:pt x="164" y="229"/>
                    <a:pt x="163" y="231"/>
                    <a:pt x="165" y="232"/>
                  </a:cubicBezTo>
                  <a:cubicBezTo>
                    <a:pt x="166" y="233"/>
                    <a:pt x="168" y="233"/>
                    <a:pt x="170" y="234"/>
                  </a:cubicBezTo>
                  <a:cubicBezTo>
                    <a:pt x="172" y="235"/>
                    <a:pt x="176" y="237"/>
                    <a:pt x="176" y="237"/>
                  </a:cubicBezTo>
                  <a:cubicBezTo>
                    <a:pt x="176" y="237"/>
                    <a:pt x="179" y="237"/>
                    <a:pt x="179" y="238"/>
                  </a:cubicBezTo>
                  <a:cubicBezTo>
                    <a:pt x="179" y="238"/>
                    <a:pt x="180" y="236"/>
                    <a:pt x="179" y="234"/>
                  </a:cubicBezTo>
                  <a:cubicBezTo>
                    <a:pt x="179" y="232"/>
                    <a:pt x="179" y="230"/>
                    <a:pt x="181" y="230"/>
                  </a:cubicBezTo>
                  <a:cubicBezTo>
                    <a:pt x="182" y="229"/>
                    <a:pt x="185" y="230"/>
                    <a:pt x="185" y="229"/>
                  </a:cubicBezTo>
                  <a:cubicBezTo>
                    <a:pt x="185" y="228"/>
                    <a:pt x="186" y="227"/>
                    <a:pt x="186" y="227"/>
                  </a:cubicBezTo>
                  <a:cubicBezTo>
                    <a:pt x="188" y="225"/>
                    <a:pt x="188" y="225"/>
                    <a:pt x="188" y="225"/>
                  </a:cubicBezTo>
                  <a:cubicBezTo>
                    <a:pt x="188" y="223"/>
                    <a:pt x="188" y="223"/>
                    <a:pt x="188" y="223"/>
                  </a:cubicBezTo>
                  <a:cubicBezTo>
                    <a:pt x="190" y="221"/>
                    <a:pt x="190" y="221"/>
                    <a:pt x="190" y="221"/>
                  </a:cubicBezTo>
                  <a:cubicBezTo>
                    <a:pt x="190" y="221"/>
                    <a:pt x="189" y="220"/>
                    <a:pt x="188" y="219"/>
                  </a:cubicBezTo>
                  <a:cubicBezTo>
                    <a:pt x="187" y="218"/>
                    <a:pt x="186" y="217"/>
                    <a:pt x="186" y="216"/>
                  </a:cubicBezTo>
                  <a:cubicBezTo>
                    <a:pt x="187" y="215"/>
                    <a:pt x="189" y="213"/>
                    <a:pt x="191" y="214"/>
                  </a:cubicBezTo>
                  <a:cubicBezTo>
                    <a:pt x="192" y="215"/>
                    <a:pt x="195" y="215"/>
                    <a:pt x="195" y="216"/>
                  </a:cubicBezTo>
                  <a:cubicBezTo>
                    <a:pt x="195" y="218"/>
                    <a:pt x="195" y="219"/>
                    <a:pt x="196" y="218"/>
                  </a:cubicBezTo>
                  <a:cubicBezTo>
                    <a:pt x="196" y="217"/>
                    <a:pt x="196" y="214"/>
                    <a:pt x="196" y="214"/>
                  </a:cubicBezTo>
                  <a:cubicBezTo>
                    <a:pt x="196" y="214"/>
                    <a:pt x="194" y="211"/>
                    <a:pt x="192" y="211"/>
                  </a:cubicBezTo>
                  <a:cubicBezTo>
                    <a:pt x="191" y="210"/>
                    <a:pt x="186" y="208"/>
                    <a:pt x="185" y="208"/>
                  </a:cubicBezTo>
                  <a:cubicBezTo>
                    <a:pt x="184" y="207"/>
                    <a:pt x="182" y="206"/>
                    <a:pt x="182" y="206"/>
                  </a:cubicBezTo>
                  <a:cubicBezTo>
                    <a:pt x="182" y="206"/>
                    <a:pt x="183" y="204"/>
                    <a:pt x="181" y="204"/>
                  </a:cubicBezTo>
                  <a:cubicBezTo>
                    <a:pt x="180" y="204"/>
                    <a:pt x="176" y="203"/>
                    <a:pt x="176" y="203"/>
                  </a:cubicBezTo>
                  <a:cubicBezTo>
                    <a:pt x="176" y="202"/>
                    <a:pt x="171" y="199"/>
                    <a:pt x="171" y="198"/>
                  </a:cubicBezTo>
                  <a:cubicBezTo>
                    <a:pt x="171" y="197"/>
                    <a:pt x="167" y="192"/>
                    <a:pt x="167" y="192"/>
                  </a:cubicBezTo>
                  <a:cubicBezTo>
                    <a:pt x="167" y="192"/>
                    <a:pt x="165" y="190"/>
                    <a:pt x="165" y="189"/>
                  </a:cubicBezTo>
                  <a:cubicBezTo>
                    <a:pt x="164" y="188"/>
                    <a:pt x="164" y="187"/>
                    <a:pt x="164" y="185"/>
                  </a:cubicBezTo>
                  <a:cubicBezTo>
                    <a:pt x="163" y="183"/>
                    <a:pt x="168" y="178"/>
                    <a:pt x="168" y="179"/>
                  </a:cubicBezTo>
                  <a:cubicBezTo>
                    <a:pt x="168" y="180"/>
                    <a:pt x="169" y="181"/>
                    <a:pt x="170" y="183"/>
                  </a:cubicBezTo>
                  <a:cubicBezTo>
                    <a:pt x="171" y="185"/>
                    <a:pt x="175" y="189"/>
                    <a:pt x="176" y="190"/>
                  </a:cubicBezTo>
                  <a:cubicBezTo>
                    <a:pt x="176" y="192"/>
                    <a:pt x="181" y="196"/>
                    <a:pt x="183" y="196"/>
                  </a:cubicBezTo>
                  <a:cubicBezTo>
                    <a:pt x="184" y="197"/>
                    <a:pt x="184" y="198"/>
                    <a:pt x="187" y="199"/>
                  </a:cubicBezTo>
                  <a:cubicBezTo>
                    <a:pt x="189" y="200"/>
                    <a:pt x="189" y="200"/>
                    <a:pt x="192" y="202"/>
                  </a:cubicBezTo>
                  <a:cubicBezTo>
                    <a:pt x="195" y="203"/>
                    <a:pt x="196" y="204"/>
                    <a:pt x="196" y="204"/>
                  </a:cubicBezTo>
                  <a:cubicBezTo>
                    <a:pt x="197" y="205"/>
                    <a:pt x="199" y="205"/>
                    <a:pt x="199" y="206"/>
                  </a:cubicBezTo>
                  <a:cubicBezTo>
                    <a:pt x="200" y="207"/>
                    <a:pt x="201" y="208"/>
                    <a:pt x="201" y="209"/>
                  </a:cubicBezTo>
                  <a:cubicBezTo>
                    <a:pt x="201" y="210"/>
                    <a:pt x="202" y="210"/>
                    <a:pt x="201" y="212"/>
                  </a:cubicBezTo>
                  <a:cubicBezTo>
                    <a:pt x="201" y="215"/>
                    <a:pt x="200" y="215"/>
                    <a:pt x="200" y="216"/>
                  </a:cubicBezTo>
                  <a:cubicBezTo>
                    <a:pt x="201" y="216"/>
                    <a:pt x="205" y="225"/>
                    <a:pt x="207" y="225"/>
                  </a:cubicBezTo>
                  <a:cubicBezTo>
                    <a:pt x="208" y="225"/>
                    <a:pt x="213" y="227"/>
                    <a:pt x="213" y="230"/>
                  </a:cubicBezTo>
                  <a:cubicBezTo>
                    <a:pt x="212" y="233"/>
                    <a:pt x="216" y="237"/>
                    <a:pt x="216" y="237"/>
                  </a:cubicBezTo>
                  <a:cubicBezTo>
                    <a:pt x="216" y="237"/>
                    <a:pt x="219" y="237"/>
                    <a:pt x="221" y="237"/>
                  </a:cubicBezTo>
                  <a:cubicBezTo>
                    <a:pt x="221" y="236"/>
                    <a:pt x="221" y="233"/>
                    <a:pt x="223" y="232"/>
                  </a:cubicBezTo>
                  <a:cubicBezTo>
                    <a:pt x="225" y="231"/>
                    <a:pt x="228" y="230"/>
                    <a:pt x="227" y="228"/>
                  </a:cubicBezTo>
                  <a:cubicBezTo>
                    <a:pt x="227" y="227"/>
                    <a:pt x="226" y="225"/>
                    <a:pt x="225" y="224"/>
                  </a:cubicBezTo>
                  <a:cubicBezTo>
                    <a:pt x="223" y="222"/>
                    <a:pt x="221" y="221"/>
                    <a:pt x="220" y="219"/>
                  </a:cubicBezTo>
                  <a:cubicBezTo>
                    <a:pt x="220" y="217"/>
                    <a:pt x="219" y="214"/>
                    <a:pt x="221" y="215"/>
                  </a:cubicBezTo>
                  <a:cubicBezTo>
                    <a:pt x="223" y="215"/>
                    <a:pt x="225" y="220"/>
                    <a:pt x="226" y="217"/>
                  </a:cubicBezTo>
                  <a:cubicBezTo>
                    <a:pt x="227" y="214"/>
                    <a:pt x="230" y="212"/>
                    <a:pt x="231" y="212"/>
                  </a:cubicBezTo>
                  <a:cubicBezTo>
                    <a:pt x="233" y="213"/>
                    <a:pt x="236" y="214"/>
                    <a:pt x="236" y="215"/>
                  </a:cubicBezTo>
                  <a:cubicBezTo>
                    <a:pt x="236" y="216"/>
                    <a:pt x="238" y="224"/>
                    <a:pt x="238" y="224"/>
                  </a:cubicBezTo>
                  <a:cubicBezTo>
                    <a:pt x="238" y="224"/>
                    <a:pt x="239" y="225"/>
                    <a:pt x="239" y="228"/>
                  </a:cubicBezTo>
                  <a:cubicBezTo>
                    <a:pt x="240" y="232"/>
                    <a:pt x="243" y="233"/>
                    <a:pt x="243" y="234"/>
                  </a:cubicBezTo>
                  <a:cubicBezTo>
                    <a:pt x="242" y="235"/>
                    <a:pt x="241" y="236"/>
                    <a:pt x="244" y="236"/>
                  </a:cubicBezTo>
                  <a:cubicBezTo>
                    <a:pt x="248" y="237"/>
                    <a:pt x="252" y="237"/>
                    <a:pt x="252" y="238"/>
                  </a:cubicBezTo>
                  <a:cubicBezTo>
                    <a:pt x="252" y="239"/>
                    <a:pt x="255" y="240"/>
                    <a:pt x="255" y="241"/>
                  </a:cubicBezTo>
                  <a:cubicBezTo>
                    <a:pt x="256" y="241"/>
                    <a:pt x="259" y="243"/>
                    <a:pt x="259" y="241"/>
                  </a:cubicBezTo>
                  <a:cubicBezTo>
                    <a:pt x="260" y="240"/>
                    <a:pt x="261" y="237"/>
                    <a:pt x="261" y="237"/>
                  </a:cubicBezTo>
                  <a:cubicBezTo>
                    <a:pt x="262" y="238"/>
                    <a:pt x="268" y="238"/>
                    <a:pt x="269" y="240"/>
                  </a:cubicBezTo>
                  <a:cubicBezTo>
                    <a:pt x="269" y="242"/>
                    <a:pt x="273" y="242"/>
                    <a:pt x="273" y="242"/>
                  </a:cubicBezTo>
                  <a:cubicBezTo>
                    <a:pt x="273" y="243"/>
                    <a:pt x="277" y="241"/>
                    <a:pt x="277" y="241"/>
                  </a:cubicBezTo>
                  <a:cubicBezTo>
                    <a:pt x="277" y="241"/>
                    <a:pt x="282" y="237"/>
                    <a:pt x="283" y="238"/>
                  </a:cubicBezTo>
                  <a:cubicBezTo>
                    <a:pt x="285" y="239"/>
                    <a:pt x="289" y="235"/>
                    <a:pt x="288" y="238"/>
                  </a:cubicBezTo>
                  <a:cubicBezTo>
                    <a:pt x="288" y="242"/>
                    <a:pt x="291" y="244"/>
                    <a:pt x="290" y="24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6" name="Freeform 62"/>
            <p:cNvSpPr/>
            <p:nvPr/>
          </p:nvSpPr>
          <p:spPr bwMode="auto">
            <a:xfrm>
              <a:off x="4729148" y="1781348"/>
              <a:ext cx="179149" cy="96385"/>
            </a:xfrm>
            <a:custGeom>
              <a:avLst/>
              <a:gdLst/>
              <a:ahLst/>
              <a:cxnLst>
                <a:cxn ang="0">
                  <a:pos x="71" y="33"/>
                </a:cxn>
                <a:cxn ang="0">
                  <a:pos x="66" y="39"/>
                </a:cxn>
                <a:cxn ang="0">
                  <a:pos x="57" y="37"/>
                </a:cxn>
                <a:cxn ang="0">
                  <a:pos x="51" y="37"/>
                </a:cxn>
                <a:cxn ang="0">
                  <a:pos x="46" y="36"/>
                </a:cxn>
                <a:cxn ang="0">
                  <a:pos x="41" y="34"/>
                </a:cxn>
                <a:cxn ang="0">
                  <a:pos x="36" y="31"/>
                </a:cxn>
                <a:cxn ang="0">
                  <a:pos x="27" y="33"/>
                </a:cxn>
                <a:cxn ang="0">
                  <a:pos x="19" y="36"/>
                </a:cxn>
                <a:cxn ang="0">
                  <a:pos x="17" y="38"/>
                </a:cxn>
                <a:cxn ang="0">
                  <a:pos x="8" y="36"/>
                </a:cxn>
                <a:cxn ang="0">
                  <a:pos x="2" y="33"/>
                </a:cxn>
                <a:cxn ang="0">
                  <a:pos x="0" y="30"/>
                </a:cxn>
                <a:cxn ang="0">
                  <a:pos x="2" y="30"/>
                </a:cxn>
                <a:cxn ang="0">
                  <a:pos x="1" y="26"/>
                </a:cxn>
                <a:cxn ang="0">
                  <a:pos x="2" y="24"/>
                </a:cxn>
                <a:cxn ang="0">
                  <a:pos x="4" y="22"/>
                </a:cxn>
                <a:cxn ang="0">
                  <a:pos x="6" y="15"/>
                </a:cxn>
                <a:cxn ang="0">
                  <a:pos x="9" y="14"/>
                </a:cxn>
                <a:cxn ang="0">
                  <a:pos x="9" y="11"/>
                </a:cxn>
                <a:cxn ang="0">
                  <a:pos x="12" y="8"/>
                </a:cxn>
                <a:cxn ang="0">
                  <a:pos x="16" y="4"/>
                </a:cxn>
                <a:cxn ang="0">
                  <a:pos x="21" y="6"/>
                </a:cxn>
                <a:cxn ang="0">
                  <a:pos x="26" y="7"/>
                </a:cxn>
                <a:cxn ang="0">
                  <a:pos x="22" y="11"/>
                </a:cxn>
                <a:cxn ang="0">
                  <a:pos x="26" y="12"/>
                </a:cxn>
                <a:cxn ang="0">
                  <a:pos x="28" y="16"/>
                </a:cxn>
                <a:cxn ang="0">
                  <a:pos x="32" y="17"/>
                </a:cxn>
                <a:cxn ang="0">
                  <a:pos x="33" y="15"/>
                </a:cxn>
                <a:cxn ang="0">
                  <a:pos x="40" y="13"/>
                </a:cxn>
                <a:cxn ang="0">
                  <a:pos x="42" y="12"/>
                </a:cxn>
                <a:cxn ang="0">
                  <a:pos x="38" y="11"/>
                </a:cxn>
                <a:cxn ang="0">
                  <a:pos x="36" y="9"/>
                </a:cxn>
                <a:cxn ang="0">
                  <a:pos x="39" y="3"/>
                </a:cxn>
                <a:cxn ang="0">
                  <a:pos x="48" y="1"/>
                </a:cxn>
                <a:cxn ang="0">
                  <a:pos x="53" y="0"/>
                </a:cxn>
                <a:cxn ang="0">
                  <a:pos x="49" y="4"/>
                </a:cxn>
                <a:cxn ang="0">
                  <a:pos x="48" y="8"/>
                </a:cxn>
                <a:cxn ang="0">
                  <a:pos x="44" y="11"/>
                </a:cxn>
                <a:cxn ang="0">
                  <a:pos x="45" y="13"/>
                </a:cxn>
                <a:cxn ang="0">
                  <a:pos x="48" y="15"/>
                </a:cxn>
                <a:cxn ang="0">
                  <a:pos x="59" y="20"/>
                </a:cxn>
                <a:cxn ang="0">
                  <a:pos x="65" y="27"/>
                </a:cxn>
                <a:cxn ang="0">
                  <a:pos x="70" y="31"/>
                </a:cxn>
                <a:cxn ang="0">
                  <a:pos x="71" y="33"/>
                </a:cxn>
              </a:cxnLst>
              <a:rect l="0" t="0" r="r" b="b"/>
              <a:pathLst>
                <a:path w="72" h="39">
                  <a:moveTo>
                    <a:pt x="71" y="33"/>
                  </a:moveTo>
                  <a:cubicBezTo>
                    <a:pt x="71" y="34"/>
                    <a:pt x="66" y="39"/>
                    <a:pt x="66" y="39"/>
                  </a:cubicBezTo>
                  <a:cubicBezTo>
                    <a:pt x="57" y="37"/>
                    <a:pt x="57" y="37"/>
                    <a:pt x="57" y="37"/>
                  </a:cubicBezTo>
                  <a:cubicBezTo>
                    <a:pt x="51" y="37"/>
                    <a:pt x="51" y="37"/>
                    <a:pt x="51" y="37"/>
                  </a:cubicBezTo>
                  <a:cubicBezTo>
                    <a:pt x="46" y="36"/>
                    <a:pt x="46" y="36"/>
                    <a:pt x="46" y="36"/>
                  </a:cubicBezTo>
                  <a:cubicBezTo>
                    <a:pt x="46" y="36"/>
                    <a:pt x="42" y="34"/>
                    <a:pt x="41" y="34"/>
                  </a:cubicBezTo>
                  <a:cubicBezTo>
                    <a:pt x="41" y="33"/>
                    <a:pt x="36" y="31"/>
                    <a:pt x="36" y="31"/>
                  </a:cubicBezTo>
                  <a:cubicBezTo>
                    <a:pt x="27" y="33"/>
                    <a:pt x="27" y="33"/>
                    <a:pt x="27" y="33"/>
                  </a:cubicBezTo>
                  <a:cubicBezTo>
                    <a:pt x="19" y="36"/>
                    <a:pt x="19" y="36"/>
                    <a:pt x="19" y="36"/>
                  </a:cubicBezTo>
                  <a:cubicBezTo>
                    <a:pt x="17" y="38"/>
                    <a:pt x="17" y="38"/>
                    <a:pt x="17" y="38"/>
                  </a:cubicBezTo>
                  <a:cubicBezTo>
                    <a:pt x="8" y="36"/>
                    <a:pt x="8" y="36"/>
                    <a:pt x="8" y="36"/>
                  </a:cubicBezTo>
                  <a:cubicBezTo>
                    <a:pt x="2" y="33"/>
                    <a:pt x="2" y="33"/>
                    <a:pt x="2" y="33"/>
                  </a:cubicBezTo>
                  <a:cubicBezTo>
                    <a:pt x="0" y="30"/>
                    <a:pt x="0" y="30"/>
                    <a:pt x="0" y="30"/>
                  </a:cubicBezTo>
                  <a:cubicBezTo>
                    <a:pt x="2" y="30"/>
                    <a:pt x="2" y="30"/>
                    <a:pt x="2" y="30"/>
                  </a:cubicBezTo>
                  <a:cubicBezTo>
                    <a:pt x="1" y="26"/>
                    <a:pt x="1" y="26"/>
                    <a:pt x="1" y="26"/>
                  </a:cubicBezTo>
                  <a:cubicBezTo>
                    <a:pt x="2" y="24"/>
                    <a:pt x="2" y="24"/>
                    <a:pt x="2" y="24"/>
                  </a:cubicBezTo>
                  <a:cubicBezTo>
                    <a:pt x="4" y="22"/>
                    <a:pt x="4" y="22"/>
                    <a:pt x="4" y="22"/>
                  </a:cubicBezTo>
                  <a:cubicBezTo>
                    <a:pt x="6" y="15"/>
                    <a:pt x="6" y="15"/>
                    <a:pt x="6" y="15"/>
                  </a:cubicBezTo>
                  <a:cubicBezTo>
                    <a:pt x="9" y="14"/>
                    <a:pt x="9" y="14"/>
                    <a:pt x="9" y="14"/>
                  </a:cubicBezTo>
                  <a:cubicBezTo>
                    <a:pt x="9" y="11"/>
                    <a:pt x="9" y="11"/>
                    <a:pt x="9" y="11"/>
                  </a:cubicBezTo>
                  <a:cubicBezTo>
                    <a:pt x="9" y="11"/>
                    <a:pt x="12" y="8"/>
                    <a:pt x="12" y="8"/>
                  </a:cubicBezTo>
                  <a:cubicBezTo>
                    <a:pt x="13" y="7"/>
                    <a:pt x="16" y="4"/>
                    <a:pt x="16" y="4"/>
                  </a:cubicBezTo>
                  <a:cubicBezTo>
                    <a:pt x="21" y="6"/>
                    <a:pt x="21" y="6"/>
                    <a:pt x="21" y="6"/>
                  </a:cubicBezTo>
                  <a:cubicBezTo>
                    <a:pt x="21" y="6"/>
                    <a:pt x="27" y="7"/>
                    <a:pt x="26" y="7"/>
                  </a:cubicBezTo>
                  <a:cubicBezTo>
                    <a:pt x="25" y="7"/>
                    <a:pt x="22" y="11"/>
                    <a:pt x="22" y="11"/>
                  </a:cubicBezTo>
                  <a:cubicBezTo>
                    <a:pt x="22" y="11"/>
                    <a:pt x="25" y="12"/>
                    <a:pt x="26" y="12"/>
                  </a:cubicBezTo>
                  <a:cubicBezTo>
                    <a:pt x="27" y="13"/>
                    <a:pt x="29" y="14"/>
                    <a:pt x="28" y="16"/>
                  </a:cubicBezTo>
                  <a:cubicBezTo>
                    <a:pt x="28" y="17"/>
                    <a:pt x="32" y="17"/>
                    <a:pt x="32" y="17"/>
                  </a:cubicBezTo>
                  <a:cubicBezTo>
                    <a:pt x="33" y="15"/>
                    <a:pt x="33" y="15"/>
                    <a:pt x="33" y="15"/>
                  </a:cubicBezTo>
                  <a:cubicBezTo>
                    <a:pt x="40" y="13"/>
                    <a:pt x="40" y="13"/>
                    <a:pt x="40" y="13"/>
                  </a:cubicBezTo>
                  <a:cubicBezTo>
                    <a:pt x="42" y="12"/>
                    <a:pt x="42" y="12"/>
                    <a:pt x="42" y="12"/>
                  </a:cubicBezTo>
                  <a:cubicBezTo>
                    <a:pt x="38" y="11"/>
                    <a:pt x="38" y="11"/>
                    <a:pt x="38" y="11"/>
                  </a:cubicBezTo>
                  <a:cubicBezTo>
                    <a:pt x="38" y="11"/>
                    <a:pt x="35" y="9"/>
                    <a:pt x="36" y="9"/>
                  </a:cubicBezTo>
                  <a:cubicBezTo>
                    <a:pt x="36" y="8"/>
                    <a:pt x="39" y="3"/>
                    <a:pt x="39" y="3"/>
                  </a:cubicBezTo>
                  <a:cubicBezTo>
                    <a:pt x="39" y="3"/>
                    <a:pt x="47" y="1"/>
                    <a:pt x="48" y="1"/>
                  </a:cubicBezTo>
                  <a:cubicBezTo>
                    <a:pt x="49" y="1"/>
                    <a:pt x="53" y="0"/>
                    <a:pt x="53" y="0"/>
                  </a:cubicBezTo>
                  <a:cubicBezTo>
                    <a:pt x="53" y="0"/>
                    <a:pt x="50" y="4"/>
                    <a:pt x="49" y="4"/>
                  </a:cubicBezTo>
                  <a:cubicBezTo>
                    <a:pt x="49" y="5"/>
                    <a:pt x="49" y="7"/>
                    <a:pt x="48" y="8"/>
                  </a:cubicBezTo>
                  <a:cubicBezTo>
                    <a:pt x="47" y="9"/>
                    <a:pt x="45" y="10"/>
                    <a:pt x="44" y="11"/>
                  </a:cubicBezTo>
                  <a:cubicBezTo>
                    <a:pt x="44" y="11"/>
                    <a:pt x="44" y="13"/>
                    <a:pt x="45" y="13"/>
                  </a:cubicBezTo>
                  <a:cubicBezTo>
                    <a:pt x="46" y="14"/>
                    <a:pt x="48" y="15"/>
                    <a:pt x="48" y="15"/>
                  </a:cubicBezTo>
                  <a:cubicBezTo>
                    <a:pt x="59" y="20"/>
                    <a:pt x="59" y="20"/>
                    <a:pt x="59" y="20"/>
                  </a:cubicBezTo>
                  <a:cubicBezTo>
                    <a:pt x="65" y="27"/>
                    <a:pt x="65" y="27"/>
                    <a:pt x="65" y="27"/>
                  </a:cubicBezTo>
                  <a:cubicBezTo>
                    <a:pt x="70" y="31"/>
                    <a:pt x="70" y="31"/>
                    <a:pt x="70" y="31"/>
                  </a:cubicBezTo>
                  <a:cubicBezTo>
                    <a:pt x="70" y="31"/>
                    <a:pt x="72" y="33"/>
                    <a:pt x="71"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087" name="Freeform 63"/>
            <p:cNvSpPr/>
            <p:nvPr/>
          </p:nvSpPr>
          <p:spPr bwMode="auto">
            <a:xfrm>
              <a:off x="4968013" y="1781348"/>
              <a:ext cx="105813" cy="163436"/>
            </a:xfrm>
            <a:custGeom>
              <a:avLst/>
              <a:gdLst/>
              <a:ahLst/>
              <a:cxnLst>
                <a:cxn ang="0">
                  <a:pos x="36" y="65"/>
                </a:cxn>
                <a:cxn ang="0">
                  <a:pos x="30" y="66"/>
                </a:cxn>
                <a:cxn ang="0">
                  <a:pos x="25" y="63"/>
                </a:cxn>
                <a:cxn ang="0">
                  <a:pos x="23" y="60"/>
                </a:cxn>
                <a:cxn ang="0">
                  <a:pos x="19" y="60"/>
                </a:cxn>
                <a:cxn ang="0">
                  <a:pos x="15" y="57"/>
                </a:cxn>
                <a:cxn ang="0">
                  <a:pos x="16" y="53"/>
                </a:cxn>
                <a:cxn ang="0">
                  <a:pos x="19" y="50"/>
                </a:cxn>
                <a:cxn ang="0">
                  <a:pos x="18" y="45"/>
                </a:cxn>
                <a:cxn ang="0">
                  <a:pos x="20" y="44"/>
                </a:cxn>
                <a:cxn ang="0">
                  <a:pos x="21" y="44"/>
                </a:cxn>
                <a:cxn ang="0">
                  <a:pos x="21" y="42"/>
                </a:cxn>
                <a:cxn ang="0">
                  <a:pos x="15" y="37"/>
                </a:cxn>
                <a:cxn ang="0">
                  <a:pos x="9" y="31"/>
                </a:cxn>
                <a:cxn ang="0">
                  <a:pos x="5" y="28"/>
                </a:cxn>
                <a:cxn ang="0">
                  <a:pos x="3" y="24"/>
                </a:cxn>
                <a:cxn ang="0">
                  <a:pos x="5" y="20"/>
                </a:cxn>
                <a:cxn ang="0">
                  <a:pos x="1" y="19"/>
                </a:cxn>
                <a:cxn ang="0">
                  <a:pos x="0" y="16"/>
                </a:cxn>
                <a:cxn ang="0">
                  <a:pos x="0" y="15"/>
                </a:cxn>
                <a:cxn ang="0">
                  <a:pos x="4" y="10"/>
                </a:cxn>
                <a:cxn ang="0">
                  <a:pos x="8" y="9"/>
                </a:cxn>
                <a:cxn ang="0">
                  <a:pos x="11" y="6"/>
                </a:cxn>
                <a:cxn ang="0">
                  <a:pos x="16" y="2"/>
                </a:cxn>
                <a:cxn ang="0">
                  <a:pos x="20" y="1"/>
                </a:cxn>
                <a:cxn ang="0">
                  <a:pos x="27" y="4"/>
                </a:cxn>
                <a:cxn ang="0">
                  <a:pos x="29" y="5"/>
                </a:cxn>
                <a:cxn ang="0">
                  <a:pos x="27" y="12"/>
                </a:cxn>
                <a:cxn ang="0">
                  <a:pos x="22" y="11"/>
                </a:cxn>
                <a:cxn ang="0">
                  <a:pos x="19" y="15"/>
                </a:cxn>
                <a:cxn ang="0">
                  <a:pos x="16" y="16"/>
                </a:cxn>
                <a:cxn ang="0">
                  <a:pos x="18" y="19"/>
                </a:cxn>
                <a:cxn ang="0">
                  <a:pos x="23" y="23"/>
                </a:cxn>
                <a:cxn ang="0">
                  <a:pos x="30" y="29"/>
                </a:cxn>
                <a:cxn ang="0">
                  <a:pos x="31" y="31"/>
                </a:cxn>
                <a:cxn ang="0">
                  <a:pos x="31" y="37"/>
                </a:cxn>
                <a:cxn ang="0">
                  <a:pos x="33" y="36"/>
                </a:cxn>
                <a:cxn ang="0">
                  <a:pos x="36" y="32"/>
                </a:cxn>
                <a:cxn ang="0">
                  <a:pos x="40" y="37"/>
                </a:cxn>
                <a:cxn ang="0">
                  <a:pos x="42" y="40"/>
                </a:cxn>
                <a:cxn ang="0">
                  <a:pos x="37" y="41"/>
                </a:cxn>
                <a:cxn ang="0">
                  <a:pos x="34" y="40"/>
                </a:cxn>
                <a:cxn ang="0">
                  <a:pos x="33" y="43"/>
                </a:cxn>
                <a:cxn ang="0">
                  <a:pos x="36" y="47"/>
                </a:cxn>
                <a:cxn ang="0">
                  <a:pos x="39" y="49"/>
                </a:cxn>
                <a:cxn ang="0">
                  <a:pos x="41" y="54"/>
                </a:cxn>
                <a:cxn ang="0">
                  <a:pos x="41" y="59"/>
                </a:cxn>
                <a:cxn ang="0">
                  <a:pos x="43" y="62"/>
                </a:cxn>
                <a:cxn ang="0">
                  <a:pos x="43" y="64"/>
                </a:cxn>
                <a:cxn ang="0">
                  <a:pos x="36" y="65"/>
                </a:cxn>
              </a:cxnLst>
              <a:rect l="0" t="0" r="r" b="b"/>
              <a:pathLst>
                <a:path w="43" h="66">
                  <a:moveTo>
                    <a:pt x="36" y="65"/>
                  </a:moveTo>
                  <a:cubicBezTo>
                    <a:pt x="30" y="66"/>
                    <a:pt x="30" y="66"/>
                    <a:pt x="30" y="66"/>
                  </a:cubicBezTo>
                  <a:cubicBezTo>
                    <a:pt x="30" y="66"/>
                    <a:pt x="25" y="64"/>
                    <a:pt x="25" y="63"/>
                  </a:cubicBezTo>
                  <a:cubicBezTo>
                    <a:pt x="24" y="62"/>
                    <a:pt x="23" y="59"/>
                    <a:pt x="23" y="60"/>
                  </a:cubicBezTo>
                  <a:cubicBezTo>
                    <a:pt x="22" y="60"/>
                    <a:pt x="19" y="61"/>
                    <a:pt x="19" y="60"/>
                  </a:cubicBezTo>
                  <a:cubicBezTo>
                    <a:pt x="18" y="60"/>
                    <a:pt x="15" y="58"/>
                    <a:pt x="15" y="57"/>
                  </a:cubicBezTo>
                  <a:cubicBezTo>
                    <a:pt x="15" y="56"/>
                    <a:pt x="15" y="54"/>
                    <a:pt x="16" y="53"/>
                  </a:cubicBezTo>
                  <a:cubicBezTo>
                    <a:pt x="17" y="52"/>
                    <a:pt x="19" y="50"/>
                    <a:pt x="19" y="50"/>
                  </a:cubicBezTo>
                  <a:cubicBezTo>
                    <a:pt x="19" y="49"/>
                    <a:pt x="18" y="46"/>
                    <a:pt x="18" y="45"/>
                  </a:cubicBezTo>
                  <a:cubicBezTo>
                    <a:pt x="18" y="45"/>
                    <a:pt x="18" y="44"/>
                    <a:pt x="20" y="44"/>
                  </a:cubicBezTo>
                  <a:cubicBezTo>
                    <a:pt x="21" y="44"/>
                    <a:pt x="21" y="44"/>
                    <a:pt x="21" y="44"/>
                  </a:cubicBezTo>
                  <a:cubicBezTo>
                    <a:pt x="21" y="44"/>
                    <a:pt x="22" y="43"/>
                    <a:pt x="21" y="42"/>
                  </a:cubicBezTo>
                  <a:cubicBezTo>
                    <a:pt x="20" y="41"/>
                    <a:pt x="16" y="38"/>
                    <a:pt x="15" y="37"/>
                  </a:cubicBezTo>
                  <a:cubicBezTo>
                    <a:pt x="15" y="37"/>
                    <a:pt x="10" y="32"/>
                    <a:pt x="9" y="31"/>
                  </a:cubicBezTo>
                  <a:cubicBezTo>
                    <a:pt x="8" y="30"/>
                    <a:pt x="5" y="28"/>
                    <a:pt x="5" y="28"/>
                  </a:cubicBezTo>
                  <a:cubicBezTo>
                    <a:pt x="3" y="24"/>
                    <a:pt x="3" y="24"/>
                    <a:pt x="3" y="24"/>
                  </a:cubicBezTo>
                  <a:cubicBezTo>
                    <a:pt x="5" y="20"/>
                    <a:pt x="5" y="20"/>
                    <a:pt x="5" y="20"/>
                  </a:cubicBezTo>
                  <a:cubicBezTo>
                    <a:pt x="1" y="19"/>
                    <a:pt x="1" y="19"/>
                    <a:pt x="1" y="19"/>
                  </a:cubicBezTo>
                  <a:cubicBezTo>
                    <a:pt x="0" y="16"/>
                    <a:pt x="0" y="16"/>
                    <a:pt x="0" y="16"/>
                  </a:cubicBezTo>
                  <a:cubicBezTo>
                    <a:pt x="0" y="15"/>
                    <a:pt x="0" y="15"/>
                    <a:pt x="0" y="15"/>
                  </a:cubicBezTo>
                  <a:cubicBezTo>
                    <a:pt x="4" y="10"/>
                    <a:pt x="4" y="10"/>
                    <a:pt x="4" y="10"/>
                  </a:cubicBezTo>
                  <a:cubicBezTo>
                    <a:pt x="4" y="10"/>
                    <a:pt x="7" y="8"/>
                    <a:pt x="8" y="9"/>
                  </a:cubicBezTo>
                  <a:cubicBezTo>
                    <a:pt x="9" y="9"/>
                    <a:pt x="10" y="7"/>
                    <a:pt x="11" y="6"/>
                  </a:cubicBezTo>
                  <a:cubicBezTo>
                    <a:pt x="11" y="6"/>
                    <a:pt x="15" y="3"/>
                    <a:pt x="16" y="2"/>
                  </a:cubicBezTo>
                  <a:cubicBezTo>
                    <a:pt x="17" y="2"/>
                    <a:pt x="19" y="0"/>
                    <a:pt x="20" y="1"/>
                  </a:cubicBezTo>
                  <a:cubicBezTo>
                    <a:pt x="21" y="2"/>
                    <a:pt x="27" y="4"/>
                    <a:pt x="27" y="4"/>
                  </a:cubicBezTo>
                  <a:cubicBezTo>
                    <a:pt x="27" y="4"/>
                    <a:pt x="29" y="4"/>
                    <a:pt x="29" y="5"/>
                  </a:cubicBezTo>
                  <a:cubicBezTo>
                    <a:pt x="29" y="6"/>
                    <a:pt x="27" y="12"/>
                    <a:pt x="27" y="12"/>
                  </a:cubicBezTo>
                  <a:cubicBezTo>
                    <a:pt x="27" y="12"/>
                    <a:pt x="22" y="11"/>
                    <a:pt x="22" y="11"/>
                  </a:cubicBezTo>
                  <a:cubicBezTo>
                    <a:pt x="21" y="12"/>
                    <a:pt x="18" y="13"/>
                    <a:pt x="19" y="15"/>
                  </a:cubicBezTo>
                  <a:cubicBezTo>
                    <a:pt x="19" y="17"/>
                    <a:pt x="16" y="16"/>
                    <a:pt x="16" y="16"/>
                  </a:cubicBezTo>
                  <a:cubicBezTo>
                    <a:pt x="17" y="17"/>
                    <a:pt x="17" y="19"/>
                    <a:pt x="18" y="19"/>
                  </a:cubicBezTo>
                  <a:cubicBezTo>
                    <a:pt x="19" y="20"/>
                    <a:pt x="23" y="22"/>
                    <a:pt x="23" y="23"/>
                  </a:cubicBezTo>
                  <a:cubicBezTo>
                    <a:pt x="24" y="25"/>
                    <a:pt x="30" y="29"/>
                    <a:pt x="30" y="29"/>
                  </a:cubicBezTo>
                  <a:cubicBezTo>
                    <a:pt x="30" y="29"/>
                    <a:pt x="31" y="30"/>
                    <a:pt x="31" y="31"/>
                  </a:cubicBezTo>
                  <a:cubicBezTo>
                    <a:pt x="30" y="32"/>
                    <a:pt x="30" y="37"/>
                    <a:pt x="31" y="37"/>
                  </a:cubicBezTo>
                  <a:cubicBezTo>
                    <a:pt x="31" y="37"/>
                    <a:pt x="33" y="36"/>
                    <a:pt x="33" y="36"/>
                  </a:cubicBezTo>
                  <a:cubicBezTo>
                    <a:pt x="33" y="36"/>
                    <a:pt x="35" y="32"/>
                    <a:pt x="36" y="32"/>
                  </a:cubicBezTo>
                  <a:cubicBezTo>
                    <a:pt x="37" y="33"/>
                    <a:pt x="40" y="35"/>
                    <a:pt x="40" y="37"/>
                  </a:cubicBezTo>
                  <a:cubicBezTo>
                    <a:pt x="41" y="38"/>
                    <a:pt x="42" y="40"/>
                    <a:pt x="42" y="40"/>
                  </a:cubicBezTo>
                  <a:cubicBezTo>
                    <a:pt x="41" y="41"/>
                    <a:pt x="38" y="41"/>
                    <a:pt x="37" y="41"/>
                  </a:cubicBezTo>
                  <a:cubicBezTo>
                    <a:pt x="36" y="41"/>
                    <a:pt x="34" y="39"/>
                    <a:pt x="34" y="40"/>
                  </a:cubicBezTo>
                  <a:cubicBezTo>
                    <a:pt x="33" y="40"/>
                    <a:pt x="32" y="42"/>
                    <a:pt x="33" y="43"/>
                  </a:cubicBezTo>
                  <a:cubicBezTo>
                    <a:pt x="34" y="44"/>
                    <a:pt x="35" y="47"/>
                    <a:pt x="36" y="47"/>
                  </a:cubicBezTo>
                  <a:cubicBezTo>
                    <a:pt x="36" y="48"/>
                    <a:pt x="37" y="47"/>
                    <a:pt x="39" y="49"/>
                  </a:cubicBezTo>
                  <a:cubicBezTo>
                    <a:pt x="41" y="51"/>
                    <a:pt x="42" y="52"/>
                    <a:pt x="41" y="54"/>
                  </a:cubicBezTo>
                  <a:cubicBezTo>
                    <a:pt x="41" y="56"/>
                    <a:pt x="41" y="58"/>
                    <a:pt x="41" y="59"/>
                  </a:cubicBezTo>
                  <a:cubicBezTo>
                    <a:pt x="42" y="60"/>
                    <a:pt x="42" y="61"/>
                    <a:pt x="43" y="62"/>
                  </a:cubicBezTo>
                  <a:cubicBezTo>
                    <a:pt x="43" y="63"/>
                    <a:pt x="43" y="64"/>
                    <a:pt x="43" y="64"/>
                  </a:cubicBezTo>
                  <a:lnTo>
                    <a:pt x="36" y="65"/>
                  </a:lnTo>
                  <a:close/>
                </a:path>
              </a:pathLst>
            </a:custGeom>
            <a:grpFill/>
            <a:ln w="9525">
              <a:noFill/>
              <a:round/>
            </a:ln>
          </p:spPr>
          <p:txBody>
            <a:bodyPr vert="horz" wrap="square" lIns="91440" tIns="45720" rIns="91440" bIns="45720" numCol="1" anchor="t" anchorCtr="0" compatLnSpc="1"/>
            <a:lstStyle/>
            <a:p>
              <a:endParaRPr lang="en-US"/>
            </a:p>
          </p:txBody>
        </p:sp>
        <p:sp>
          <p:nvSpPr>
            <p:cNvPr id="1088" name="Freeform 64"/>
            <p:cNvSpPr/>
            <p:nvPr/>
          </p:nvSpPr>
          <p:spPr bwMode="auto">
            <a:xfrm>
              <a:off x="4843343" y="146809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89" name="Freeform 65"/>
            <p:cNvSpPr/>
            <p:nvPr/>
          </p:nvSpPr>
          <p:spPr bwMode="auto">
            <a:xfrm>
              <a:off x="6283865" y="1589625"/>
              <a:ext cx="1048" cy="2095"/>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90" name="Freeform 66"/>
            <p:cNvSpPr/>
            <p:nvPr/>
          </p:nvSpPr>
          <p:spPr bwMode="auto">
            <a:xfrm>
              <a:off x="5215259" y="1388474"/>
              <a:ext cx="1048" cy="2095"/>
            </a:xfrm>
            <a:custGeom>
              <a:avLst/>
              <a:gdLst/>
              <a:ahLst/>
              <a:cxnLst>
                <a:cxn ang="0">
                  <a:pos x="0" y="1"/>
                </a:cxn>
                <a:cxn ang="0">
                  <a:pos x="0" y="1"/>
                </a:cxn>
                <a:cxn ang="0">
                  <a:pos x="0" y="0"/>
                </a:cxn>
                <a:cxn ang="0">
                  <a:pos x="0" y="1"/>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91" name="Freeform 67"/>
            <p:cNvSpPr/>
            <p:nvPr/>
          </p:nvSpPr>
          <p:spPr bwMode="auto">
            <a:xfrm>
              <a:off x="4952298" y="2709578"/>
              <a:ext cx="108956" cy="221057"/>
            </a:xfrm>
            <a:custGeom>
              <a:avLst/>
              <a:gdLst/>
              <a:ahLst/>
              <a:cxnLst>
                <a:cxn ang="0">
                  <a:pos x="38" y="3"/>
                </a:cxn>
                <a:cxn ang="0">
                  <a:pos x="33" y="9"/>
                </a:cxn>
                <a:cxn ang="0">
                  <a:pos x="27" y="17"/>
                </a:cxn>
                <a:cxn ang="0">
                  <a:pos x="22" y="22"/>
                </a:cxn>
                <a:cxn ang="0">
                  <a:pos x="12" y="26"/>
                </a:cxn>
                <a:cxn ang="0">
                  <a:pos x="10" y="27"/>
                </a:cxn>
                <a:cxn ang="0">
                  <a:pos x="7" y="33"/>
                </a:cxn>
                <a:cxn ang="0">
                  <a:pos x="7" y="40"/>
                </a:cxn>
                <a:cxn ang="0">
                  <a:pos x="9" y="46"/>
                </a:cxn>
                <a:cxn ang="0">
                  <a:pos x="9" y="52"/>
                </a:cxn>
                <a:cxn ang="0">
                  <a:pos x="6" y="59"/>
                </a:cxn>
                <a:cxn ang="0">
                  <a:pos x="2" y="64"/>
                </a:cxn>
                <a:cxn ang="0">
                  <a:pos x="2" y="70"/>
                </a:cxn>
                <a:cxn ang="0">
                  <a:pos x="1" y="76"/>
                </a:cxn>
                <a:cxn ang="0">
                  <a:pos x="4" y="83"/>
                </a:cxn>
                <a:cxn ang="0">
                  <a:pos x="7" y="85"/>
                </a:cxn>
                <a:cxn ang="0">
                  <a:pos x="11" y="88"/>
                </a:cxn>
                <a:cxn ang="0">
                  <a:pos x="16" y="87"/>
                </a:cxn>
                <a:cxn ang="0">
                  <a:pos x="21" y="84"/>
                </a:cxn>
                <a:cxn ang="0">
                  <a:pos x="24" y="80"/>
                </a:cxn>
                <a:cxn ang="0">
                  <a:pos x="25" y="77"/>
                </a:cxn>
                <a:cxn ang="0">
                  <a:pos x="28" y="67"/>
                </a:cxn>
                <a:cxn ang="0">
                  <a:pos x="31" y="57"/>
                </a:cxn>
                <a:cxn ang="0">
                  <a:pos x="34" y="47"/>
                </a:cxn>
                <a:cxn ang="0">
                  <a:pos x="35" y="40"/>
                </a:cxn>
                <a:cxn ang="0">
                  <a:pos x="39" y="31"/>
                </a:cxn>
                <a:cxn ang="0">
                  <a:pos x="39" y="25"/>
                </a:cxn>
                <a:cxn ang="0">
                  <a:pos x="43" y="23"/>
                </a:cxn>
                <a:cxn ang="0">
                  <a:pos x="43" y="22"/>
                </a:cxn>
                <a:cxn ang="0">
                  <a:pos x="44" y="11"/>
                </a:cxn>
                <a:cxn ang="0">
                  <a:pos x="40" y="1"/>
                </a:cxn>
                <a:cxn ang="0">
                  <a:pos x="38" y="3"/>
                </a:cxn>
              </a:cxnLst>
              <a:rect l="0" t="0" r="r" b="b"/>
              <a:pathLst>
                <a:path w="44" h="89">
                  <a:moveTo>
                    <a:pt x="38" y="3"/>
                  </a:moveTo>
                  <a:cubicBezTo>
                    <a:pt x="38" y="3"/>
                    <a:pt x="33" y="8"/>
                    <a:pt x="33" y="9"/>
                  </a:cubicBezTo>
                  <a:cubicBezTo>
                    <a:pt x="32" y="10"/>
                    <a:pt x="28" y="15"/>
                    <a:pt x="27" y="17"/>
                  </a:cubicBezTo>
                  <a:cubicBezTo>
                    <a:pt x="27" y="18"/>
                    <a:pt x="22" y="22"/>
                    <a:pt x="22" y="22"/>
                  </a:cubicBezTo>
                  <a:cubicBezTo>
                    <a:pt x="12" y="26"/>
                    <a:pt x="12" y="26"/>
                    <a:pt x="12" y="26"/>
                  </a:cubicBezTo>
                  <a:cubicBezTo>
                    <a:pt x="12" y="26"/>
                    <a:pt x="9" y="26"/>
                    <a:pt x="10" y="27"/>
                  </a:cubicBezTo>
                  <a:cubicBezTo>
                    <a:pt x="10" y="27"/>
                    <a:pt x="10" y="30"/>
                    <a:pt x="7" y="33"/>
                  </a:cubicBezTo>
                  <a:cubicBezTo>
                    <a:pt x="5" y="36"/>
                    <a:pt x="7" y="40"/>
                    <a:pt x="7" y="40"/>
                  </a:cubicBezTo>
                  <a:cubicBezTo>
                    <a:pt x="9" y="46"/>
                    <a:pt x="9" y="46"/>
                    <a:pt x="9" y="46"/>
                  </a:cubicBezTo>
                  <a:cubicBezTo>
                    <a:pt x="9" y="52"/>
                    <a:pt x="9" y="52"/>
                    <a:pt x="9" y="52"/>
                  </a:cubicBezTo>
                  <a:cubicBezTo>
                    <a:pt x="9" y="52"/>
                    <a:pt x="7" y="59"/>
                    <a:pt x="6" y="59"/>
                  </a:cubicBezTo>
                  <a:cubicBezTo>
                    <a:pt x="5" y="59"/>
                    <a:pt x="3" y="61"/>
                    <a:pt x="2" y="64"/>
                  </a:cubicBezTo>
                  <a:cubicBezTo>
                    <a:pt x="1" y="68"/>
                    <a:pt x="2" y="70"/>
                    <a:pt x="2" y="70"/>
                  </a:cubicBezTo>
                  <a:cubicBezTo>
                    <a:pt x="2" y="70"/>
                    <a:pt x="2" y="75"/>
                    <a:pt x="1" y="76"/>
                  </a:cubicBezTo>
                  <a:cubicBezTo>
                    <a:pt x="0" y="76"/>
                    <a:pt x="3" y="81"/>
                    <a:pt x="4" y="83"/>
                  </a:cubicBezTo>
                  <a:cubicBezTo>
                    <a:pt x="5" y="84"/>
                    <a:pt x="7" y="85"/>
                    <a:pt x="7" y="85"/>
                  </a:cubicBezTo>
                  <a:cubicBezTo>
                    <a:pt x="7" y="85"/>
                    <a:pt x="10" y="87"/>
                    <a:pt x="11" y="88"/>
                  </a:cubicBezTo>
                  <a:cubicBezTo>
                    <a:pt x="12" y="89"/>
                    <a:pt x="16" y="87"/>
                    <a:pt x="16" y="87"/>
                  </a:cubicBezTo>
                  <a:cubicBezTo>
                    <a:pt x="16" y="87"/>
                    <a:pt x="20" y="85"/>
                    <a:pt x="21" y="84"/>
                  </a:cubicBezTo>
                  <a:cubicBezTo>
                    <a:pt x="22" y="84"/>
                    <a:pt x="22" y="84"/>
                    <a:pt x="24" y="80"/>
                  </a:cubicBezTo>
                  <a:cubicBezTo>
                    <a:pt x="26" y="77"/>
                    <a:pt x="25" y="78"/>
                    <a:pt x="25" y="77"/>
                  </a:cubicBezTo>
                  <a:cubicBezTo>
                    <a:pt x="26" y="76"/>
                    <a:pt x="27" y="72"/>
                    <a:pt x="28" y="67"/>
                  </a:cubicBezTo>
                  <a:cubicBezTo>
                    <a:pt x="29" y="61"/>
                    <a:pt x="30" y="62"/>
                    <a:pt x="31" y="57"/>
                  </a:cubicBezTo>
                  <a:cubicBezTo>
                    <a:pt x="32" y="52"/>
                    <a:pt x="34" y="51"/>
                    <a:pt x="34" y="47"/>
                  </a:cubicBezTo>
                  <a:cubicBezTo>
                    <a:pt x="34" y="43"/>
                    <a:pt x="35" y="41"/>
                    <a:pt x="35" y="40"/>
                  </a:cubicBezTo>
                  <a:cubicBezTo>
                    <a:pt x="35" y="39"/>
                    <a:pt x="39" y="34"/>
                    <a:pt x="39" y="31"/>
                  </a:cubicBezTo>
                  <a:cubicBezTo>
                    <a:pt x="39" y="28"/>
                    <a:pt x="39" y="26"/>
                    <a:pt x="39" y="25"/>
                  </a:cubicBezTo>
                  <a:cubicBezTo>
                    <a:pt x="38" y="24"/>
                    <a:pt x="42" y="25"/>
                    <a:pt x="43" y="23"/>
                  </a:cubicBezTo>
                  <a:cubicBezTo>
                    <a:pt x="44" y="21"/>
                    <a:pt x="43" y="23"/>
                    <a:pt x="43" y="22"/>
                  </a:cubicBezTo>
                  <a:cubicBezTo>
                    <a:pt x="44" y="21"/>
                    <a:pt x="44" y="15"/>
                    <a:pt x="44" y="11"/>
                  </a:cubicBezTo>
                  <a:cubicBezTo>
                    <a:pt x="44" y="8"/>
                    <a:pt x="41" y="2"/>
                    <a:pt x="40" y="1"/>
                  </a:cubicBezTo>
                  <a:cubicBezTo>
                    <a:pt x="40" y="0"/>
                    <a:pt x="38" y="3"/>
                    <a:pt x="38" y="3"/>
                  </a:cubicBezTo>
                  <a:close/>
                </a:path>
              </a:pathLst>
            </a:custGeom>
            <a:grpFill/>
            <a:ln w="9525">
              <a:noFill/>
              <a:round/>
            </a:ln>
          </p:spPr>
          <p:txBody>
            <a:bodyPr vert="horz" wrap="square" lIns="91440" tIns="45720" rIns="91440" bIns="45720" numCol="1" anchor="t" anchorCtr="0" compatLnSpc="1"/>
            <a:lstStyle/>
            <a:p>
              <a:endParaRPr lang="en-US"/>
            </a:p>
          </p:txBody>
        </p:sp>
        <p:sp>
          <p:nvSpPr>
            <p:cNvPr id="1092" name="Freeform 68"/>
            <p:cNvSpPr/>
            <p:nvPr/>
          </p:nvSpPr>
          <p:spPr bwMode="auto">
            <a:xfrm>
              <a:off x="5681465" y="2434042"/>
              <a:ext cx="168672" cy="181246"/>
            </a:xfrm>
            <a:custGeom>
              <a:avLst/>
              <a:gdLst/>
              <a:ahLst/>
              <a:cxnLst>
                <a:cxn ang="0">
                  <a:pos x="62" y="67"/>
                </a:cxn>
                <a:cxn ang="0">
                  <a:pos x="62" y="63"/>
                </a:cxn>
                <a:cxn ang="0">
                  <a:pos x="65" y="54"/>
                </a:cxn>
                <a:cxn ang="0">
                  <a:pos x="64" y="51"/>
                </a:cxn>
                <a:cxn ang="0">
                  <a:pos x="60" y="52"/>
                </a:cxn>
                <a:cxn ang="0">
                  <a:pos x="57" y="45"/>
                </a:cxn>
                <a:cxn ang="0">
                  <a:pos x="49" y="39"/>
                </a:cxn>
                <a:cxn ang="0">
                  <a:pos x="52" y="35"/>
                </a:cxn>
                <a:cxn ang="0">
                  <a:pos x="40" y="25"/>
                </a:cxn>
                <a:cxn ang="0">
                  <a:pos x="31" y="20"/>
                </a:cxn>
                <a:cxn ang="0">
                  <a:pos x="25" y="11"/>
                </a:cxn>
                <a:cxn ang="0">
                  <a:pos x="3" y="0"/>
                </a:cxn>
                <a:cxn ang="0">
                  <a:pos x="0" y="4"/>
                </a:cxn>
                <a:cxn ang="0">
                  <a:pos x="4" y="6"/>
                </a:cxn>
                <a:cxn ang="0">
                  <a:pos x="7" y="7"/>
                </a:cxn>
                <a:cxn ang="0">
                  <a:pos x="12" y="14"/>
                </a:cxn>
                <a:cxn ang="0">
                  <a:pos x="15" y="19"/>
                </a:cxn>
                <a:cxn ang="0">
                  <a:pos x="22" y="22"/>
                </a:cxn>
                <a:cxn ang="0">
                  <a:pos x="24" y="28"/>
                </a:cxn>
                <a:cxn ang="0">
                  <a:pos x="27" y="33"/>
                </a:cxn>
                <a:cxn ang="0">
                  <a:pos x="34" y="48"/>
                </a:cxn>
                <a:cxn ang="0">
                  <a:pos x="38" y="60"/>
                </a:cxn>
                <a:cxn ang="0">
                  <a:pos x="49" y="70"/>
                </a:cxn>
                <a:cxn ang="0">
                  <a:pos x="58" y="73"/>
                </a:cxn>
                <a:cxn ang="0">
                  <a:pos x="62" y="67"/>
                </a:cxn>
              </a:cxnLst>
              <a:rect l="0" t="0" r="r" b="b"/>
              <a:pathLst>
                <a:path w="68" h="73">
                  <a:moveTo>
                    <a:pt x="62" y="67"/>
                  </a:moveTo>
                  <a:cubicBezTo>
                    <a:pt x="63" y="65"/>
                    <a:pt x="62" y="64"/>
                    <a:pt x="62" y="63"/>
                  </a:cubicBezTo>
                  <a:cubicBezTo>
                    <a:pt x="61" y="62"/>
                    <a:pt x="63" y="56"/>
                    <a:pt x="65" y="54"/>
                  </a:cubicBezTo>
                  <a:cubicBezTo>
                    <a:pt x="68" y="52"/>
                    <a:pt x="64" y="51"/>
                    <a:pt x="64" y="51"/>
                  </a:cubicBezTo>
                  <a:cubicBezTo>
                    <a:pt x="60" y="52"/>
                    <a:pt x="60" y="52"/>
                    <a:pt x="60" y="52"/>
                  </a:cubicBezTo>
                  <a:cubicBezTo>
                    <a:pt x="57" y="45"/>
                    <a:pt x="57" y="45"/>
                    <a:pt x="57" y="45"/>
                  </a:cubicBezTo>
                  <a:cubicBezTo>
                    <a:pt x="57" y="45"/>
                    <a:pt x="51" y="41"/>
                    <a:pt x="49" y="39"/>
                  </a:cubicBezTo>
                  <a:cubicBezTo>
                    <a:pt x="47" y="38"/>
                    <a:pt x="52" y="35"/>
                    <a:pt x="52" y="35"/>
                  </a:cubicBezTo>
                  <a:cubicBezTo>
                    <a:pt x="52" y="35"/>
                    <a:pt x="41" y="25"/>
                    <a:pt x="40" y="25"/>
                  </a:cubicBezTo>
                  <a:cubicBezTo>
                    <a:pt x="38" y="25"/>
                    <a:pt x="32" y="20"/>
                    <a:pt x="31" y="20"/>
                  </a:cubicBezTo>
                  <a:cubicBezTo>
                    <a:pt x="30" y="20"/>
                    <a:pt x="25" y="11"/>
                    <a:pt x="25" y="11"/>
                  </a:cubicBezTo>
                  <a:cubicBezTo>
                    <a:pt x="3" y="0"/>
                    <a:pt x="3" y="0"/>
                    <a:pt x="3" y="0"/>
                  </a:cubicBezTo>
                  <a:cubicBezTo>
                    <a:pt x="3" y="0"/>
                    <a:pt x="0" y="3"/>
                    <a:pt x="0" y="4"/>
                  </a:cubicBezTo>
                  <a:cubicBezTo>
                    <a:pt x="0" y="5"/>
                    <a:pt x="4" y="6"/>
                    <a:pt x="4" y="6"/>
                  </a:cubicBezTo>
                  <a:cubicBezTo>
                    <a:pt x="4" y="6"/>
                    <a:pt x="6" y="7"/>
                    <a:pt x="7" y="7"/>
                  </a:cubicBezTo>
                  <a:cubicBezTo>
                    <a:pt x="8" y="8"/>
                    <a:pt x="12" y="11"/>
                    <a:pt x="12" y="14"/>
                  </a:cubicBezTo>
                  <a:cubicBezTo>
                    <a:pt x="13" y="16"/>
                    <a:pt x="13" y="17"/>
                    <a:pt x="15" y="19"/>
                  </a:cubicBezTo>
                  <a:cubicBezTo>
                    <a:pt x="18" y="21"/>
                    <a:pt x="22" y="22"/>
                    <a:pt x="22" y="22"/>
                  </a:cubicBezTo>
                  <a:cubicBezTo>
                    <a:pt x="22" y="22"/>
                    <a:pt x="23" y="27"/>
                    <a:pt x="24" y="28"/>
                  </a:cubicBezTo>
                  <a:cubicBezTo>
                    <a:pt x="26" y="28"/>
                    <a:pt x="27" y="31"/>
                    <a:pt x="27" y="33"/>
                  </a:cubicBezTo>
                  <a:cubicBezTo>
                    <a:pt x="28" y="35"/>
                    <a:pt x="34" y="44"/>
                    <a:pt x="34" y="48"/>
                  </a:cubicBezTo>
                  <a:cubicBezTo>
                    <a:pt x="33" y="51"/>
                    <a:pt x="38" y="60"/>
                    <a:pt x="38" y="60"/>
                  </a:cubicBezTo>
                  <a:cubicBezTo>
                    <a:pt x="38" y="60"/>
                    <a:pt x="49" y="68"/>
                    <a:pt x="49" y="70"/>
                  </a:cubicBezTo>
                  <a:cubicBezTo>
                    <a:pt x="50" y="71"/>
                    <a:pt x="58" y="73"/>
                    <a:pt x="58" y="73"/>
                  </a:cubicBezTo>
                  <a:cubicBezTo>
                    <a:pt x="58" y="73"/>
                    <a:pt x="61" y="70"/>
                    <a:pt x="62"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093" name="Freeform 69"/>
            <p:cNvSpPr/>
            <p:nvPr/>
          </p:nvSpPr>
          <p:spPr bwMode="auto">
            <a:xfrm>
              <a:off x="5877376" y="2404708"/>
              <a:ext cx="141433" cy="183341"/>
            </a:xfrm>
            <a:custGeom>
              <a:avLst/>
              <a:gdLst/>
              <a:ahLst/>
              <a:cxnLst>
                <a:cxn ang="0">
                  <a:pos x="57" y="14"/>
                </a:cxn>
                <a:cxn ang="0">
                  <a:pos x="53" y="9"/>
                </a:cxn>
                <a:cxn ang="0">
                  <a:pos x="45" y="1"/>
                </a:cxn>
                <a:cxn ang="0">
                  <a:pos x="43" y="5"/>
                </a:cxn>
                <a:cxn ang="0">
                  <a:pos x="38" y="13"/>
                </a:cxn>
                <a:cxn ang="0">
                  <a:pos x="28" y="20"/>
                </a:cxn>
                <a:cxn ang="0">
                  <a:pos x="21" y="27"/>
                </a:cxn>
                <a:cxn ang="0">
                  <a:pos x="14" y="31"/>
                </a:cxn>
                <a:cxn ang="0">
                  <a:pos x="11" y="38"/>
                </a:cxn>
                <a:cxn ang="0">
                  <a:pos x="2" y="36"/>
                </a:cxn>
                <a:cxn ang="0">
                  <a:pos x="3" y="39"/>
                </a:cxn>
                <a:cxn ang="0">
                  <a:pos x="1" y="44"/>
                </a:cxn>
                <a:cxn ang="0">
                  <a:pos x="2" y="51"/>
                </a:cxn>
                <a:cxn ang="0">
                  <a:pos x="5" y="55"/>
                </a:cxn>
                <a:cxn ang="0">
                  <a:pos x="6" y="64"/>
                </a:cxn>
                <a:cxn ang="0">
                  <a:pos x="9" y="69"/>
                </a:cxn>
                <a:cxn ang="0">
                  <a:pos x="14" y="69"/>
                </a:cxn>
                <a:cxn ang="0">
                  <a:pos x="20" y="69"/>
                </a:cxn>
                <a:cxn ang="0">
                  <a:pos x="27" y="72"/>
                </a:cxn>
                <a:cxn ang="0">
                  <a:pos x="34" y="73"/>
                </a:cxn>
                <a:cxn ang="0">
                  <a:pos x="41" y="71"/>
                </a:cxn>
                <a:cxn ang="0">
                  <a:pos x="41" y="63"/>
                </a:cxn>
                <a:cxn ang="0">
                  <a:pos x="44" y="58"/>
                </a:cxn>
                <a:cxn ang="0">
                  <a:pos x="48" y="53"/>
                </a:cxn>
                <a:cxn ang="0">
                  <a:pos x="49" y="45"/>
                </a:cxn>
                <a:cxn ang="0">
                  <a:pos x="55" y="42"/>
                </a:cxn>
                <a:cxn ang="0">
                  <a:pos x="55" y="40"/>
                </a:cxn>
                <a:cxn ang="0">
                  <a:pos x="50" y="33"/>
                </a:cxn>
                <a:cxn ang="0">
                  <a:pos x="53" y="22"/>
                </a:cxn>
                <a:cxn ang="0">
                  <a:pos x="57" y="14"/>
                </a:cxn>
              </a:cxnLst>
              <a:rect l="0" t="0" r="r" b="b"/>
              <a:pathLst>
                <a:path w="57" h="74">
                  <a:moveTo>
                    <a:pt x="57" y="14"/>
                  </a:moveTo>
                  <a:cubicBezTo>
                    <a:pt x="57" y="13"/>
                    <a:pt x="54" y="10"/>
                    <a:pt x="53" y="9"/>
                  </a:cubicBezTo>
                  <a:cubicBezTo>
                    <a:pt x="52" y="7"/>
                    <a:pt x="46" y="2"/>
                    <a:pt x="45" y="1"/>
                  </a:cubicBezTo>
                  <a:cubicBezTo>
                    <a:pt x="44" y="0"/>
                    <a:pt x="45" y="1"/>
                    <a:pt x="43" y="5"/>
                  </a:cubicBezTo>
                  <a:cubicBezTo>
                    <a:pt x="41" y="8"/>
                    <a:pt x="39" y="12"/>
                    <a:pt x="38" y="13"/>
                  </a:cubicBezTo>
                  <a:cubicBezTo>
                    <a:pt x="37" y="13"/>
                    <a:pt x="30" y="18"/>
                    <a:pt x="28" y="20"/>
                  </a:cubicBezTo>
                  <a:cubicBezTo>
                    <a:pt x="26" y="22"/>
                    <a:pt x="22" y="28"/>
                    <a:pt x="21" y="27"/>
                  </a:cubicBezTo>
                  <a:cubicBezTo>
                    <a:pt x="20" y="26"/>
                    <a:pt x="14" y="31"/>
                    <a:pt x="14" y="31"/>
                  </a:cubicBezTo>
                  <a:cubicBezTo>
                    <a:pt x="11" y="38"/>
                    <a:pt x="11" y="38"/>
                    <a:pt x="11" y="38"/>
                  </a:cubicBezTo>
                  <a:cubicBezTo>
                    <a:pt x="2" y="36"/>
                    <a:pt x="2" y="36"/>
                    <a:pt x="2" y="36"/>
                  </a:cubicBezTo>
                  <a:cubicBezTo>
                    <a:pt x="3" y="39"/>
                    <a:pt x="3" y="39"/>
                    <a:pt x="3" y="39"/>
                  </a:cubicBezTo>
                  <a:cubicBezTo>
                    <a:pt x="3" y="39"/>
                    <a:pt x="0" y="43"/>
                    <a:pt x="1" y="44"/>
                  </a:cubicBezTo>
                  <a:cubicBezTo>
                    <a:pt x="1" y="45"/>
                    <a:pt x="1" y="49"/>
                    <a:pt x="2" y="51"/>
                  </a:cubicBezTo>
                  <a:cubicBezTo>
                    <a:pt x="3" y="53"/>
                    <a:pt x="4" y="54"/>
                    <a:pt x="5" y="55"/>
                  </a:cubicBezTo>
                  <a:cubicBezTo>
                    <a:pt x="7" y="56"/>
                    <a:pt x="7" y="61"/>
                    <a:pt x="6" y="64"/>
                  </a:cubicBezTo>
                  <a:cubicBezTo>
                    <a:pt x="5" y="67"/>
                    <a:pt x="8" y="68"/>
                    <a:pt x="9" y="69"/>
                  </a:cubicBezTo>
                  <a:cubicBezTo>
                    <a:pt x="10" y="70"/>
                    <a:pt x="13" y="70"/>
                    <a:pt x="14" y="69"/>
                  </a:cubicBezTo>
                  <a:cubicBezTo>
                    <a:pt x="15" y="69"/>
                    <a:pt x="18" y="68"/>
                    <a:pt x="20" y="69"/>
                  </a:cubicBezTo>
                  <a:cubicBezTo>
                    <a:pt x="21" y="70"/>
                    <a:pt x="25" y="70"/>
                    <a:pt x="27" y="72"/>
                  </a:cubicBezTo>
                  <a:cubicBezTo>
                    <a:pt x="28" y="73"/>
                    <a:pt x="33" y="72"/>
                    <a:pt x="34" y="73"/>
                  </a:cubicBezTo>
                  <a:cubicBezTo>
                    <a:pt x="35" y="74"/>
                    <a:pt x="40" y="72"/>
                    <a:pt x="41" y="71"/>
                  </a:cubicBezTo>
                  <a:cubicBezTo>
                    <a:pt x="43" y="70"/>
                    <a:pt x="41" y="67"/>
                    <a:pt x="41" y="63"/>
                  </a:cubicBezTo>
                  <a:cubicBezTo>
                    <a:pt x="41" y="59"/>
                    <a:pt x="42" y="59"/>
                    <a:pt x="44" y="58"/>
                  </a:cubicBezTo>
                  <a:cubicBezTo>
                    <a:pt x="46" y="56"/>
                    <a:pt x="48" y="55"/>
                    <a:pt x="48" y="53"/>
                  </a:cubicBezTo>
                  <a:cubicBezTo>
                    <a:pt x="49" y="50"/>
                    <a:pt x="49" y="47"/>
                    <a:pt x="49" y="45"/>
                  </a:cubicBezTo>
                  <a:cubicBezTo>
                    <a:pt x="49" y="43"/>
                    <a:pt x="54" y="43"/>
                    <a:pt x="55" y="42"/>
                  </a:cubicBezTo>
                  <a:cubicBezTo>
                    <a:pt x="56" y="42"/>
                    <a:pt x="55" y="40"/>
                    <a:pt x="55" y="40"/>
                  </a:cubicBezTo>
                  <a:cubicBezTo>
                    <a:pt x="55" y="39"/>
                    <a:pt x="51" y="34"/>
                    <a:pt x="50" y="33"/>
                  </a:cubicBezTo>
                  <a:cubicBezTo>
                    <a:pt x="49" y="31"/>
                    <a:pt x="51" y="23"/>
                    <a:pt x="53" y="22"/>
                  </a:cubicBezTo>
                  <a:cubicBezTo>
                    <a:pt x="54" y="20"/>
                    <a:pt x="57" y="15"/>
                    <a:pt x="57" y="14"/>
                  </a:cubicBezTo>
                  <a:close/>
                </a:path>
              </a:pathLst>
            </a:custGeom>
            <a:grpFill/>
            <a:ln w="9525">
              <a:noFill/>
              <a:round/>
            </a:ln>
          </p:spPr>
          <p:txBody>
            <a:bodyPr vert="horz" wrap="square" lIns="91440" tIns="45720" rIns="91440" bIns="45720" numCol="1" anchor="t" anchorCtr="0" compatLnSpc="1"/>
            <a:lstStyle/>
            <a:p>
              <a:endParaRPr lang="en-US"/>
            </a:p>
          </p:txBody>
        </p:sp>
        <p:sp>
          <p:nvSpPr>
            <p:cNvPr id="1094" name="Freeform 70"/>
            <p:cNvSpPr/>
            <p:nvPr/>
          </p:nvSpPr>
          <p:spPr bwMode="auto">
            <a:xfrm>
              <a:off x="5824993" y="2613193"/>
              <a:ext cx="300676" cy="76479"/>
            </a:xfrm>
            <a:custGeom>
              <a:avLst/>
              <a:gdLst/>
              <a:ahLst/>
              <a:cxnLst>
                <a:cxn ang="0">
                  <a:pos x="34" y="16"/>
                </a:cxn>
                <a:cxn ang="0">
                  <a:pos x="42" y="17"/>
                </a:cxn>
                <a:cxn ang="0">
                  <a:pos x="51" y="20"/>
                </a:cxn>
                <a:cxn ang="0">
                  <a:pos x="58" y="20"/>
                </a:cxn>
                <a:cxn ang="0">
                  <a:pos x="67" y="19"/>
                </a:cxn>
                <a:cxn ang="0">
                  <a:pos x="77" y="20"/>
                </a:cxn>
                <a:cxn ang="0">
                  <a:pos x="84" y="19"/>
                </a:cxn>
                <a:cxn ang="0">
                  <a:pos x="89" y="20"/>
                </a:cxn>
                <a:cxn ang="0">
                  <a:pos x="95" y="21"/>
                </a:cxn>
                <a:cxn ang="0">
                  <a:pos x="101" y="19"/>
                </a:cxn>
                <a:cxn ang="0">
                  <a:pos x="112" y="17"/>
                </a:cxn>
                <a:cxn ang="0">
                  <a:pos x="110" y="18"/>
                </a:cxn>
                <a:cxn ang="0">
                  <a:pos x="102" y="24"/>
                </a:cxn>
                <a:cxn ang="0">
                  <a:pos x="100" y="26"/>
                </a:cxn>
                <a:cxn ang="0">
                  <a:pos x="100" y="30"/>
                </a:cxn>
                <a:cxn ang="0">
                  <a:pos x="110" y="21"/>
                </a:cxn>
                <a:cxn ang="0">
                  <a:pos x="114" y="18"/>
                </a:cxn>
                <a:cxn ang="0">
                  <a:pos x="119" y="16"/>
                </a:cxn>
                <a:cxn ang="0">
                  <a:pos x="121" y="15"/>
                </a:cxn>
                <a:cxn ang="0">
                  <a:pos x="118" y="14"/>
                </a:cxn>
                <a:cxn ang="0">
                  <a:pos x="114" y="14"/>
                </a:cxn>
                <a:cxn ang="0">
                  <a:pos x="105" y="15"/>
                </a:cxn>
                <a:cxn ang="0">
                  <a:pos x="99" y="15"/>
                </a:cxn>
                <a:cxn ang="0">
                  <a:pos x="94" y="14"/>
                </a:cxn>
                <a:cxn ang="0">
                  <a:pos x="86" y="17"/>
                </a:cxn>
                <a:cxn ang="0">
                  <a:pos x="79" y="16"/>
                </a:cxn>
                <a:cxn ang="0">
                  <a:pos x="75" y="15"/>
                </a:cxn>
                <a:cxn ang="0">
                  <a:pos x="70" y="14"/>
                </a:cxn>
                <a:cxn ang="0">
                  <a:pos x="65" y="13"/>
                </a:cxn>
                <a:cxn ang="0">
                  <a:pos x="61" y="14"/>
                </a:cxn>
                <a:cxn ang="0">
                  <a:pos x="55" y="14"/>
                </a:cxn>
                <a:cxn ang="0">
                  <a:pos x="44" y="11"/>
                </a:cxn>
                <a:cxn ang="0">
                  <a:pos x="46" y="8"/>
                </a:cxn>
                <a:cxn ang="0">
                  <a:pos x="48" y="6"/>
                </a:cxn>
                <a:cxn ang="0">
                  <a:pos x="41" y="5"/>
                </a:cxn>
                <a:cxn ang="0">
                  <a:pos x="36" y="5"/>
                </a:cxn>
                <a:cxn ang="0">
                  <a:pos x="29" y="2"/>
                </a:cxn>
                <a:cxn ang="0">
                  <a:pos x="27" y="7"/>
                </a:cxn>
                <a:cxn ang="0">
                  <a:pos x="17" y="6"/>
                </a:cxn>
                <a:cxn ang="0">
                  <a:pos x="14" y="2"/>
                </a:cxn>
                <a:cxn ang="0">
                  <a:pos x="12" y="0"/>
                </a:cxn>
                <a:cxn ang="0">
                  <a:pos x="7" y="1"/>
                </a:cxn>
                <a:cxn ang="0">
                  <a:pos x="4" y="1"/>
                </a:cxn>
                <a:cxn ang="0">
                  <a:pos x="0" y="6"/>
                </a:cxn>
                <a:cxn ang="0">
                  <a:pos x="10" y="8"/>
                </a:cxn>
                <a:cxn ang="0">
                  <a:pos x="16" y="13"/>
                </a:cxn>
                <a:cxn ang="0">
                  <a:pos x="24" y="15"/>
                </a:cxn>
                <a:cxn ang="0">
                  <a:pos x="34" y="16"/>
                </a:cxn>
              </a:cxnLst>
              <a:rect l="0" t="0" r="r" b="b"/>
              <a:pathLst>
                <a:path w="121" h="31">
                  <a:moveTo>
                    <a:pt x="34" y="16"/>
                  </a:moveTo>
                  <a:cubicBezTo>
                    <a:pt x="35" y="16"/>
                    <a:pt x="37" y="16"/>
                    <a:pt x="42" y="17"/>
                  </a:cubicBezTo>
                  <a:cubicBezTo>
                    <a:pt x="46" y="19"/>
                    <a:pt x="51" y="19"/>
                    <a:pt x="51" y="20"/>
                  </a:cubicBezTo>
                  <a:cubicBezTo>
                    <a:pt x="52" y="21"/>
                    <a:pt x="56" y="20"/>
                    <a:pt x="58" y="20"/>
                  </a:cubicBezTo>
                  <a:cubicBezTo>
                    <a:pt x="60" y="20"/>
                    <a:pt x="65" y="15"/>
                    <a:pt x="67" y="19"/>
                  </a:cubicBezTo>
                  <a:cubicBezTo>
                    <a:pt x="70" y="22"/>
                    <a:pt x="76" y="20"/>
                    <a:pt x="77" y="20"/>
                  </a:cubicBezTo>
                  <a:cubicBezTo>
                    <a:pt x="78" y="21"/>
                    <a:pt x="81" y="19"/>
                    <a:pt x="84" y="19"/>
                  </a:cubicBezTo>
                  <a:cubicBezTo>
                    <a:pt x="88" y="19"/>
                    <a:pt x="88" y="20"/>
                    <a:pt x="89" y="20"/>
                  </a:cubicBezTo>
                  <a:cubicBezTo>
                    <a:pt x="90" y="20"/>
                    <a:pt x="93" y="21"/>
                    <a:pt x="95" y="21"/>
                  </a:cubicBezTo>
                  <a:cubicBezTo>
                    <a:pt x="96" y="21"/>
                    <a:pt x="98" y="19"/>
                    <a:pt x="101" y="19"/>
                  </a:cubicBezTo>
                  <a:cubicBezTo>
                    <a:pt x="104" y="19"/>
                    <a:pt x="112" y="17"/>
                    <a:pt x="112" y="17"/>
                  </a:cubicBezTo>
                  <a:cubicBezTo>
                    <a:pt x="112" y="17"/>
                    <a:pt x="112" y="17"/>
                    <a:pt x="110" y="18"/>
                  </a:cubicBezTo>
                  <a:cubicBezTo>
                    <a:pt x="108" y="20"/>
                    <a:pt x="102" y="24"/>
                    <a:pt x="102" y="24"/>
                  </a:cubicBezTo>
                  <a:cubicBezTo>
                    <a:pt x="102" y="24"/>
                    <a:pt x="101" y="24"/>
                    <a:pt x="100" y="26"/>
                  </a:cubicBezTo>
                  <a:cubicBezTo>
                    <a:pt x="100" y="28"/>
                    <a:pt x="98" y="31"/>
                    <a:pt x="100" y="30"/>
                  </a:cubicBezTo>
                  <a:cubicBezTo>
                    <a:pt x="102" y="28"/>
                    <a:pt x="109" y="22"/>
                    <a:pt x="110" y="21"/>
                  </a:cubicBezTo>
                  <a:cubicBezTo>
                    <a:pt x="112" y="20"/>
                    <a:pt x="112" y="19"/>
                    <a:pt x="114" y="18"/>
                  </a:cubicBezTo>
                  <a:cubicBezTo>
                    <a:pt x="116" y="17"/>
                    <a:pt x="119" y="16"/>
                    <a:pt x="119" y="16"/>
                  </a:cubicBezTo>
                  <a:cubicBezTo>
                    <a:pt x="121" y="15"/>
                    <a:pt x="121" y="15"/>
                    <a:pt x="121" y="15"/>
                  </a:cubicBezTo>
                  <a:cubicBezTo>
                    <a:pt x="121" y="15"/>
                    <a:pt x="119" y="14"/>
                    <a:pt x="118" y="14"/>
                  </a:cubicBezTo>
                  <a:cubicBezTo>
                    <a:pt x="117" y="14"/>
                    <a:pt x="116" y="13"/>
                    <a:pt x="114" y="14"/>
                  </a:cubicBezTo>
                  <a:cubicBezTo>
                    <a:pt x="111" y="14"/>
                    <a:pt x="105" y="15"/>
                    <a:pt x="105" y="15"/>
                  </a:cubicBezTo>
                  <a:cubicBezTo>
                    <a:pt x="105" y="15"/>
                    <a:pt x="102" y="16"/>
                    <a:pt x="99" y="15"/>
                  </a:cubicBezTo>
                  <a:cubicBezTo>
                    <a:pt x="97" y="14"/>
                    <a:pt x="94" y="13"/>
                    <a:pt x="94" y="14"/>
                  </a:cubicBezTo>
                  <a:cubicBezTo>
                    <a:pt x="93" y="15"/>
                    <a:pt x="87" y="17"/>
                    <a:pt x="86" y="17"/>
                  </a:cubicBezTo>
                  <a:cubicBezTo>
                    <a:pt x="85" y="17"/>
                    <a:pt x="82" y="16"/>
                    <a:pt x="79" y="16"/>
                  </a:cubicBezTo>
                  <a:cubicBezTo>
                    <a:pt x="77" y="15"/>
                    <a:pt x="76" y="15"/>
                    <a:pt x="75" y="15"/>
                  </a:cubicBezTo>
                  <a:cubicBezTo>
                    <a:pt x="73" y="15"/>
                    <a:pt x="73" y="14"/>
                    <a:pt x="70" y="14"/>
                  </a:cubicBezTo>
                  <a:cubicBezTo>
                    <a:pt x="66" y="14"/>
                    <a:pt x="65" y="13"/>
                    <a:pt x="65" y="13"/>
                  </a:cubicBezTo>
                  <a:cubicBezTo>
                    <a:pt x="64" y="13"/>
                    <a:pt x="62" y="14"/>
                    <a:pt x="61" y="14"/>
                  </a:cubicBezTo>
                  <a:cubicBezTo>
                    <a:pt x="59" y="15"/>
                    <a:pt x="56" y="15"/>
                    <a:pt x="55" y="14"/>
                  </a:cubicBezTo>
                  <a:cubicBezTo>
                    <a:pt x="54" y="13"/>
                    <a:pt x="44" y="11"/>
                    <a:pt x="44" y="11"/>
                  </a:cubicBezTo>
                  <a:cubicBezTo>
                    <a:pt x="44" y="11"/>
                    <a:pt x="43" y="9"/>
                    <a:pt x="46" y="8"/>
                  </a:cubicBezTo>
                  <a:cubicBezTo>
                    <a:pt x="49" y="7"/>
                    <a:pt x="48" y="7"/>
                    <a:pt x="48" y="6"/>
                  </a:cubicBezTo>
                  <a:cubicBezTo>
                    <a:pt x="47" y="5"/>
                    <a:pt x="43" y="5"/>
                    <a:pt x="41" y="5"/>
                  </a:cubicBezTo>
                  <a:cubicBezTo>
                    <a:pt x="40" y="6"/>
                    <a:pt x="37" y="6"/>
                    <a:pt x="36" y="5"/>
                  </a:cubicBezTo>
                  <a:cubicBezTo>
                    <a:pt x="34" y="4"/>
                    <a:pt x="30" y="0"/>
                    <a:pt x="29" y="2"/>
                  </a:cubicBezTo>
                  <a:cubicBezTo>
                    <a:pt x="28" y="4"/>
                    <a:pt x="29" y="7"/>
                    <a:pt x="27" y="7"/>
                  </a:cubicBezTo>
                  <a:cubicBezTo>
                    <a:pt x="26" y="6"/>
                    <a:pt x="17" y="7"/>
                    <a:pt x="17" y="6"/>
                  </a:cubicBezTo>
                  <a:cubicBezTo>
                    <a:pt x="17" y="5"/>
                    <a:pt x="15" y="3"/>
                    <a:pt x="14" y="2"/>
                  </a:cubicBezTo>
                  <a:cubicBezTo>
                    <a:pt x="13" y="2"/>
                    <a:pt x="14" y="1"/>
                    <a:pt x="12" y="0"/>
                  </a:cubicBezTo>
                  <a:cubicBezTo>
                    <a:pt x="10" y="0"/>
                    <a:pt x="7" y="1"/>
                    <a:pt x="7" y="1"/>
                  </a:cubicBezTo>
                  <a:cubicBezTo>
                    <a:pt x="4" y="1"/>
                    <a:pt x="4" y="1"/>
                    <a:pt x="4" y="1"/>
                  </a:cubicBezTo>
                  <a:cubicBezTo>
                    <a:pt x="0" y="6"/>
                    <a:pt x="0" y="6"/>
                    <a:pt x="0" y="6"/>
                  </a:cubicBezTo>
                  <a:cubicBezTo>
                    <a:pt x="0" y="6"/>
                    <a:pt x="9" y="7"/>
                    <a:pt x="10" y="8"/>
                  </a:cubicBezTo>
                  <a:cubicBezTo>
                    <a:pt x="11" y="9"/>
                    <a:pt x="16" y="13"/>
                    <a:pt x="16" y="13"/>
                  </a:cubicBezTo>
                  <a:cubicBezTo>
                    <a:pt x="16" y="13"/>
                    <a:pt x="22" y="14"/>
                    <a:pt x="24" y="15"/>
                  </a:cubicBezTo>
                  <a:cubicBezTo>
                    <a:pt x="25" y="15"/>
                    <a:pt x="33" y="15"/>
                    <a:pt x="34" y="16"/>
                  </a:cubicBezTo>
                  <a:close/>
                </a:path>
              </a:pathLst>
            </a:custGeom>
            <a:grpFill/>
            <a:ln w="9525">
              <a:noFill/>
              <a:round/>
            </a:ln>
          </p:spPr>
          <p:txBody>
            <a:bodyPr vert="horz" wrap="square" lIns="91440" tIns="45720" rIns="91440" bIns="45720" numCol="1" anchor="t" anchorCtr="0" compatLnSpc="1"/>
            <a:lstStyle/>
            <a:p>
              <a:endParaRPr lang="en-US"/>
            </a:p>
          </p:txBody>
        </p:sp>
        <p:sp>
          <p:nvSpPr>
            <p:cNvPr id="1095" name="Freeform 71"/>
            <p:cNvSpPr/>
            <p:nvPr/>
          </p:nvSpPr>
          <p:spPr bwMode="auto">
            <a:xfrm>
              <a:off x="5852232" y="2205652"/>
              <a:ext cx="32477" cy="27239"/>
            </a:xfrm>
            <a:custGeom>
              <a:avLst/>
              <a:gdLst/>
              <a:ahLst/>
              <a:cxnLst>
                <a:cxn ang="0">
                  <a:pos x="12" y="1"/>
                </a:cxn>
                <a:cxn ang="0">
                  <a:pos x="9" y="0"/>
                </a:cxn>
                <a:cxn ang="0">
                  <a:pos x="5" y="2"/>
                </a:cxn>
                <a:cxn ang="0">
                  <a:pos x="4" y="1"/>
                </a:cxn>
                <a:cxn ang="0">
                  <a:pos x="0" y="6"/>
                </a:cxn>
                <a:cxn ang="0">
                  <a:pos x="2" y="11"/>
                </a:cxn>
                <a:cxn ang="0">
                  <a:pos x="7" y="11"/>
                </a:cxn>
                <a:cxn ang="0">
                  <a:pos x="10" y="9"/>
                </a:cxn>
                <a:cxn ang="0">
                  <a:pos x="12" y="4"/>
                </a:cxn>
                <a:cxn ang="0">
                  <a:pos x="12" y="1"/>
                </a:cxn>
              </a:cxnLst>
              <a:rect l="0" t="0" r="r" b="b"/>
              <a:pathLst>
                <a:path w="13" h="11">
                  <a:moveTo>
                    <a:pt x="12" y="1"/>
                  </a:moveTo>
                  <a:cubicBezTo>
                    <a:pt x="11" y="0"/>
                    <a:pt x="9" y="0"/>
                    <a:pt x="9" y="0"/>
                  </a:cubicBezTo>
                  <a:cubicBezTo>
                    <a:pt x="5" y="2"/>
                    <a:pt x="5" y="2"/>
                    <a:pt x="5" y="2"/>
                  </a:cubicBezTo>
                  <a:cubicBezTo>
                    <a:pt x="4" y="1"/>
                    <a:pt x="4" y="1"/>
                    <a:pt x="4" y="1"/>
                  </a:cubicBezTo>
                  <a:cubicBezTo>
                    <a:pt x="0" y="6"/>
                    <a:pt x="0" y="6"/>
                    <a:pt x="0" y="6"/>
                  </a:cubicBezTo>
                  <a:cubicBezTo>
                    <a:pt x="0" y="6"/>
                    <a:pt x="1" y="11"/>
                    <a:pt x="2" y="11"/>
                  </a:cubicBezTo>
                  <a:cubicBezTo>
                    <a:pt x="3" y="11"/>
                    <a:pt x="7" y="11"/>
                    <a:pt x="7" y="11"/>
                  </a:cubicBezTo>
                  <a:cubicBezTo>
                    <a:pt x="10" y="9"/>
                    <a:pt x="10" y="9"/>
                    <a:pt x="10" y="9"/>
                  </a:cubicBezTo>
                  <a:cubicBezTo>
                    <a:pt x="12" y="4"/>
                    <a:pt x="12" y="4"/>
                    <a:pt x="12" y="4"/>
                  </a:cubicBezTo>
                  <a:cubicBezTo>
                    <a:pt x="12" y="4"/>
                    <a:pt x="13" y="2"/>
                    <a:pt x="12"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96" name="Freeform 72"/>
            <p:cNvSpPr/>
            <p:nvPr/>
          </p:nvSpPr>
          <p:spPr bwMode="auto">
            <a:xfrm>
              <a:off x="5996808" y="2120791"/>
              <a:ext cx="27239" cy="54479"/>
            </a:xfrm>
            <a:custGeom>
              <a:avLst/>
              <a:gdLst/>
              <a:ahLst/>
              <a:cxnLst>
                <a:cxn ang="0">
                  <a:pos x="6" y="22"/>
                </a:cxn>
                <a:cxn ang="0">
                  <a:pos x="8" y="18"/>
                </a:cxn>
                <a:cxn ang="0">
                  <a:pos x="9" y="14"/>
                </a:cxn>
                <a:cxn ang="0">
                  <a:pos x="10" y="8"/>
                </a:cxn>
                <a:cxn ang="0">
                  <a:pos x="9" y="3"/>
                </a:cxn>
                <a:cxn ang="0">
                  <a:pos x="8" y="0"/>
                </a:cxn>
                <a:cxn ang="0">
                  <a:pos x="4" y="1"/>
                </a:cxn>
                <a:cxn ang="0">
                  <a:pos x="1" y="8"/>
                </a:cxn>
                <a:cxn ang="0">
                  <a:pos x="1" y="15"/>
                </a:cxn>
                <a:cxn ang="0">
                  <a:pos x="4" y="20"/>
                </a:cxn>
                <a:cxn ang="0">
                  <a:pos x="6" y="22"/>
                </a:cxn>
              </a:cxnLst>
              <a:rect l="0" t="0" r="r" b="b"/>
              <a:pathLst>
                <a:path w="11" h="22">
                  <a:moveTo>
                    <a:pt x="6" y="22"/>
                  </a:moveTo>
                  <a:cubicBezTo>
                    <a:pt x="8" y="18"/>
                    <a:pt x="8" y="18"/>
                    <a:pt x="8" y="18"/>
                  </a:cubicBezTo>
                  <a:cubicBezTo>
                    <a:pt x="8" y="18"/>
                    <a:pt x="9" y="15"/>
                    <a:pt x="9" y="14"/>
                  </a:cubicBezTo>
                  <a:cubicBezTo>
                    <a:pt x="9" y="13"/>
                    <a:pt x="11" y="10"/>
                    <a:pt x="10" y="8"/>
                  </a:cubicBezTo>
                  <a:cubicBezTo>
                    <a:pt x="9" y="7"/>
                    <a:pt x="9" y="4"/>
                    <a:pt x="9" y="3"/>
                  </a:cubicBezTo>
                  <a:cubicBezTo>
                    <a:pt x="8" y="2"/>
                    <a:pt x="8" y="0"/>
                    <a:pt x="8" y="0"/>
                  </a:cubicBezTo>
                  <a:cubicBezTo>
                    <a:pt x="4" y="1"/>
                    <a:pt x="4" y="1"/>
                    <a:pt x="4" y="1"/>
                  </a:cubicBezTo>
                  <a:cubicBezTo>
                    <a:pt x="3" y="2"/>
                    <a:pt x="1" y="8"/>
                    <a:pt x="1" y="8"/>
                  </a:cubicBezTo>
                  <a:cubicBezTo>
                    <a:pt x="1" y="8"/>
                    <a:pt x="0" y="14"/>
                    <a:pt x="1" y="15"/>
                  </a:cubicBezTo>
                  <a:cubicBezTo>
                    <a:pt x="2" y="17"/>
                    <a:pt x="4" y="20"/>
                    <a:pt x="4" y="20"/>
                  </a:cubicBezTo>
                  <a:lnTo>
                    <a:pt x="6" y="22"/>
                  </a:lnTo>
                  <a:close/>
                </a:path>
              </a:pathLst>
            </a:custGeom>
            <a:grpFill/>
            <a:ln w="9525">
              <a:noFill/>
              <a:round/>
            </a:ln>
          </p:spPr>
          <p:txBody>
            <a:bodyPr vert="horz" wrap="square" lIns="91440" tIns="45720" rIns="91440" bIns="45720" numCol="1" anchor="t" anchorCtr="0" compatLnSpc="1"/>
            <a:lstStyle/>
            <a:p>
              <a:endParaRPr lang="en-US"/>
            </a:p>
          </p:txBody>
        </p:sp>
        <p:sp>
          <p:nvSpPr>
            <p:cNvPr id="1097" name="Freeform 73"/>
            <p:cNvSpPr/>
            <p:nvPr/>
          </p:nvSpPr>
          <p:spPr bwMode="auto">
            <a:xfrm>
              <a:off x="6011475" y="2222414"/>
              <a:ext cx="111051" cy="216866"/>
            </a:xfrm>
            <a:custGeom>
              <a:avLst/>
              <a:gdLst/>
              <a:ahLst/>
              <a:cxnLst>
                <a:cxn ang="0">
                  <a:pos x="43" y="76"/>
                </a:cxn>
                <a:cxn ang="0">
                  <a:pos x="41" y="57"/>
                </a:cxn>
                <a:cxn ang="0">
                  <a:pos x="35" y="50"/>
                </a:cxn>
                <a:cxn ang="0">
                  <a:pos x="34" y="42"/>
                </a:cxn>
                <a:cxn ang="0">
                  <a:pos x="28" y="39"/>
                </a:cxn>
                <a:cxn ang="0">
                  <a:pos x="27" y="33"/>
                </a:cxn>
                <a:cxn ang="0">
                  <a:pos x="19" y="29"/>
                </a:cxn>
                <a:cxn ang="0">
                  <a:pos x="12" y="25"/>
                </a:cxn>
                <a:cxn ang="0">
                  <a:pos x="14" y="14"/>
                </a:cxn>
                <a:cxn ang="0">
                  <a:pos x="12" y="3"/>
                </a:cxn>
                <a:cxn ang="0">
                  <a:pos x="5" y="2"/>
                </a:cxn>
                <a:cxn ang="0">
                  <a:pos x="0" y="18"/>
                </a:cxn>
                <a:cxn ang="0">
                  <a:pos x="6" y="29"/>
                </a:cxn>
                <a:cxn ang="0">
                  <a:pos x="10" y="40"/>
                </a:cxn>
                <a:cxn ang="0">
                  <a:pos x="13" y="33"/>
                </a:cxn>
                <a:cxn ang="0">
                  <a:pos x="25" y="42"/>
                </a:cxn>
                <a:cxn ang="0">
                  <a:pos x="25" y="48"/>
                </a:cxn>
                <a:cxn ang="0">
                  <a:pos x="16" y="47"/>
                </a:cxn>
                <a:cxn ang="0">
                  <a:pos x="21" y="56"/>
                </a:cxn>
                <a:cxn ang="0">
                  <a:pos x="27" y="61"/>
                </a:cxn>
                <a:cxn ang="0">
                  <a:pos x="29" y="55"/>
                </a:cxn>
                <a:cxn ang="0">
                  <a:pos x="31" y="48"/>
                </a:cxn>
                <a:cxn ang="0">
                  <a:pos x="35" y="59"/>
                </a:cxn>
                <a:cxn ang="0">
                  <a:pos x="31" y="65"/>
                </a:cxn>
                <a:cxn ang="0">
                  <a:pos x="29" y="65"/>
                </a:cxn>
                <a:cxn ang="0">
                  <a:pos x="23" y="69"/>
                </a:cxn>
                <a:cxn ang="0">
                  <a:pos x="19" y="76"/>
                </a:cxn>
                <a:cxn ang="0">
                  <a:pos x="24" y="72"/>
                </a:cxn>
                <a:cxn ang="0">
                  <a:pos x="28" y="72"/>
                </a:cxn>
                <a:cxn ang="0">
                  <a:pos x="31" y="79"/>
                </a:cxn>
                <a:cxn ang="0">
                  <a:pos x="38" y="86"/>
                </a:cxn>
                <a:cxn ang="0">
                  <a:pos x="40" y="77"/>
                </a:cxn>
              </a:cxnLst>
              <a:rect l="0" t="0" r="r" b="b"/>
              <a:pathLst>
                <a:path w="45" h="87">
                  <a:moveTo>
                    <a:pt x="40" y="77"/>
                  </a:moveTo>
                  <a:cubicBezTo>
                    <a:pt x="43" y="78"/>
                    <a:pt x="44" y="77"/>
                    <a:pt x="43" y="76"/>
                  </a:cubicBezTo>
                  <a:cubicBezTo>
                    <a:pt x="43" y="75"/>
                    <a:pt x="42" y="68"/>
                    <a:pt x="41" y="66"/>
                  </a:cubicBezTo>
                  <a:cubicBezTo>
                    <a:pt x="41" y="63"/>
                    <a:pt x="45" y="61"/>
                    <a:pt x="41" y="57"/>
                  </a:cubicBezTo>
                  <a:cubicBezTo>
                    <a:pt x="36" y="54"/>
                    <a:pt x="36" y="54"/>
                    <a:pt x="36" y="54"/>
                  </a:cubicBezTo>
                  <a:cubicBezTo>
                    <a:pt x="35" y="53"/>
                    <a:pt x="35" y="50"/>
                    <a:pt x="35" y="50"/>
                  </a:cubicBezTo>
                  <a:cubicBezTo>
                    <a:pt x="35" y="50"/>
                    <a:pt x="36" y="47"/>
                    <a:pt x="36" y="46"/>
                  </a:cubicBezTo>
                  <a:cubicBezTo>
                    <a:pt x="35" y="45"/>
                    <a:pt x="34" y="43"/>
                    <a:pt x="34" y="42"/>
                  </a:cubicBezTo>
                  <a:cubicBezTo>
                    <a:pt x="33" y="41"/>
                    <a:pt x="33" y="41"/>
                    <a:pt x="31" y="41"/>
                  </a:cubicBezTo>
                  <a:cubicBezTo>
                    <a:pt x="29" y="41"/>
                    <a:pt x="29" y="39"/>
                    <a:pt x="28" y="39"/>
                  </a:cubicBezTo>
                  <a:cubicBezTo>
                    <a:pt x="27" y="39"/>
                    <a:pt x="24" y="42"/>
                    <a:pt x="26" y="38"/>
                  </a:cubicBezTo>
                  <a:cubicBezTo>
                    <a:pt x="28" y="34"/>
                    <a:pt x="27" y="33"/>
                    <a:pt x="27" y="33"/>
                  </a:cubicBezTo>
                  <a:cubicBezTo>
                    <a:pt x="27" y="32"/>
                    <a:pt x="25" y="31"/>
                    <a:pt x="24" y="31"/>
                  </a:cubicBezTo>
                  <a:cubicBezTo>
                    <a:pt x="22" y="31"/>
                    <a:pt x="21" y="29"/>
                    <a:pt x="19" y="29"/>
                  </a:cubicBezTo>
                  <a:cubicBezTo>
                    <a:pt x="16" y="30"/>
                    <a:pt x="15" y="28"/>
                    <a:pt x="14" y="28"/>
                  </a:cubicBezTo>
                  <a:cubicBezTo>
                    <a:pt x="13" y="28"/>
                    <a:pt x="12" y="27"/>
                    <a:pt x="12" y="25"/>
                  </a:cubicBezTo>
                  <a:cubicBezTo>
                    <a:pt x="12" y="23"/>
                    <a:pt x="12" y="19"/>
                    <a:pt x="12" y="18"/>
                  </a:cubicBezTo>
                  <a:cubicBezTo>
                    <a:pt x="12" y="17"/>
                    <a:pt x="14" y="14"/>
                    <a:pt x="14" y="14"/>
                  </a:cubicBezTo>
                  <a:cubicBezTo>
                    <a:pt x="14" y="14"/>
                    <a:pt x="15" y="13"/>
                    <a:pt x="14" y="11"/>
                  </a:cubicBezTo>
                  <a:cubicBezTo>
                    <a:pt x="13" y="9"/>
                    <a:pt x="12" y="5"/>
                    <a:pt x="12" y="3"/>
                  </a:cubicBezTo>
                  <a:cubicBezTo>
                    <a:pt x="12" y="2"/>
                    <a:pt x="9" y="0"/>
                    <a:pt x="9" y="0"/>
                  </a:cubicBezTo>
                  <a:cubicBezTo>
                    <a:pt x="5" y="2"/>
                    <a:pt x="5" y="2"/>
                    <a:pt x="5" y="2"/>
                  </a:cubicBezTo>
                  <a:cubicBezTo>
                    <a:pt x="3" y="16"/>
                    <a:pt x="3" y="16"/>
                    <a:pt x="3" y="16"/>
                  </a:cubicBezTo>
                  <a:cubicBezTo>
                    <a:pt x="3" y="16"/>
                    <a:pt x="0" y="17"/>
                    <a:pt x="0" y="18"/>
                  </a:cubicBezTo>
                  <a:cubicBezTo>
                    <a:pt x="1" y="19"/>
                    <a:pt x="1" y="25"/>
                    <a:pt x="2" y="26"/>
                  </a:cubicBezTo>
                  <a:cubicBezTo>
                    <a:pt x="4" y="28"/>
                    <a:pt x="6" y="29"/>
                    <a:pt x="6" y="29"/>
                  </a:cubicBezTo>
                  <a:cubicBezTo>
                    <a:pt x="7" y="31"/>
                    <a:pt x="5" y="34"/>
                    <a:pt x="5" y="34"/>
                  </a:cubicBezTo>
                  <a:cubicBezTo>
                    <a:pt x="5" y="34"/>
                    <a:pt x="9" y="39"/>
                    <a:pt x="10" y="40"/>
                  </a:cubicBezTo>
                  <a:cubicBezTo>
                    <a:pt x="10" y="41"/>
                    <a:pt x="12" y="41"/>
                    <a:pt x="12" y="41"/>
                  </a:cubicBezTo>
                  <a:cubicBezTo>
                    <a:pt x="12" y="41"/>
                    <a:pt x="11" y="32"/>
                    <a:pt x="13" y="33"/>
                  </a:cubicBezTo>
                  <a:cubicBezTo>
                    <a:pt x="15" y="35"/>
                    <a:pt x="20" y="35"/>
                    <a:pt x="20" y="37"/>
                  </a:cubicBezTo>
                  <a:cubicBezTo>
                    <a:pt x="20" y="39"/>
                    <a:pt x="24" y="41"/>
                    <a:pt x="25" y="42"/>
                  </a:cubicBezTo>
                  <a:cubicBezTo>
                    <a:pt x="25" y="44"/>
                    <a:pt x="29" y="45"/>
                    <a:pt x="29" y="47"/>
                  </a:cubicBezTo>
                  <a:cubicBezTo>
                    <a:pt x="29" y="48"/>
                    <a:pt x="26" y="48"/>
                    <a:pt x="25" y="48"/>
                  </a:cubicBezTo>
                  <a:cubicBezTo>
                    <a:pt x="23" y="49"/>
                    <a:pt x="18" y="45"/>
                    <a:pt x="18" y="45"/>
                  </a:cubicBezTo>
                  <a:cubicBezTo>
                    <a:pt x="18" y="45"/>
                    <a:pt x="17" y="45"/>
                    <a:pt x="16" y="47"/>
                  </a:cubicBezTo>
                  <a:cubicBezTo>
                    <a:pt x="16" y="48"/>
                    <a:pt x="17" y="53"/>
                    <a:pt x="18" y="55"/>
                  </a:cubicBezTo>
                  <a:cubicBezTo>
                    <a:pt x="19" y="56"/>
                    <a:pt x="21" y="55"/>
                    <a:pt x="21" y="56"/>
                  </a:cubicBezTo>
                  <a:cubicBezTo>
                    <a:pt x="22" y="57"/>
                    <a:pt x="21" y="59"/>
                    <a:pt x="22" y="60"/>
                  </a:cubicBezTo>
                  <a:cubicBezTo>
                    <a:pt x="23" y="62"/>
                    <a:pt x="26" y="62"/>
                    <a:pt x="27" y="61"/>
                  </a:cubicBezTo>
                  <a:cubicBezTo>
                    <a:pt x="28" y="61"/>
                    <a:pt x="31" y="59"/>
                    <a:pt x="31" y="59"/>
                  </a:cubicBezTo>
                  <a:cubicBezTo>
                    <a:pt x="31" y="59"/>
                    <a:pt x="31" y="55"/>
                    <a:pt x="29" y="55"/>
                  </a:cubicBezTo>
                  <a:cubicBezTo>
                    <a:pt x="28" y="54"/>
                    <a:pt x="26" y="52"/>
                    <a:pt x="27" y="51"/>
                  </a:cubicBezTo>
                  <a:cubicBezTo>
                    <a:pt x="28" y="50"/>
                    <a:pt x="30" y="48"/>
                    <a:pt x="31" y="48"/>
                  </a:cubicBezTo>
                  <a:cubicBezTo>
                    <a:pt x="32" y="49"/>
                    <a:pt x="34" y="53"/>
                    <a:pt x="34" y="54"/>
                  </a:cubicBezTo>
                  <a:cubicBezTo>
                    <a:pt x="34" y="55"/>
                    <a:pt x="34" y="55"/>
                    <a:pt x="35" y="59"/>
                  </a:cubicBezTo>
                  <a:cubicBezTo>
                    <a:pt x="36" y="62"/>
                    <a:pt x="37" y="62"/>
                    <a:pt x="35" y="62"/>
                  </a:cubicBezTo>
                  <a:cubicBezTo>
                    <a:pt x="34" y="63"/>
                    <a:pt x="32" y="65"/>
                    <a:pt x="31" y="65"/>
                  </a:cubicBezTo>
                  <a:cubicBezTo>
                    <a:pt x="31" y="66"/>
                    <a:pt x="31" y="66"/>
                    <a:pt x="31" y="66"/>
                  </a:cubicBezTo>
                  <a:cubicBezTo>
                    <a:pt x="31" y="66"/>
                    <a:pt x="30" y="65"/>
                    <a:pt x="29" y="65"/>
                  </a:cubicBezTo>
                  <a:cubicBezTo>
                    <a:pt x="25" y="65"/>
                    <a:pt x="26" y="63"/>
                    <a:pt x="25" y="65"/>
                  </a:cubicBezTo>
                  <a:cubicBezTo>
                    <a:pt x="24" y="67"/>
                    <a:pt x="23" y="69"/>
                    <a:pt x="23" y="69"/>
                  </a:cubicBezTo>
                  <a:cubicBezTo>
                    <a:pt x="20" y="70"/>
                    <a:pt x="20" y="70"/>
                    <a:pt x="20" y="70"/>
                  </a:cubicBezTo>
                  <a:cubicBezTo>
                    <a:pt x="20" y="70"/>
                    <a:pt x="19" y="75"/>
                    <a:pt x="19" y="76"/>
                  </a:cubicBezTo>
                  <a:cubicBezTo>
                    <a:pt x="19" y="78"/>
                    <a:pt x="19" y="78"/>
                    <a:pt x="19" y="78"/>
                  </a:cubicBezTo>
                  <a:cubicBezTo>
                    <a:pt x="19" y="78"/>
                    <a:pt x="23" y="72"/>
                    <a:pt x="24" y="72"/>
                  </a:cubicBezTo>
                  <a:cubicBezTo>
                    <a:pt x="25" y="72"/>
                    <a:pt x="25" y="73"/>
                    <a:pt x="26" y="72"/>
                  </a:cubicBezTo>
                  <a:cubicBezTo>
                    <a:pt x="27" y="71"/>
                    <a:pt x="28" y="72"/>
                    <a:pt x="28" y="72"/>
                  </a:cubicBezTo>
                  <a:cubicBezTo>
                    <a:pt x="28" y="72"/>
                    <a:pt x="30" y="71"/>
                    <a:pt x="30" y="74"/>
                  </a:cubicBezTo>
                  <a:cubicBezTo>
                    <a:pt x="30" y="76"/>
                    <a:pt x="30" y="77"/>
                    <a:pt x="31" y="79"/>
                  </a:cubicBezTo>
                  <a:cubicBezTo>
                    <a:pt x="32" y="82"/>
                    <a:pt x="34" y="83"/>
                    <a:pt x="35" y="84"/>
                  </a:cubicBezTo>
                  <a:cubicBezTo>
                    <a:pt x="36" y="85"/>
                    <a:pt x="37" y="85"/>
                    <a:pt x="38" y="86"/>
                  </a:cubicBezTo>
                  <a:cubicBezTo>
                    <a:pt x="39" y="87"/>
                    <a:pt x="39" y="83"/>
                    <a:pt x="39" y="81"/>
                  </a:cubicBezTo>
                  <a:cubicBezTo>
                    <a:pt x="38" y="78"/>
                    <a:pt x="37" y="76"/>
                    <a:pt x="40" y="77"/>
                  </a:cubicBezTo>
                  <a:close/>
                </a:path>
              </a:pathLst>
            </a:custGeom>
            <a:grpFill/>
            <a:ln w="9525">
              <a:noFill/>
              <a:round/>
            </a:ln>
          </p:spPr>
          <p:txBody>
            <a:bodyPr vert="horz" wrap="square" lIns="91440" tIns="45720" rIns="91440" bIns="45720" numCol="1" anchor="t" anchorCtr="0" compatLnSpc="1"/>
            <a:lstStyle/>
            <a:p>
              <a:endParaRPr lang="en-US"/>
            </a:p>
          </p:txBody>
        </p:sp>
        <p:sp>
          <p:nvSpPr>
            <p:cNvPr id="1098" name="Freeform 74"/>
            <p:cNvSpPr/>
            <p:nvPr/>
          </p:nvSpPr>
          <p:spPr bwMode="auto">
            <a:xfrm>
              <a:off x="6015666" y="2490616"/>
              <a:ext cx="90098" cy="124672"/>
            </a:xfrm>
            <a:custGeom>
              <a:avLst/>
              <a:gdLst/>
              <a:ahLst/>
              <a:cxnLst>
                <a:cxn ang="0">
                  <a:pos x="16" y="8"/>
                </a:cxn>
                <a:cxn ang="0">
                  <a:pos x="24" y="12"/>
                </a:cxn>
                <a:cxn ang="0">
                  <a:pos x="31" y="10"/>
                </a:cxn>
                <a:cxn ang="0">
                  <a:pos x="34" y="8"/>
                </a:cxn>
                <a:cxn ang="0">
                  <a:pos x="36" y="4"/>
                </a:cxn>
                <a:cxn ang="0">
                  <a:pos x="35" y="1"/>
                </a:cxn>
                <a:cxn ang="0">
                  <a:pos x="27" y="6"/>
                </a:cxn>
                <a:cxn ang="0">
                  <a:pos x="19" y="5"/>
                </a:cxn>
                <a:cxn ang="0">
                  <a:pos x="9" y="4"/>
                </a:cxn>
                <a:cxn ang="0">
                  <a:pos x="5" y="10"/>
                </a:cxn>
                <a:cxn ang="0">
                  <a:pos x="5" y="13"/>
                </a:cxn>
                <a:cxn ang="0">
                  <a:pos x="4" y="18"/>
                </a:cxn>
                <a:cxn ang="0">
                  <a:pos x="0" y="29"/>
                </a:cxn>
                <a:cxn ang="0">
                  <a:pos x="3" y="40"/>
                </a:cxn>
                <a:cxn ang="0">
                  <a:pos x="3" y="49"/>
                </a:cxn>
                <a:cxn ang="0">
                  <a:pos x="9" y="48"/>
                </a:cxn>
                <a:cxn ang="0">
                  <a:pos x="10" y="40"/>
                </a:cxn>
                <a:cxn ang="0">
                  <a:pos x="9" y="30"/>
                </a:cxn>
                <a:cxn ang="0">
                  <a:pos x="14" y="34"/>
                </a:cxn>
                <a:cxn ang="0">
                  <a:pos x="13" y="37"/>
                </a:cxn>
                <a:cxn ang="0">
                  <a:pos x="16" y="42"/>
                </a:cxn>
                <a:cxn ang="0">
                  <a:pos x="17" y="46"/>
                </a:cxn>
                <a:cxn ang="0">
                  <a:pos x="20" y="47"/>
                </a:cxn>
                <a:cxn ang="0">
                  <a:pos x="24" y="45"/>
                </a:cxn>
                <a:cxn ang="0">
                  <a:pos x="24" y="39"/>
                </a:cxn>
                <a:cxn ang="0">
                  <a:pos x="20" y="33"/>
                </a:cxn>
                <a:cxn ang="0">
                  <a:pos x="19" y="27"/>
                </a:cxn>
                <a:cxn ang="0">
                  <a:pos x="17" y="24"/>
                </a:cxn>
                <a:cxn ang="0">
                  <a:pos x="21" y="22"/>
                </a:cxn>
                <a:cxn ang="0">
                  <a:pos x="24" y="18"/>
                </a:cxn>
                <a:cxn ang="0">
                  <a:pos x="22" y="17"/>
                </a:cxn>
                <a:cxn ang="0">
                  <a:pos x="16" y="18"/>
                </a:cxn>
                <a:cxn ang="0">
                  <a:pos x="13" y="20"/>
                </a:cxn>
                <a:cxn ang="0">
                  <a:pos x="11" y="20"/>
                </a:cxn>
                <a:cxn ang="0">
                  <a:pos x="10" y="18"/>
                </a:cxn>
                <a:cxn ang="0">
                  <a:pos x="8" y="15"/>
                </a:cxn>
                <a:cxn ang="0">
                  <a:pos x="9" y="9"/>
                </a:cxn>
                <a:cxn ang="0">
                  <a:pos x="16" y="8"/>
                </a:cxn>
              </a:cxnLst>
              <a:rect l="0" t="0" r="r" b="b"/>
              <a:pathLst>
                <a:path w="36" h="50">
                  <a:moveTo>
                    <a:pt x="16" y="8"/>
                  </a:moveTo>
                  <a:cubicBezTo>
                    <a:pt x="19" y="10"/>
                    <a:pt x="21" y="11"/>
                    <a:pt x="24" y="12"/>
                  </a:cubicBezTo>
                  <a:cubicBezTo>
                    <a:pt x="27" y="12"/>
                    <a:pt x="30" y="10"/>
                    <a:pt x="31" y="10"/>
                  </a:cubicBezTo>
                  <a:cubicBezTo>
                    <a:pt x="31" y="11"/>
                    <a:pt x="34" y="8"/>
                    <a:pt x="34" y="8"/>
                  </a:cubicBezTo>
                  <a:cubicBezTo>
                    <a:pt x="34" y="8"/>
                    <a:pt x="36" y="5"/>
                    <a:pt x="36" y="4"/>
                  </a:cubicBezTo>
                  <a:cubicBezTo>
                    <a:pt x="36" y="3"/>
                    <a:pt x="35" y="0"/>
                    <a:pt x="35" y="1"/>
                  </a:cubicBezTo>
                  <a:cubicBezTo>
                    <a:pt x="34" y="2"/>
                    <a:pt x="28" y="5"/>
                    <a:pt x="27" y="6"/>
                  </a:cubicBezTo>
                  <a:cubicBezTo>
                    <a:pt x="25" y="6"/>
                    <a:pt x="22" y="5"/>
                    <a:pt x="19" y="5"/>
                  </a:cubicBezTo>
                  <a:cubicBezTo>
                    <a:pt x="17" y="5"/>
                    <a:pt x="10" y="3"/>
                    <a:pt x="9" y="4"/>
                  </a:cubicBezTo>
                  <a:cubicBezTo>
                    <a:pt x="8" y="5"/>
                    <a:pt x="5" y="8"/>
                    <a:pt x="5" y="10"/>
                  </a:cubicBezTo>
                  <a:cubicBezTo>
                    <a:pt x="5" y="12"/>
                    <a:pt x="5" y="12"/>
                    <a:pt x="5" y="13"/>
                  </a:cubicBezTo>
                  <a:cubicBezTo>
                    <a:pt x="5" y="14"/>
                    <a:pt x="4" y="19"/>
                    <a:pt x="4" y="18"/>
                  </a:cubicBezTo>
                  <a:cubicBezTo>
                    <a:pt x="0" y="29"/>
                    <a:pt x="0" y="29"/>
                    <a:pt x="0" y="29"/>
                  </a:cubicBezTo>
                  <a:cubicBezTo>
                    <a:pt x="0" y="29"/>
                    <a:pt x="3" y="38"/>
                    <a:pt x="3" y="40"/>
                  </a:cubicBezTo>
                  <a:cubicBezTo>
                    <a:pt x="3" y="41"/>
                    <a:pt x="2" y="50"/>
                    <a:pt x="3" y="49"/>
                  </a:cubicBezTo>
                  <a:cubicBezTo>
                    <a:pt x="4" y="48"/>
                    <a:pt x="9" y="48"/>
                    <a:pt x="9" y="48"/>
                  </a:cubicBezTo>
                  <a:cubicBezTo>
                    <a:pt x="9" y="48"/>
                    <a:pt x="10" y="42"/>
                    <a:pt x="10" y="40"/>
                  </a:cubicBezTo>
                  <a:cubicBezTo>
                    <a:pt x="10" y="37"/>
                    <a:pt x="7" y="29"/>
                    <a:pt x="9" y="30"/>
                  </a:cubicBezTo>
                  <a:cubicBezTo>
                    <a:pt x="12" y="30"/>
                    <a:pt x="14" y="34"/>
                    <a:pt x="14" y="34"/>
                  </a:cubicBezTo>
                  <a:cubicBezTo>
                    <a:pt x="14" y="34"/>
                    <a:pt x="12" y="35"/>
                    <a:pt x="13" y="37"/>
                  </a:cubicBezTo>
                  <a:cubicBezTo>
                    <a:pt x="14" y="38"/>
                    <a:pt x="16" y="40"/>
                    <a:pt x="16" y="42"/>
                  </a:cubicBezTo>
                  <a:cubicBezTo>
                    <a:pt x="15" y="45"/>
                    <a:pt x="17" y="47"/>
                    <a:pt x="17" y="46"/>
                  </a:cubicBezTo>
                  <a:cubicBezTo>
                    <a:pt x="17" y="45"/>
                    <a:pt x="20" y="46"/>
                    <a:pt x="20" y="47"/>
                  </a:cubicBezTo>
                  <a:cubicBezTo>
                    <a:pt x="20" y="47"/>
                    <a:pt x="23" y="45"/>
                    <a:pt x="24" y="45"/>
                  </a:cubicBezTo>
                  <a:cubicBezTo>
                    <a:pt x="24" y="44"/>
                    <a:pt x="24" y="40"/>
                    <a:pt x="24" y="39"/>
                  </a:cubicBezTo>
                  <a:cubicBezTo>
                    <a:pt x="23" y="38"/>
                    <a:pt x="23" y="36"/>
                    <a:pt x="20" y="33"/>
                  </a:cubicBezTo>
                  <a:cubicBezTo>
                    <a:pt x="18" y="31"/>
                    <a:pt x="21" y="30"/>
                    <a:pt x="19" y="27"/>
                  </a:cubicBezTo>
                  <a:cubicBezTo>
                    <a:pt x="17" y="24"/>
                    <a:pt x="16" y="25"/>
                    <a:pt x="17" y="24"/>
                  </a:cubicBezTo>
                  <a:cubicBezTo>
                    <a:pt x="17" y="23"/>
                    <a:pt x="19" y="23"/>
                    <a:pt x="21" y="22"/>
                  </a:cubicBezTo>
                  <a:cubicBezTo>
                    <a:pt x="23" y="21"/>
                    <a:pt x="24" y="18"/>
                    <a:pt x="24" y="18"/>
                  </a:cubicBezTo>
                  <a:cubicBezTo>
                    <a:pt x="24" y="17"/>
                    <a:pt x="25" y="18"/>
                    <a:pt x="22" y="17"/>
                  </a:cubicBezTo>
                  <a:cubicBezTo>
                    <a:pt x="20" y="16"/>
                    <a:pt x="17" y="16"/>
                    <a:pt x="16" y="18"/>
                  </a:cubicBezTo>
                  <a:cubicBezTo>
                    <a:pt x="14" y="20"/>
                    <a:pt x="13" y="20"/>
                    <a:pt x="13" y="20"/>
                  </a:cubicBezTo>
                  <a:cubicBezTo>
                    <a:pt x="13" y="20"/>
                    <a:pt x="13" y="20"/>
                    <a:pt x="11" y="20"/>
                  </a:cubicBezTo>
                  <a:cubicBezTo>
                    <a:pt x="10" y="20"/>
                    <a:pt x="10" y="18"/>
                    <a:pt x="10" y="18"/>
                  </a:cubicBezTo>
                  <a:cubicBezTo>
                    <a:pt x="9" y="18"/>
                    <a:pt x="9" y="17"/>
                    <a:pt x="8" y="15"/>
                  </a:cubicBezTo>
                  <a:cubicBezTo>
                    <a:pt x="7" y="13"/>
                    <a:pt x="8" y="9"/>
                    <a:pt x="9" y="9"/>
                  </a:cubicBezTo>
                  <a:cubicBezTo>
                    <a:pt x="10" y="8"/>
                    <a:pt x="12" y="6"/>
                    <a:pt x="16" y="8"/>
                  </a:cubicBezTo>
                  <a:close/>
                </a:path>
              </a:pathLst>
            </a:custGeom>
            <a:grpFill/>
            <a:ln w="9525">
              <a:noFill/>
              <a:round/>
            </a:ln>
          </p:spPr>
          <p:txBody>
            <a:bodyPr vert="horz" wrap="square" lIns="91440" tIns="45720" rIns="91440" bIns="45720" numCol="1" anchor="t" anchorCtr="0" compatLnSpc="1"/>
            <a:lstStyle/>
            <a:p>
              <a:endParaRPr lang="en-US"/>
            </a:p>
          </p:txBody>
        </p:sp>
        <p:sp>
          <p:nvSpPr>
            <p:cNvPr id="1099" name="Freeform 75"/>
            <p:cNvSpPr/>
            <p:nvPr/>
          </p:nvSpPr>
          <p:spPr bwMode="auto">
            <a:xfrm>
              <a:off x="6075382" y="260271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00" name="Freeform 76"/>
            <p:cNvSpPr/>
            <p:nvPr/>
          </p:nvSpPr>
          <p:spPr bwMode="auto">
            <a:xfrm>
              <a:off x="6177004" y="2528332"/>
              <a:ext cx="270294" cy="159245"/>
            </a:xfrm>
            <a:custGeom>
              <a:avLst/>
              <a:gdLst/>
              <a:ahLst/>
              <a:cxnLst>
                <a:cxn ang="0">
                  <a:pos x="84" y="30"/>
                </a:cxn>
                <a:cxn ang="0">
                  <a:pos x="82" y="24"/>
                </a:cxn>
                <a:cxn ang="0">
                  <a:pos x="58" y="11"/>
                </a:cxn>
                <a:cxn ang="0">
                  <a:pos x="42" y="6"/>
                </a:cxn>
                <a:cxn ang="0">
                  <a:pos x="36" y="9"/>
                </a:cxn>
                <a:cxn ang="0">
                  <a:pos x="31" y="15"/>
                </a:cxn>
                <a:cxn ang="0">
                  <a:pos x="28" y="17"/>
                </a:cxn>
                <a:cxn ang="0">
                  <a:pos x="25" y="16"/>
                </a:cxn>
                <a:cxn ang="0">
                  <a:pos x="22" y="11"/>
                </a:cxn>
                <a:cxn ang="0">
                  <a:pos x="19" y="6"/>
                </a:cxn>
                <a:cxn ang="0">
                  <a:pos x="18" y="0"/>
                </a:cxn>
                <a:cxn ang="0">
                  <a:pos x="13" y="1"/>
                </a:cxn>
                <a:cxn ang="0">
                  <a:pos x="9" y="0"/>
                </a:cxn>
                <a:cxn ang="0">
                  <a:pos x="1" y="2"/>
                </a:cxn>
                <a:cxn ang="0">
                  <a:pos x="0" y="3"/>
                </a:cxn>
                <a:cxn ang="0">
                  <a:pos x="5" y="9"/>
                </a:cxn>
                <a:cxn ang="0">
                  <a:pos x="12" y="13"/>
                </a:cxn>
                <a:cxn ang="0">
                  <a:pos x="11" y="17"/>
                </a:cxn>
                <a:cxn ang="0">
                  <a:pos x="14" y="23"/>
                </a:cxn>
                <a:cxn ang="0">
                  <a:pos x="19" y="22"/>
                </a:cxn>
                <a:cxn ang="0">
                  <a:pos x="25" y="25"/>
                </a:cxn>
                <a:cxn ang="0">
                  <a:pos x="38" y="29"/>
                </a:cxn>
                <a:cxn ang="0">
                  <a:pos x="42" y="33"/>
                </a:cxn>
                <a:cxn ang="0">
                  <a:pos x="44" y="43"/>
                </a:cxn>
                <a:cxn ang="0">
                  <a:pos x="39" y="48"/>
                </a:cxn>
                <a:cxn ang="0">
                  <a:pos x="46" y="48"/>
                </a:cxn>
                <a:cxn ang="0">
                  <a:pos x="52" y="51"/>
                </a:cxn>
                <a:cxn ang="0">
                  <a:pos x="59" y="55"/>
                </a:cxn>
                <a:cxn ang="0">
                  <a:pos x="67" y="55"/>
                </a:cxn>
                <a:cxn ang="0">
                  <a:pos x="72" y="49"/>
                </a:cxn>
                <a:cxn ang="0">
                  <a:pos x="79" y="45"/>
                </a:cxn>
                <a:cxn ang="0">
                  <a:pos x="86" y="51"/>
                </a:cxn>
                <a:cxn ang="0">
                  <a:pos x="93" y="59"/>
                </a:cxn>
                <a:cxn ang="0">
                  <a:pos x="102" y="62"/>
                </a:cxn>
                <a:cxn ang="0">
                  <a:pos x="107" y="63"/>
                </a:cxn>
                <a:cxn ang="0">
                  <a:pos x="105" y="58"/>
                </a:cxn>
                <a:cxn ang="0">
                  <a:pos x="97" y="52"/>
                </a:cxn>
                <a:cxn ang="0">
                  <a:pos x="92" y="44"/>
                </a:cxn>
                <a:cxn ang="0">
                  <a:pos x="90" y="41"/>
                </a:cxn>
                <a:cxn ang="0">
                  <a:pos x="96" y="39"/>
                </a:cxn>
                <a:cxn ang="0">
                  <a:pos x="90" y="32"/>
                </a:cxn>
                <a:cxn ang="0">
                  <a:pos x="84" y="30"/>
                </a:cxn>
              </a:cxnLst>
              <a:rect l="0" t="0" r="r" b="b"/>
              <a:pathLst>
                <a:path w="109" h="64">
                  <a:moveTo>
                    <a:pt x="84" y="30"/>
                  </a:moveTo>
                  <a:cubicBezTo>
                    <a:pt x="83" y="28"/>
                    <a:pt x="83" y="26"/>
                    <a:pt x="82" y="24"/>
                  </a:cubicBezTo>
                  <a:cubicBezTo>
                    <a:pt x="81" y="23"/>
                    <a:pt x="61" y="12"/>
                    <a:pt x="58" y="11"/>
                  </a:cubicBezTo>
                  <a:cubicBezTo>
                    <a:pt x="55" y="10"/>
                    <a:pt x="42" y="6"/>
                    <a:pt x="42" y="6"/>
                  </a:cubicBezTo>
                  <a:cubicBezTo>
                    <a:pt x="42" y="6"/>
                    <a:pt x="36" y="8"/>
                    <a:pt x="36" y="9"/>
                  </a:cubicBezTo>
                  <a:cubicBezTo>
                    <a:pt x="36" y="10"/>
                    <a:pt x="32" y="14"/>
                    <a:pt x="31" y="15"/>
                  </a:cubicBezTo>
                  <a:cubicBezTo>
                    <a:pt x="30" y="16"/>
                    <a:pt x="30" y="18"/>
                    <a:pt x="28" y="17"/>
                  </a:cubicBezTo>
                  <a:cubicBezTo>
                    <a:pt x="26" y="17"/>
                    <a:pt x="26" y="17"/>
                    <a:pt x="25" y="16"/>
                  </a:cubicBezTo>
                  <a:cubicBezTo>
                    <a:pt x="24" y="15"/>
                    <a:pt x="23" y="12"/>
                    <a:pt x="22" y="11"/>
                  </a:cubicBezTo>
                  <a:cubicBezTo>
                    <a:pt x="21" y="10"/>
                    <a:pt x="18" y="9"/>
                    <a:pt x="19" y="6"/>
                  </a:cubicBezTo>
                  <a:cubicBezTo>
                    <a:pt x="19" y="4"/>
                    <a:pt x="20" y="0"/>
                    <a:pt x="18" y="0"/>
                  </a:cubicBezTo>
                  <a:cubicBezTo>
                    <a:pt x="17" y="0"/>
                    <a:pt x="14" y="2"/>
                    <a:pt x="13" y="1"/>
                  </a:cubicBezTo>
                  <a:cubicBezTo>
                    <a:pt x="12" y="0"/>
                    <a:pt x="9" y="0"/>
                    <a:pt x="9" y="0"/>
                  </a:cubicBezTo>
                  <a:cubicBezTo>
                    <a:pt x="1" y="2"/>
                    <a:pt x="1" y="2"/>
                    <a:pt x="1" y="2"/>
                  </a:cubicBezTo>
                  <a:cubicBezTo>
                    <a:pt x="0" y="3"/>
                    <a:pt x="0" y="3"/>
                    <a:pt x="0" y="3"/>
                  </a:cubicBezTo>
                  <a:cubicBezTo>
                    <a:pt x="0" y="3"/>
                    <a:pt x="3" y="9"/>
                    <a:pt x="5" y="9"/>
                  </a:cubicBezTo>
                  <a:cubicBezTo>
                    <a:pt x="8" y="8"/>
                    <a:pt x="12" y="13"/>
                    <a:pt x="12" y="13"/>
                  </a:cubicBezTo>
                  <a:cubicBezTo>
                    <a:pt x="12" y="13"/>
                    <a:pt x="10" y="16"/>
                    <a:pt x="11" y="17"/>
                  </a:cubicBezTo>
                  <a:cubicBezTo>
                    <a:pt x="12" y="18"/>
                    <a:pt x="14" y="23"/>
                    <a:pt x="14" y="23"/>
                  </a:cubicBezTo>
                  <a:cubicBezTo>
                    <a:pt x="19" y="22"/>
                    <a:pt x="19" y="22"/>
                    <a:pt x="19" y="22"/>
                  </a:cubicBezTo>
                  <a:cubicBezTo>
                    <a:pt x="25" y="25"/>
                    <a:pt x="25" y="25"/>
                    <a:pt x="25" y="25"/>
                  </a:cubicBezTo>
                  <a:cubicBezTo>
                    <a:pt x="38" y="29"/>
                    <a:pt x="38" y="29"/>
                    <a:pt x="38" y="29"/>
                  </a:cubicBezTo>
                  <a:cubicBezTo>
                    <a:pt x="42" y="33"/>
                    <a:pt x="42" y="33"/>
                    <a:pt x="42" y="33"/>
                  </a:cubicBezTo>
                  <a:cubicBezTo>
                    <a:pt x="44" y="43"/>
                    <a:pt x="44" y="43"/>
                    <a:pt x="44" y="43"/>
                  </a:cubicBezTo>
                  <a:cubicBezTo>
                    <a:pt x="44" y="43"/>
                    <a:pt x="39" y="47"/>
                    <a:pt x="39" y="48"/>
                  </a:cubicBezTo>
                  <a:cubicBezTo>
                    <a:pt x="39" y="50"/>
                    <a:pt x="46" y="48"/>
                    <a:pt x="46" y="48"/>
                  </a:cubicBezTo>
                  <a:cubicBezTo>
                    <a:pt x="52" y="51"/>
                    <a:pt x="52" y="51"/>
                    <a:pt x="52" y="51"/>
                  </a:cubicBezTo>
                  <a:cubicBezTo>
                    <a:pt x="59" y="55"/>
                    <a:pt x="59" y="55"/>
                    <a:pt x="59" y="55"/>
                  </a:cubicBezTo>
                  <a:cubicBezTo>
                    <a:pt x="67" y="55"/>
                    <a:pt x="67" y="55"/>
                    <a:pt x="67" y="55"/>
                  </a:cubicBezTo>
                  <a:cubicBezTo>
                    <a:pt x="72" y="49"/>
                    <a:pt x="72" y="49"/>
                    <a:pt x="72" y="49"/>
                  </a:cubicBezTo>
                  <a:cubicBezTo>
                    <a:pt x="72" y="49"/>
                    <a:pt x="79" y="43"/>
                    <a:pt x="79" y="45"/>
                  </a:cubicBezTo>
                  <a:cubicBezTo>
                    <a:pt x="79" y="46"/>
                    <a:pt x="85" y="48"/>
                    <a:pt x="86" y="51"/>
                  </a:cubicBezTo>
                  <a:cubicBezTo>
                    <a:pt x="87" y="54"/>
                    <a:pt x="93" y="59"/>
                    <a:pt x="93" y="59"/>
                  </a:cubicBezTo>
                  <a:cubicBezTo>
                    <a:pt x="93" y="59"/>
                    <a:pt x="101" y="62"/>
                    <a:pt x="102" y="62"/>
                  </a:cubicBezTo>
                  <a:cubicBezTo>
                    <a:pt x="103" y="62"/>
                    <a:pt x="105" y="63"/>
                    <a:pt x="107" y="63"/>
                  </a:cubicBezTo>
                  <a:cubicBezTo>
                    <a:pt x="109" y="64"/>
                    <a:pt x="105" y="58"/>
                    <a:pt x="105" y="58"/>
                  </a:cubicBezTo>
                  <a:cubicBezTo>
                    <a:pt x="105" y="58"/>
                    <a:pt x="98" y="54"/>
                    <a:pt x="97" y="52"/>
                  </a:cubicBezTo>
                  <a:cubicBezTo>
                    <a:pt x="97" y="50"/>
                    <a:pt x="91" y="46"/>
                    <a:pt x="92" y="44"/>
                  </a:cubicBezTo>
                  <a:cubicBezTo>
                    <a:pt x="92" y="42"/>
                    <a:pt x="89" y="41"/>
                    <a:pt x="90" y="41"/>
                  </a:cubicBezTo>
                  <a:cubicBezTo>
                    <a:pt x="92" y="41"/>
                    <a:pt x="97" y="40"/>
                    <a:pt x="96" y="39"/>
                  </a:cubicBezTo>
                  <a:cubicBezTo>
                    <a:pt x="96" y="38"/>
                    <a:pt x="92" y="32"/>
                    <a:pt x="90" y="32"/>
                  </a:cubicBezTo>
                  <a:cubicBezTo>
                    <a:pt x="89" y="32"/>
                    <a:pt x="84" y="32"/>
                    <a:pt x="84" y="30"/>
                  </a:cubicBezTo>
                  <a:close/>
                </a:path>
              </a:pathLst>
            </a:custGeom>
            <a:grpFill/>
            <a:ln w="9525">
              <a:noFill/>
              <a:round/>
            </a:ln>
          </p:spPr>
          <p:txBody>
            <a:bodyPr vert="horz" wrap="square" lIns="91440" tIns="45720" rIns="91440" bIns="45720" numCol="1" anchor="t" anchorCtr="0" compatLnSpc="1"/>
            <a:lstStyle/>
            <a:p>
              <a:endParaRPr lang="en-US"/>
            </a:p>
          </p:txBody>
        </p:sp>
        <p:sp>
          <p:nvSpPr>
            <p:cNvPr id="1101" name="Freeform 77"/>
            <p:cNvSpPr/>
            <p:nvPr/>
          </p:nvSpPr>
          <p:spPr bwMode="auto">
            <a:xfrm>
              <a:off x="5882614" y="2689672"/>
              <a:ext cx="552113" cy="449448"/>
            </a:xfrm>
            <a:custGeom>
              <a:avLst/>
              <a:gdLst/>
              <a:ahLst/>
              <a:cxnLst>
                <a:cxn ang="0">
                  <a:pos x="210" y="72"/>
                </a:cxn>
                <a:cxn ang="0">
                  <a:pos x="209" y="62"/>
                </a:cxn>
                <a:cxn ang="0">
                  <a:pos x="195" y="41"/>
                </a:cxn>
                <a:cxn ang="0">
                  <a:pos x="192" y="22"/>
                </a:cxn>
                <a:cxn ang="0">
                  <a:pos x="185" y="12"/>
                </a:cxn>
                <a:cxn ang="0">
                  <a:pos x="180" y="0"/>
                </a:cxn>
                <a:cxn ang="0">
                  <a:pos x="175" y="21"/>
                </a:cxn>
                <a:cxn ang="0">
                  <a:pos x="166" y="44"/>
                </a:cxn>
                <a:cxn ang="0">
                  <a:pos x="154" y="39"/>
                </a:cxn>
                <a:cxn ang="0">
                  <a:pos x="144" y="29"/>
                </a:cxn>
                <a:cxn ang="0">
                  <a:pos x="144" y="19"/>
                </a:cxn>
                <a:cxn ang="0">
                  <a:pos x="151" y="12"/>
                </a:cxn>
                <a:cxn ang="0">
                  <a:pos x="148" y="6"/>
                </a:cxn>
                <a:cxn ang="0">
                  <a:pos x="134" y="6"/>
                </a:cxn>
                <a:cxn ang="0">
                  <a:pos x="124" y="1"/>
                </a:cxn>
                <a:cxn ang="0">
                  <a:pos x="126" y="8"/>
                </a:cxn>
                <a:cxn ang="0">
                  <a:pos x="117" y="10"/>
                </a:cxn>
                <a:cxn ang="0">
                  <a:pos x="110" y="19"/>
                </a:cxn>
                <a:cxn ang="0">
                  <a:pos x="109" y="25"/>
                </a:cxn>
                <a:cxn ang="0">
                  <a:pos x="97" y="21"/>
                </a:cxn>
                <a:cxn ang="0">
                  <a:pos x="87" y="22"/>
                </a:cxn>
                <a:cxn ang="0">
                  <a:pos x="81" y="27"/>
                </a:cxn>
                <a:cxn ang="0">
                  <a:pos x="73" y="36"/>
                </a:cxn>
                <a:cxn ang="0">
                  <a:pos x="70" y="35"/>
                </a:cxn>
                <a:cxn ang="0">
                  <a:pos x="63" y="47"/>
                </a:cxn>
                <a:cxn ang="0">
                  <a:pos x="42" y="60"/>
                </a:cxn>
                <a:cxn ang="0">
                  <a:pos x="28" y="64"/>
                </a:cxn>
                <a:cxn ang="0">
                  <a:pos x="16" y="73"/>
                </a:cxn>
                <a:cxn ang="0">
                  <a:pos x="12" y="74"/>
                </a:cxn>
                <a:cxn ang="0">
                  <a:pos x="8" y="87"/>
                </a:cxn>
                <a:cxn ang="0">
                  <a:pos x="7" y="95"/>
                </a:cxn>
                <a:cxn ang="0">
                  <a:pos x="8" y="103"/>
                </a:cxn>
                <a:cxn ang="0">
                  <a:pos x="10" y="119"/>
                </a:cxn>
                <a:cxn ang="0">
                  <a:pos x="9" y="131"/>
                </a:cxn>
                <a:cxn ang="0">
                  <a:pos x="3" y="146"/>
                </a:cxn>
                <a:cxn ang="0">
                  <a:pos x="2" y="153"/>
                </a:cxn>
                <a:cxn ang="0">
                  <a:pos x="16" y="154"/>
                </a:cxn>
                <a:cxn ang="0">
                  <a:pos x="29" y="147"/>
                </a:cxn>
                <a:cxn ang="0">
                  <a:pos x="45" y="148"/>
                </a:cxn>
                <a:cxn ang="0">
                  <a:pos x="62" y="137"/>
                </a:cxn>
                <a:cxn ang="0">
                  <a:pos x="83" y="133"/>
                </a:cxn>
                <a:cxn ang="0">
                  <a:pos x="106" y="141"/>
                </a:cxn>
                <a:cxn ang="0">
                  <a:pos x="107" y="151"/>
                </a:cxn>
                <a:cxn ang="0">
                  <a:pos x="116" y="147"/>
                </a:cxn>
                <a:cxn ang="0">
                  <a:pos x="125" y="141"/>
                </a:cxn>
                <a:cxn ang="0">
                  <a:pos x="118" y="150"/>
                </a:cxn>
                <a:cxn ang="0">
                  <a:pos x="118" y="153"/>
                </a:cxn>
                <a:cxn ang="0">
                  <a:pos x="123" y="151"/>
                </a:cxn>
                <a:cxn ang="0">
                  <a:pos x="117" y="158"/>
                </a:cxn>
                <a:cxn ang="0">
                  <a:pos x="113" y="162"/>
                </a:cxn>
                <a:cxn ang="0">
                  <a:pos x="121" y="158"/>
                </a:cxn>
                <a:cxn ang="0">
                  <a:pos x="125" y="161"/>
                </a:cxn>
                <a:cxn ang="0">
                  <a:pos x="126" y="173"/>
                </a:cxn>
                <a:cxn ang="0">
                  <a:pos x="138" y="178"/>
                </a:cxn>
                <a:cxn ang="0">
                  <a:pos x="149" y="174"/>
                </a:cxn>
                <a:cxn ang="0">
                  <a:pos x="152" y="181"/>
                </a:cxn>
                <a:cxn ang="0">
                  <a:pos x="173" y="171"/>
                </a:cxn>
                <a:cxn ang="0">
                  <a:pos x="198" y="142"/>
                </a:cxn>
                <a:cxn ang="0">
                  <a:pos x="210" y="130"/>
                </a:cxn>
                <a:cxn ang="0">
                  <a:pos x="221" y="103"/>
                </a:cxn>
                <a:cxn ang="0">
                  <a:pos x="216" y="82"/>
                </a:cxn>
              </a:cxnLst>
              <a:rect l="0" t="0" r="r" b="b"/>
              <a:pathLst>
                <a:path w="223" h="181">
                  <a:moveTo>
                    <a:pt x="214" y="73"/>
                  </a:moveTo>
                  <a:cubicBezTo>
                    <a:pt x="214" y="73"/>
                    <a:pt x="210" y="71"/>
                    <a:pt x="210" y="72"/>
                  </a:cubicBezTo>
                  <a:cubicBezTo>
                    <a:pt x="209" y="72"/>
                    <a:pt x="208" y="66"/>
                    <a:pt x="208" y="66"/>
                  </a:cubicBezTo>
                  <a:cubicBezTo>
                    <a:pt x="209" y="62"/>
                    <a:pt x="209" y="62"/>
                    <a:pt x="209" y="62"/>
                  </a:cubicBezTo>
                  <a:cubicBezTo>
                    <a:pt x="209" y="62"/>
                    <a:pt x="199" y="50"/>
                    <a:pt x="199" y="51"/>
                  </a:cubicBezTo>
                  <a:cubicBezTo>
                    <a:pt x="199" y="52"/>
                    <a:pt x="195" y="41"/>
                    <a:pt x="195" y="41"/>
                  </a:cubicBezTo>
                  <a:cubicBezTo>
                    <a:pt x="195" y="29"/>
                    <a:pt x="195" y="29"/>
                    <a:pt x="195" y="29"/>
                  </a:cubicBezTo>
                  <a:cubicBezTo>
                    <a:pt x="192" y="22"/>
                    <a:pt x="192" y="22"/>
                    <a:pt x="192" y="22"/>
                  </a:cubicBezTo>
                  <a:cubicBezTo>
                    <a:pt x="187" y="23"/>
                    <a:pt x="187" y="23"/>
                    <a:pt x="187" y="23"/>
                  </a:cubicBezTo>
                  <a:cubicBezTo>
                    <a:pt x="185" y="12"/>
                    <a:pt x="185" y="12"/>
                    <a:pt x="185" y="12"/>
                  </a:cubicBezTo>
                  <a:cubicBezTo>
                    <a:pt x="182" y="1"/>
                    <a:pt x="182" y="1"/>
                    <a:pt x="182" y="1"/>
                  </a:cubicBezTo>
                  <a:cubicBezTo>
                    <a:pt x="180" y="0"/>
                    <a:pt x="180" y="0"/>
                    <a:pt x="180" y="0"/>
                  </a:cubicBezTo>
                  <a:cubicBezTo>
                    <a:pt x="177" y="7"/>
                    <a:pt x="177" y="7"/>
                    <a:pt x="177" y="7"/>
                  </a:cubicBezTo>
                  <a:cubicBezTo>
                    <a:pt x="177" y="7"/>
                    <a:pt x="176" y="18"/>
                    <a:pt x="175" y="21"/>
                  </a:cubicBezTo>
                  <a:cubicBezTo>
                    <a:pt x="174" y="25"/>
                    <a:pt x="174" y="30"/>
                    <a:pt x="172" y="33"/>
                  </a:cubicBezTo>
                  <a:cubicBezTo>
                    <a:pt x="170" y="36"/>
                    <a:pt x="166" y="44"/>
                    <a:pt x="166" y="44"/>
                  </a:cubicBezTo>
                  <a:cubicBezTo>
                    <a:pt x="166" y="44"/>
                    <a:pt x="161" y="44"/>
                    <a:pt x="160" y="43"/>
                  </a:cubicBezTo>
                  <a:cubicBezTo>
                    <a:pt x="159" y="42"/>
                    <a:pt x="154" y="39"/>
                    <a:pt x="154" y="39"/>
                  </a:cubicBezTo>
                  <a:cubicBezTo>
                    <a:pt x="150" y="34"/>
                    <a:pt x="150" y="34"/>
                    <a:pt x="150" y="34"/>
                  </a:cubicBezTo>
                  <a:cubicBezTo>
                    <a:pt x="144" y="29"/>
                    <a:pt x="144" y="29"/>
                    <a:pt x="144" y="29"/>
                  </a:cubicBezTo>
                  <a:cubicBezTo>
                    <a:pt x="144" y="29"/>
                    <a:pt x="141" y="24"/>
                    <a:pt x="140" y="25"/>
                  </a:cubicBezTo>
                  <a:cubicBezTo>
                    <a:pt x="140" y="25"/>
                    <a:pt x="143" y="20"/>
                    <a:pt x="144" y="19"/>
                  </a:cubicBezTo>
                  <a:cubicBezTo>
                    <a:pt x="145" y="19"/>
                    <a:pt x="145" y="16"/>
                    <a:pt x="145" y="16"/>
                  </a:cubicBezTo>
                  <a:cubicBezTo>
                    <a:pt x="151" y="12"/>
                    <a:pt x="151" y="12"/>
                    <a:pt x="151" y="12"/>
                  </a:cubicBezTo>
                  <a:cubicBezTo>
                    <a:pt x="151" y="12"/>
                    <a:pt x="151" y="10"/>
                    <a:pt x="151" y="9"/>
                  </a:cubicBezTo>
                  <a:cubicBezTo>
                    <a:pt x="150" y="8"/>
                    <a:pt x="150" y="6"/>
                    <a:pt x="148" y="6"/>
                  </a:cubicBezTo>
                  <a:cubicBezTo>
                    <a:pt x="147" y="6"/>
                    <a:pt x="140" y="9"/>
                    <a:pt x="140" y="9"/>
                  </a:cubicBezTo>
                  <a:cubicBezTo>
                    <a:pt x="134" y="6"/>
                    <a:pt x="134" y="6"/>
                    <a:pt x="134" y="6"/>
                  </a:cubicBezTo>
                  <a:cubicBezTo>
                    <a:pt x="134" y="6"/>
                    <a:pt x="129" y="4"/>
                    <a:pt x="128" y="3"/>
                  </a:cubicBezTo>
                  <a:cubicBezTo>
                    <a:pt x="127" y="1"/>
                    <a:pt x="125" y="0"/>
                    <a:pt x="124" y="1"/>
                  </a:cubicBezTo>
                  <a:cubicBezTo>
                    <a:pt x="123" y="1"/>
                    <a:pt x="124" y="5"/>
                    <a:pt x="124" y="5"/>
                  </a:cubicBezTo>
                  <a:cubicBezTo>
                    <a:pt x="124" y="5"/>
                    <a:pt x="125" y="7"/>
                    <a:pt x="126" y="8"/>
                  </a:cubicBezTo>
                  <a:cubicBezTo>
                    <a:pt x="125" y="8"/>
                    <a:pt x="123" y="9"/>
                    <a:pt x="123" y="9"/>
                  </a:cubicBezTo>
                  <a:cubicBezTo>
                    <a:pt x="117" y="10"/>
                    <a:pt x="117" y="10"/>
                    <a:pt x="117" y="10"/>
                  </a:cubicBezTo>
                  <a:cubicBezTo>
                    <a:pt x="113" y="13"/>
                    <a:pt x="113" y="13"/>
                    <a:pt x="113" y="13"/>
                  </a:cubicBezTo>
                  <a:cubicBezTo>
                    <a:pt x="110" y="19"/>
                    <a:pt x="110" y="19"/>
                    <a:pt x="110" y="19"/>
                  </a:cubicBezTo>
                  <a:cubicBezTo>
                    <a:pt x="108" y="23"/>
                    <a:pt x="108" y="23"/>
                    <a:pt x="108" y="23"/>
                  </a:cubicBezTo>
                  <a:cubicBezTo>
                    <a:pt x="108" y="23"/>
                    <a:pt x="110" y="25"/>
                    <a:pt x="109" y="25"/>
                  </a:cubicBezTo>
                  <a:cubicBezTo>
                    <a:pt x="109" y="25"/>
                    <a:pt x="100" y="27"/>
                    <a:pt x="100" y="27"/>
                  </a:cubicBezTo>
                  <a:cubicBezTo>
                    <a:pt x="100" y="27"/>
                    <a:pt x="98" y="22"/>
                    <a:pt x="97" y="21"/>
                  </a:cubicBezTo>
                  <a:cubicBezTo>
                    <a:pt x="96" y="20"/>
                    <a:pt x="93" y="19"/>
                    <a:pt x="92" y="19"/>
                  </a:cubicBezTo>
                  <a:cubicBezTo>
                    <a:pt x="91" y="19"/>
                    <a:pt x="87" y="22"/>
                    <a:pt x="87" y="22"/>
                  </a:cubicBezTo>
                  <a:cubicBezTo>
                    <a:pt x="86" y="28"/>
                    <a:pt x="86" y="28"/>
                    <a:pt x="86" y="28"/>
                  </a:cubicBezTo>
                  <a:cubicBezTo>
                    <a:pt x="81" y="27"/>
                    <a:pt x="81" y="27"/>
                    <a:pt x="81" y="27"/>
                  </a:cubicBezTo>
                  <a:cubicBezTo>
                    <a:pt x="77" y="34"/>
                    <a:pt x="77" y="34"/>
                    <a:pt x="77" y="34"/>
                  </a:cubicBezTo>
                  <a:cubicBezTo>
                    <a:pt x="73" y="36"/>
                    <a:pt x="73" y="36"/>
                    <a:pt x="73" y="36"/>
                  </a:cubicBezTo>
                  <a:cubicBezTo>
                    <a:pt x="71" y="41"/>
                    <a:pt x="71" y="41"/>
                    <a:pt x="71" y="41"/>
                  </a:cubicBezTo>
                  <a:cubicBezTo>
                    <a:pt x="70" y="35"/>
                    <a:pt x="70" y="35"/>
                    <a:pt x="70" y="35"/>
                  </a:cubicBezTo>
                  <a:cubicBezTo>
                    <a:pt x="65" y="40"/>
                    <a:pt x="65" y="40"/>
                    <a:pt x="65" y="40"/>
                  </a:cubicBezTo>
                  <a:cubicBezTo>
                    <a:pt x="63" y="47"/>
                    <a:pt x="63" y="47"/>
                    <a:pt x="63" y="47"/>
                  </a:cubicBezTo>
                  <a:cubicBezTo>
                    <a:pt x="63" y="47"/>
                    <a:pt x="57" y="53"/>
                    <a:pt x="56" y="54"/>
                  </a:cubicBezTo>
                  <a:cubicBezTo>
                    <a:pt x="56" y="55"/>
                    <a:pt x="42" y="60"/>
                    <a:pt x="42" y="60"/>
                  </a:cubicBezTo>
                  <a:cubicBezTo>
                    <a:pt x="34" y="63"/>
                    <a:pt x="34" y="63"/>
                    <a:pt x="34" y="63"/>
                  </a:cubicBezTo>
                  <a:cubicBezTo>
                    <a:pt x="34" y="63"/>
                    <a:pt x="29" y="64"/>
                    <a:pt x="28" y="64"/>
                  </a:cubicBezTo>
                  <a:cubicBezTo>
                    <a:pt x="27" y="64"/>
                    <a:pt x="19" y="70"/>
                    <a:pt x="19" y="70"/>
                  </a:cubicBezTo>
                  <a:cubicBezTo>
                    <a:pt x="16" y="73"/>
                    <a:pt x="16" y="73"/>
                    <a:pt x="16" y="73"/>
                  </a:cubicBezTo>
                  <a:cubicBezTo>
                    <a:pt x="15" y="70"/>
                    <a:pt x="15" y="70"/>
                    <a:pt x="15" y="70"/>
                  </a:cubicBezTo>
                  <a:cubicBezTo>
                    <a:pt x="12" y="74"/>
                    <a:pt x="12" y="74"/>
                    <a:pt x="12" y="74"/>
                  </a:cubicBezTo>
                  <a:cubicBezTo>
                    <a:pt x="12" y="82"/>
                    <a:pt x="12" y="82"/>
                    <a:pt x="12" y="82"/>
                  </a:cubicBezTo>
                  <a:cubicBezTo>
                    <a:pt x="8" y="87"/>
                    <a:pt x="8" y="87"/>
                    <a:pt x="8" y="87"/>
                  </a:cubicBezTo>
                  <a:cubicBezTo>
                    <a:pt x="10" y="94"/>
                    <a:pt x="10" y="94"/>
                    <a:pt x="10" y="94"/>
                  </a:cubicBezTo>
                  <a:cubicBezTo>
                    <a:pt x="7" y="95"/>
                    <a:pt x="7" y="95"/>
                    <a:pt x="7" y="95"/>
                  </a:cubicBezTo>
                  <a:cubicBezTo>
                    <a:pt x="5" y="97"/>
                    <a:pt x="5" y="97"/>
                    <a:pt x="5" y="97"/>
                  </a:cubicBezTo>
                  <a:cubicBezTo>
                    <a:pt x="8" y="103"/>
                    <a:pt x="8" y="103"/>
                    <a:pt x="8" y="103"/>
                  </a:cubicBezTo>
                  <a:cubicBezTo>
                    <a:pt x="9" y="113"/>
                    <a:pt x="9" y="113"/>
                    <a:pt x="9" y="113"/>
                  </a:cubicBezTo>
                  <a:cubicBezTo>
                    <a:pt x="9" y="113"/>
                    <a:pt x="10" y="117"/>
                    <a:pt x="10" y="119"/>
                  </a:cubicBezTo>
                  <a:cubicBezTo>
                    <a:pt x="10" y="120"/>
                    <a:pt x="8" y="122"/>
                    <a:pt x="8" y="124"/>
                  </a:cubicBezTo>
                  <a:cubicBezTo>
                    <a:pt x="8" y="125"/>
                    <a:pt x="9" y="130"/>
                    <a:pt x="9" y="131"/>
                  </a:cubicBezTo>
                  <a:cubicBezTo>
                    <a:pt x="9" y="132"/>
                    <a:pt x="6" y="141"/>
                    <a:pt x="6" y="141"/>
                  </a:cubicBezTo>
                  <a:cubicBezTo>
                    <a:pt x="3" y="146"/>
                    <a:pt x="3" y="146"/>
                    <a:pt x="3" y="146"/>
                  </a:cubicBezTo>
                  <a:cubicBezTo>
                    <a:pt x="0" y="147"/>
                    <a:pt x="0" y="147"/>
                    <a:pt x="0" y="147"/>
                  </a:cubicBezTo>
                  <a:cubicBezTo>
                    <a:pt x="0" y="147"/>
                    <a:pt x="1" y="153"/>
                    <a:pt x="2" y="153"/>
                  </a:cubicBezTo>
                  <a:cubicBezTo>
                    <a:pt x="3" y="153"/>
                    <a:pt x="6" y="154"/>
                    <a:pt x="8" y="155"/>
                  </a:cubicBezTo>
                  <a:cubicBezTo>
                    <a:pt x="11" y="156"/>
                    <a:pt x="15" y="154"/>
                    <a:pt x="16" y="154"/>
                  </a:cubicBezTo>
                  <a:cubicBezTo>
                    <a:pt x="17" y="154"/>
                    <a:pt x="24" y="150"/>
                    <a:pt x="24" y="150"/>
                  </a:cubicBezTo>
                  <a:cubicBezTo>
                    <a:pt x="24" y="150"/>
                    <a:pt x="28" y="147"/>
                    <a:pt x="29" y="147"/>
                  </a:cubicBezTo>
                  <a:cubicBezTo>
                    <a:pt x="30" y="148"/>
                    <a:pt x="36" y="147"/>
                    <a:pt x="37" y="147"/>
                  </a:cubicBezTo>
                  <a:cubicBezTo>
                    <a:pt x="38" y="148"/>
                    <a:pt x="45" y="148"/>
                    <a:pt x="45" y="148"/>
                  </a:cubicBezTo>
                  <a:cubicBezTo>
                    <a:pt x="50" y="143"/>
                    <a:pt x="50" y="143"/>
                    <a:pt x="50" y="143"/>
                  </a:cubicBezTo>
                  <a:cubicBezTo>
                    <a:pt x="62" y="137"/>
                    <a:pt x="62" y="137"/>
                    <a:pt x="62" y="137"/>
                  </a:cubicBezTo>
                  <a:cubicBezTo>
                    <a:pt x="68" y="137"/>
                    <a:pt x="68" y="137"/>
                    <a:pt x="68" y="137"/>
                  </a:cubicBezTo>
                  <a:cubicBezTo>
                    <a:pt x="83" y="133"/>
                    <a:pt x="83" y="133"/>
                    <a:pt x="83" y="133"/>
                  </a:cubicBezTo>
                  <a:cubicBezTo>
                    <a:pt x="95" y="134"/>
                    <a:pt x="95" y="134"/>
                    <a:pt x="95" y="134"/>
                  </a:cubicBezTo>
                  <a:cubicBezTo>
                    <a:pt x="95" y="134"/>
                    <a:pt x="106" y="142"/>
                    <a:pt x="106" y="141"/>
                  </a:cubicBezTo>
                  <a:cubicBezTo>
                    <a:pt x="106" y="140"/>
                    <a:pt x="108" y="145"/>
                    <a:pt x="108" y="145"/>
                  </a:cubicBezTo>
                  <a:cubicBezTo>
                    <a:pt x="107" y="151"/>
                    <a:pt x="107" y="151"/>
                    <a:pt x="107" y="151"/>
                  </a:cubicBezTo>
                  <a:cubicBezTo>
                    <a:pt x="107" y="151"/>
                    <a:pt x="111" y="154"/>
                    <a:pt x="111" y="153"/>
                  </a:cubicBezTo>
                  <a:cubicBezTo>
                    <a:pt x="111" y="152"/>
                    <a:pt x="115" y="148"/>
                    <a:pt x="116" y="147"/>
                  </a:cubicBezTo>
                  <a:cubicBezTo>
                    <a:pt x="117" y="146"/>
                    <a:pt x="120" y="145"/>
                    <a:pt x="122" y="143"/>
                  </a:cubicBezTo>
                  <a:cubicBezTo>
                    <a:pt x="124" y="142"/>
                    <a:pt x="125" y="141"/>
                    <a:pt x="125" y="141"/>
                  </a:cubicBezTo>
                  <a:cubicBezTo>
                    <a:pt x="125" y="141"/>
                    <a:pt x="122" y="147"/>
                    <a:pt x="122" y="147"/>
                  </a:cubicBezTo>
                  <a:cubicBezTo>
                    <a:pt x="121" y="147"/>
                    <a:pt x="119" y="149"/>
                    <a:pt x="118" y="150"/>
                  </a:cubicBezTo>
                  <a:cubicBezTo>
                    <a:pt x="117" y="152"/>
                    <a:pt x="115" y="153"/>
                    <a:pt x="115" y="153"/>
                  </a:cubicBezTo>
                  <a:cubicBezTo>
                    <a:pt x="115" y="154"/>
                    <a:pt x="117" y="154"/>
                    <a:pt x="118" y="153"/>
                  </a:cubicBezTo>
                  <a:cubicBezTo>
                    <a:pt x="119" y="153"/>
                    <a:pt x="121" y="151"/>
                    <a:pt x="122" y="150"/>
                  </a:cubicBezTo>
                  <a:cubicBezTo>
                    <a:pt x="123" y="150"/>
                    <a:pt x="124" y="150"/>
                    <a:pt x="123" y="151"/>
                  </a:cubicBezTo>
                  <a:cubicBezTo>
                    <a:pt x="123" y="153"/>
                    <a:pt x="123" y="155"/>
                    <a:pt x="122" y="155"/>
                  </a:cubicBezTo>
                  <a:cubicBezTo>
                    <a:pt x="121" y="156"/>
                    <a:pt x="119" y="157"/>
                    <a:pt x="117" y="158"/>
                  </a:cubicBezTo>
                  <a:cubicBezTo>
                    <a:pt x="115" y="159"/>
                    <a:pt x="113" y="158"/>
                    <a:pt x="112" y="159"/>
                  </a:cubicBezTo>
                  <a:cubicBezTo>
                    <a:pt x="111" y="160"/>
                    <a:pt x="113" y="161"/>
                    <a:pt x="113" y="162"/>
                  </a:cubicBezTo>
                  <a:cubicBezTo>
                    <a:pt x="114" y="163"/>
                    <a:pt x="115" y="164"/>
                    <a:pt x="117" y="162"/>
                  </a:cubicBezTo>
                  <a:cubicBezTo>
                    <a:pt x="118" y="160"/>
                    <a:pt x="120" y="158"/>
                    <a:pt x="121" y="158"/>
                  </a:cubicBezTo>
                  <a:cubicBezTo>
                    <a:pt x="122" y="157"/>
                    <a:pt x="123" y="155"/>
                    <a:pt x="123" y="157"/>
                  </a:cubicBezTo>
                  <a:cubicBezTo>
                    <a:pt x="123" y="158"/>
                    <a:pt x="124" y="160"/>
                    <a:pt x="125" y="161"/>
                  </a:cubicBezTo>
                  <a:cubicBezTo>
                    <a:pt x="125" y="163"/>
                    <a:pt x="122" y="165"/>
                    <a:pt x="123" y="166"/>
                  </a:cubicBezTo>
                  <a:cubicBezTo>
                    <a:pt x="123" y="166"/>
                    <a:pt x="126" y="173"/>
                    <a:pt x="126" y="173"/>
                  </a:cubicBezTo>
                  <a:cubicBezTo>
                    <a:pt x="126" y="173"/>
                    <a:pt x="128" y="176"/>
                    <a:pt x="130" y="176"/>
                  </a:cubicBezTo>
                  <a:cubicBezTo>
                    <a:pt x="133" y="176"/>
                    <a:pt x="137" y="178"/>
                    <a:pt x="138" y="178"/>
                  </a:cubicBezTo>
                  <a:cubicBezTo>
                    <a:pt x="139" y="178"/>
                    <a:pt x="144" y="178"/>
                    <a:pt x="144" y="177"/>
                  </a:cubicBezTo>
                  <a:cubicBezTo>
                    <a:pt x="145" y="175"/>
                    <a:pt x="149" y="173"/>
                    <a:pt x="149" y="174"/>
                  </a:cubicBezTo>
                  <a:cubicBezTo>
                    <a:pt x="148" y="175"/>
                    <a:pt x="149" y="177"/>
                    <a:pt x="150" y="178"/>
                  </a:cubicBezTo>
                  <a:cubicBezTo>
                    <a:pt x="151" y="178"/>
                    <a:pt x="152" y="181"/>
                    <a:pt x="152" y="181"/>
                  </a:cubicBezTo>
                  <a:cubicBezTo>
                    <a:pt x="164" y="172"/>
                    <a:pt x="164" y="172"/>
                    <a:pt x="164" y="172"/>
                  </a:cubicBezTo>
                  <a:cubicBezTo>
                    <a:pt x="164" y="172"/>
                    <a:pt x="173" y="170"/>
                    <a:pt x="173" y="171"/>
                  </a:cubicBezTo>
                  <a:cubicBezTo>
                    <a:pt x="174" y="172"/>
                    <a:pt x="179" y="164"/>
                    <a:pt x="179" y="164"/>
                  </a:cubicBezTo>
                  <a:cubicBezTo>
                    <a:pt x="198" y="142"/>
                    <a:pt x="198" y="142"/>
                    <a:pt x="198" y="142"/>
                  </a:cubicBezTo>
                  <a:cubicBezTo>
                    <a:pt x="205" y="137"/>
                    <a:pt x="205" y="137"/>
                    <a:pt x="205" y="137"/>
                  </a:cubicBezTo>
                  <a:cubicBezTo>
                    <a:pt x="210" y="130"/>
                    <a:pt x="210" y="130"/>
                    <a:pt x="210" y="130"/>
                  </a:cubicBezTo>
                  <a:cubicBezTo>
                    <a:pt x="217" y="117"/>
                    <a:pt x="217" y="117"/>
                    <a:pt x="217" y="117"/>
                  </a:cubicBezTo>
                  <a:cubicBezTo>
                    <a:pt x="221" y="103"/>
                    <a:pt x="221" y="103"/>
                    <a:pt x="221" y="103"/>
                  </a:cubicBezTo>
                  <a:cubicBezTo>
                    <a:pt x="223" y="92"/>
                    <a:pt x="223" y="92"/>
                    <a:pt x="223" y="92"/>
                  </a:cubicBezTo>
                  <a:cubicBezTo>
                    <a:pt x="216" y="82"/>
                    <a:pt x="216" y="82"/>
                    <a:pt x="216" y="82"/>
                  </a:cubicBezTo>
                  <a:lnTo>
                    <a:pt x="214" y="73"/>
                  </a:lnTo>
                  <a:close/>
                </a:path>
              </a:pathLst>
            </a:custGeom>
            <a:grpFill/>
            <a:ln w="9525">
              <a:noFill/>
              <a:round/>
            </a:ln>
          </p:spPr>
          <p:txBody>
            <a:bodyPr vert="horz" wrap="square" lIns="91440" tIns="45720" rIns="91440" bIns="45720" numCol="1" anchor="t" anchorCtr="0" compatLnSpc="1"/>
            <a:lstStyle/>
            <a:p>
              <a:endParaRPr lang="en-US"/>
            </a:p>
          </p:txBody>
        </p:sp>
        <p:sp>
          <p:nvSpPr>
            <p:cNvPr id="1102" name="Freeform 78"/>
            <p:cNvSpPr/>
            <p:nvPr/>
          </p:nvSpPr>
          <p:spPr bwMode="auto">
            <a:xfrm>
              <a:off x="6209482" y="3153787"/>
              <a:ext cx="56573" cy="52383"/>
            </a:xfrm>
            <a:custGeom>
              <a:avLst/>
              <a:gdLst/>
              <a:ahLst/>
              <a:cxnLst>
                <a:cxn ang="0">
                  <a:pos x="11" y="5"/>
                </a:cxn>
                <a:cxn ang="0">
                  <a:pos x="6" y="1"/>
                </a:cxn>
                <a:cxn ang="0">
                  <a:pos x="6" y="0"/>
                </a:cxn>
                <a:cxn ang="0">
                  <a:pos x="3" y="10"/>
                </a:cxn>
                <a:cxn ang="0">
                  <a:pos x="0" y="20"/>
                </a:cxn>
                <a:cxn ang="0">
                  <a:pos x="6" y="21"/>
                </a:cxn>
                <a:cxn ang="0">
                  <a:pos x="17" y="14"/>
                </a:cxn>
                <a:cxn ang="0">
                  <a:pos x="23" y="3"/>
                </a:cxn>
                <a:cxn ang="0">
                  <a:pos x="11" y="5"/>
                </a:cxn>
              </a:cxnLst>
              <a:rect l="0" t="0" r="r" b="b"/>
              <a:pathLst>
                <a:path w="23" h="21">
                  <a:moveTo>
                    <a:pt x="11" y="5"/>
                  </a:moveTo>
                  <a:cubicBezTo>
                    <a:pt x="11" y="5"/>
                    <a:pt x="6" y="2"/>
                    <a:pt x="6" y="1"/>
                  </a:cubicBezTo>
                  <a:cubicBezTo>
                    <a:pt x="6" y="0"/>
                    <a:pt x="6" y="0"/>
                    <a:pt x="6" y="0"/>
                  </a:cubicBezTo>
                  <a:cubicBezTo>
                    <a:pt x="3" y="10"/>
                    <a:pt x="3" y="10"/>
                    <a:pt x="3" y="10"/>
                  </a:cubicBezTo>
                  <a:cubicBezTo>
                    <a:pt x="0" y="20"/>
                    <a:pt x="0" y="20"/>
                    <a:pt x="0" y="20"/>
                  </a:cubicBezTo>
                  <a:cubicBezTo>
                    <a:pt x="0" y="20"/>
                    <a:pt x="5" y="21"/>
                    <a:pt x="6" y="21"/>
                  </a:cubicBezTo>
                  <a:cubicBezTo>
                    <a:pt x="7" y="21"/>
                    <a:pt x="16" y="16"/>
                    <a:pt x="17" y="14"/>
                  </a:cubicBezTo>
                  <a:cubicBezTo>
                    <a:pt x="17" y="13"/>
                    <a:pt x="23" y="3"/>
                    <a:pt x="23" y="3"/>
                  </a:cubicBezTo>
                  <a:cubicBezTo>
                    <a:pt x="23" y="3"/>
                    <a:pt x="13" y="5"/>
                    <a:pt x="11" y="5"/>
                  </a:cubicBezTo>
                  <a:close/>
                </a:path>
              </a:pathLst>
            </a:custGeom>
            <a:grpFill/>
            <a:ln w="9525">
              <a:noFill/>
              <a:round/>
            </a:ln>
          </p:spPr>
          <p:txBody>
            <a:bodyPr vert="horz" wrap="square" lIns="91440" tIns="45720" rIns="91440" bIns="45720" numCol="1" anchor="t" anchorCtr="0" compatLnSpc="1"/>
            <a:lstStyle/>
            <a:p>
              <a:endParaRPr lang="en-US"/>
            </a:p>
          </p:txBody>
        </p:sp>
        <p:sp>
          <p:nvSpPr>
            <p:cNvPr id="1103" name="Freeform 79"/>
            <p:cNvSpPr/>
            <p:nvPr/>
          </p:nvSpPr>
          <p:spPr bwMode="auto">
            <a:xfrm>
              <a:off x="6442061" y="3064736"/>
              <a:ext cx="243055" cy="193818"/>
            </a:xfrm>
            <a:custGeom>
              <a:avLst/>
              <a:gdLst/>
              <a:ahLst/>
              <a:cxnLst>
                <a:cxn ang="0">
                  <a:pos x="90" y="22"/>
                </a:cxn>
                <a:cxn ang="0">
                  <a:pos x="86" y="19"/>
                </a:cxn>
                <a:cxn ang="0">
                  <a:pos x="86" y="14"/>
                </a:cxn>
                <a:cxn ang="0">
                  <a:pos x="83" y="15"/>
                </a:cxn>
                <a:cxn ang="0">
                  <a:pos x="85" y="4"/>
                </a:cxn>
                <a:cxn ang="0">
                  <a:pos x="79" y="0"/>
                </a:cxn>
                <a:cxn ang="0">
                  <a:pos x="78" y="17"/>
                </a:cxn>
                <a:cxn ang="0">
                  <a:pos x="74" y="27"/>
                </a:cxn>
                <a:cxn ang="0">
                  <a:pos x="65" y="30"/>
                </a:cxn>
                <a:cxn ang="0">
                  <a:pos x="70" y="34"/>
                </a:cxn>
                <a:cxn ang="0">
                  <a:pos x="69" y="37"/>
                </a:cxn>
                <a:cxn ang="0">
                  <a:pos x="64" y="42"/>
                </a:cxn>
                <a:cxn ang="0">
                  <a:pos x="62" y="39"/>
                </a:cxn>
                <a:cxn ang="0">
                  <a:pos x="57" y="41"/>
                </a:cxn>
                <a:cxn ang="0">
                  <a:pos x="53" y="39"/>
                </a:cxn>
                <a:cxn ang="0">
                  <a:pos x="44" y="47"/>
                </a:cxn>
                <a:cxn ang="0">
                  <a:pos x="31" y="54"/>
                </a:cxn>
                <a:cxn ang="0">
                  <a:pos x="0" y="73"/>
                </a:cxn>
                <a:cxn ang="0">
                  <a:pos x="4" y="75"/>
                </a:cxn>
                <a:cxn ang="0">
                  <a:pos x="8" y="77"/>
                </a:cxn>
                <a:cxn ang="0">
                  <a:pos x="18" y="73"/>
                </a:cxn>
                <a:cxn ang="0">
                  <a:pos x="28" y="65"/>
                </a:cxn>
                <a:cxn ang="0">
                  <a:pos x="33" y="61"/>
                </a:cxn>
                <a:cxn ang="0">
                  <a:pos x="42" y="60"/>
                </a:cxn>
                <a:cxn ang="0">
                  <a:pos x="45" y="54"/>
                </a:cxn>
                <a:cxn ang="0">
                  <a:pos x="54" y="49"/>
                </a:cxn>
                <a:cxn ang="0">
                  <a:pos x="60" y="43"/>
                </a:cxn>
                <a:cxn ang="0">
                  <a:pos x="64" y="45"/>
                </a:cxn>
                <a:cxn ang="0">
                  <a:pos x="70" y="42"/>
                </a:cxn>
                <a:cxn ang="0">
                  <a:pos x="81" y="35"/>
                </a:cxn>
                <a:cxn ang="0">
                  <a:pos x="83" y="30"/>
                </a:cxn>
                <a:cxn ang="0">
                  <a:pos x="87" y="30"/>
                </a:cxn>
                <a:cxn ang="0">
                  <a:pos x="93" y="25"/>
                </a:cxn>
                <a:cxn ang="0">
                  <a:pos x="98" y="18"/>
                </a:cxn>
                <a:cxn ang="0">
                  <a:pos x="90" y="22"/>
                </a:cxn>
              </a:cxnLst>
              <a:rect l="0" t="0" r="r" b="b"/>
              <a:pathLst>
                <a:path w="98" h="78">
                  <a:moveTo>
                    <a:pt x="90" y="22"/>
                  </a:moveTo>
                  <a:cubicBezTo>
                    <a:pt x="86" y="19"/>
                    <a:pt x="86" y="19"/>
                    <a:pt x="86" y="19"/>
                  </a:cubicBezTo>
                  <a:cubicBezTo>
                    <a:pt x="86" y="19"/>
                    <a:pt x="87" y="14"/>
                    <a:pt x="86" y="14"/>
                  </a:cubicBezTo>
                  <a:cubicBezTo>
                    <a:pt x="85" y="14"/>
                    <a:pt x="83" y="15"/>
                    <a:pt x="83" y="15"/>
                  </a:cubicBezTo>
                  <a:cubicBezTo>
                    <a:pt x="85" y="4"/>
                    <a:pt x="85" y="4"/>
                    <a:pt x="85" y="4"/>
                  </a:cubicBezTo>
                  <a:cubicBezTo>
                    <a:pt x="79" y="0"/>
                    <a:pt x="79" y="0"/>
                    <a:pt x="79" y="0"/>
                  </a:cubicBezTo>
                  <a:cubicBezTo>
                    <a:pt x="78" y="17"/>
                    <a:pt x="78" y="17"/>
                    <a:pt x="78" y="17"/>
                  </a:cubicBezTo>
                  <a:cubicBezTo>
                    <a:pt x="74" y="27"/>
                    <a:pt x="74" y="27"/>
                    <a:pt x="74" y="27"/>
                  </a:cubicBezTo>
                  <a:cubicBezTo>
                    <a:pt x="65" y="30"/>
                    <a:pt x="65" y="30"/>
                    <a:pt x="65" y="30"/>
                  </a:cubicBezTo>
                  <a:cubicBezTo>
                    <a:pt x="65" y="30"/>
                    <a:pt x="69" y="34"/>
                    <a:pt x="70" y="34"/>
                  </a:cubicBezTo>
                  <a:cubicBezTo>
                    <a:pt x="71" y="34"/>
                    <a:pt x="69" y="37"/>
                    <a:pt x="69" y="37"/>
                  </a:cubicBezTo>
                  <a:cubicBezTo>
                    <a:pt x="64" y="42"/>
                    <a:pt x="64" y="42"/>
                    <a:pt x="64" y="42"/>
                  </a:cubicBezTo>
                  <a:cubicBezTo>
                    <a:pt x="64" y="42"/>
                    <a:pt x="62" y="41"/>
                    <a:pt x="62" y="39"/>
                  </a:cubicBezTo>
                  <a:cubicBezTo>
                    <a:pt x="62" y="36"/>
                    <a:pt x="57" y="41"/>
                    <a:pt x="57" y="41"/>
                  </a:cubicBezTo>
                  <a:cubicBezTo>
                    <a:pt x="53" y="39"/>
                    <a:pt x="53" y="39"/>
                    <a:pt x="53" y="39"/>
                  </a:cubicBezTo>
                  <a:cubicBezTo>
                    <a:pt x="44" y="47"/>
                    <a:pt x="44" y="47"/>
                    <a:pt x="44" y="47"/>
                  </a:cubicBezTo>
                  <a:cubicBezTo>
                    <a:pt x="31" y="54"/>
                    <a:pt x="31" y="54"/>
                    <a:pt x="31" y="54"/>
                  </a:cubicBezTo>
                  <a:cubicBezTo>
                    <a:pt x="0" y="73"/>
                    <a:pt x="0" y="73"/>
                    <a:pt x="0" y="73"/>
                  </a:cubicBezTo>
                  <a:cubicBezTo>
                    <a:pt x="4" y="75"/>
                    <a:pt x="4" y="75"/>
                    <a:pt x="4" y="75"/>
                  </a:cubicBezTo>
                  <a:cubicBezTo>
                    <a:pt x="4" y="75"/>
                    <a:pt x="8" y="77"/>
                    <a:pt x="8" y="77"/>
                  </a:cubicBezTo>
                  <a:cubicBezTo>
                    <a:pt x="9" y="78"/>
                    <a:pt x="18" y="73"/>
                    <a:pt x="18" y="73"/>
                  </a:cubicBezTo>
                  <a:cubicBezTo>
                    <a:pt x="28" y="65"/>
                    <a:pt x="28" y="65"/>
                    <a:pt x="28" y="65"/>
                  </a:cubicBezTo>
                  <a:cubicBezTo>
                    <a:pt x="33" y="61"/>
                    <a:pt x="33" y="61"/>
                    <a:pt x="33" y="61"/>
                  </a:cubicBezTo>
                  <a:cubicBezTo>
                    <a:pt x="33" y="61"/>
                    <a:pt x="43" y="58"/>
                    <a:pt x="42" y="60"/>
                  </a:cubicBezTo>
                  <a:cubicBezTo>
                    <a:pt x="42" y="61"/>
                    <a:pt x="45" y="54"/>
                    <a:pt x="45" y="54"/>
                  </a:cubicBezTo>
                  <a:cubicBezTo>
                    <a:pt x="54" y="49"/>
                    <a:pt x="54" y="49"/>
                    <a:pt x="54" y="49"/>
                  </a:cubicBezTo>
                  <a:cubicBezTo>
                    <a:pt x="60" y="43"/>
                    <a:pt x="60" y="43"/>
                    <a:pt x="60" y="43"/>
                  </a:cubicBezTo>
                  <a:cubicBezTo>
                    <a:pt x="64" y="45"/>
                    <a:pt x="64" y="45"/>
                    <a:pt x="64" y="45"/>
                  </a:cubicBezTo>
                  <a:cubicBezTo>
                    <a:pt x="70" y="42"/>
                    <a:pt x="70" y="42"/>
                    <a:pt x="70" y="42"/>
                  </a:cubicBezTo>
                  <a:cubicBezTo>
                    <a:pt x="81" y="35"/>
                    <a:pt x="81" y="35"/>
                    <a:pt x="81" y="35"/>
                  </a:cubicBezTo>
                  <a:cubicBezTo>
                    <a:pt x="83" y="30"/>
                    <a:pt x="83" y="30"/>
                    <a:pt x="83" y="30"/>
                  </a:cubicBezTo>
                  <a:cubicBezTo>
                    <a:pt x="87" y="30"/>
                    <a:pt x="87" y="30"/>
                    <a:pt x="87" y="30"/>
                  </a:cubicBezTo>
                  <a:cubicBezTo>
                    <a:pt x="93" y="25"/>
                    <a:pt x="93" y="25"/>
                    <a:pt x="93" y="25"/>
                  </a:cubicBezTo>
                  <a:cubicBezTo>
                    <a:pt x="98" y="18"/>
                    <a:pt x="98" y="18"/>
                    <a:pt x="98" y="18"/>
                  </a:cubicBezTo>
                  <a:lnTo>
                    <a:pt x="90" y="22"/>
                  </a:lnTo>
                  <a:close/>
                </a:path>
              </a:pathLst>
            </a:custGeom>
            <a:grpFill/>
            <a:ln w="9525">
              <a:noFill/>
              <a:round/>
            </a:ln>
          </p:spPr>
          <p:txBody>
            <a:bodyPr vert="horz" wrap="square" lIns="91440" tIns="45720" rIns="91440" bIns="45720" numCol="1" anchor="t" anchorCtr="0" compatLnSpc="1"/>
            <a:lstStyle/>
            <a:p>
              <a:endParaRPr lang="en-US"/>
            </a:p>
          </p:txBody>
        </p:sp>
        <p:sp>
          <p:nvSpPr>
            <p:cNvPr id="1104" name="Freeform 80"/>
            <p:cNvSpPr/>
            <p:nvPr/>
          </p:nvSpPr>
          <p:spPr bwMode="auto">
            <a:xfrm>
              <a:off x="3475108" y="1299423"/>
              <a:ext cx="419061" cy="96385"/>
            </a:xfrm>
            <a:custGeom>
              <a:avLst/>
              <a:gdLst/>
              <a:ahLst/>
              <a:cxnLst>
                <a:cxn ang="0">
                  <a:pos x="2" y="34"/>
                </a:cxn>
                <a:cxn ang="0">
                  <a:pos x="12" y="36"/>
                </a:cxn>
                <a:cxn ang="0">
                  <a:pos x="21" y="36"/>
                </a:cxn>
                <a:cxn ang="0">
                  <a:pos x="26" y="37"/>
                </a:cxn>
                <a:cxn ang="0">
                  <a:pos x="29" y="33"/>
                </a:cxn>
                <a:cxn ang="0">
                  <a:pos x="31" y="30"/>
                </a:cxn>
                <a:cxn ang="0">
                  <a:pos x="36" y="33"/>
                </a:cxn>
                <a:cxn ang="0">
                  <a:pos x="34" y="35"/>
                </a:cxn>
                <a:cxn ang="0">
                  <a:pos x="42" y="37"/>
                </a:cxn>
                <a:cxn ang="0">
                  <a:pos x="46" y="38"/>
                </a:cxn>
                <a:cxn ang="0">
                  <a:pos x="56" y="38"/>
                </a:cxn>
                <a:cxn ang="0">
                  <a:pos x="65" y="36"/>
                </a:cxn>
                <a:cxn ang="0">
                  <a:pos x="74" y="36"/>
                </a:cxn>
                <a:cxn ang="0">
                  <a:pos x="78" y="33"/>
                </a:cxn>
                <a:cxn ang="0">
                  <a:pos x="68" y="31"/>
                </a:cxn>
                <a:cxn ang="0">
                  <a:pos x="55" y="31"/>
                </a:cxn>
                <a:cxn ang="0">
                  <a:pos x="50" y="32"/>
                </a:cxn>
                <a:cxn ang="0">
                  <a:pos x="60" y="27"/>
                </a:cxn>
                <a:cxn ang="0">
                  <a:pos x="73" y="27"/>
                </a:cxn>
                <a:cxn ang="0">
                  <a:pos x="81" y="28"/>
                </a:cxn>
                <a:cxn ang="0">
                  <a:pos x="82" y="26"/>
                </a:cxn>
                <a:cxn ang="0">
                  <a:pos x="83" y="24"/>
                </a:cxn>
                <a:cxn ang="0">
                  <a:pos x="86" y="27"/>
                </a:cxn>
                <a:cxn ang="0">
                  <a:pos x="108" y="17"/>
                </a:cxn>
                <a:cxn ang="0">
                  <a:pos x="124" y="12"/>
                </a:cxn>
                <a:cxn ang="0">
                  <a:pos x="142" y="7"/>
                </a:cxn>
                <a:cxn ang="0">
                  <a:pos x="156" y="4"/>
                </a:cxn>
                <a:cxn ang="0">
                  <a:pos x="166" y="2"/>
                </a:cxn>
                <a:cxn ang="0">
                  <a:pos x="166" y="0"/>
                </a:cxn>
                <a:cxn ang="0">
                  <a:pos x="134" y="0"/>
                </a:cxn>
                <a:cxn ang="0">
                  <a:pos x="112" y="1"/>
                </a:cxn>
                <a:cxn ang="0">
                  <a:pos x="91" y="4"/>
                </a:cxn>
                <a:cxn ang="0">
                  <a:pos x="67" y="6"/>
                </a:cxn>
                <a:cxn ang="0">
                  <a:pos x="60" y="6"/>
                </a:cxn>
                <a:cxn ang="0">
                  <a:pos x="49" y="11"/>
                </a:cxn>
                <a:cxn ang="0">
                  <a:pos x="48" y="9"/>
                </a:cxn>
                <a:cxn ang="0">
                  <a:pos x="46" y="18"/>
                </a:cxn>
                <a:cxn ang="0">
                  <a:pos x="55" y="22"/>
                </a:cxn>
                <a:cxn ang="0">
                  <a:pos x="61" y="21"/>
                </a:cxn>
                <a:cxn ang="0">
                  <a:pos x="53" y="26"/>
                </a:cxn>
                <a:cxn ang="0">
                  <a:pos x="40" y="29"/>
                </a:cxn>
                <a:cxn ang="0">
                  <a:pos x="34" y="25"/>
                </a:cxn>
                <a:cxn ang="0">
                  <a:pos x="27" y="24"/>
                </a:cxn>
                <a:cxn ang="0">
                  <a:pos x="24" y="26"/>
                </a:cxn>
                <a:cxn ang="0">
                  <a:pos x="21" y="33"/>
                </a:cxn>
                <a:cxn ang="0">
                  <a:pos x="16" y="33"/>
                </a:cxn>
                <a:cxn ang="0">
                  <a:pos x="14" y="27"/>
                </a:cxn>
                <a:cxn ang="0">
                  <a:pos x="4" y="28"/>
                </a:cxn>
                <a:cxn ang="0">
                  <a:pos x="2" y="34"/>
                </a:cxn>
              </a:cxnLst>
              <a:rect l="0" t="0" r="r" b="b"/>
              <a:pathLst>
                <a:path w="169" h="39">
                  <a:moveTo>
                    <a:pt x="2" y="34"/>
                  </a:moveTo>
                  <a:cubicBezTo>
                    <a:pt x="5" y="35"/>
                    <a:pt x="7" y="36"/>
                    <a:pt x="12" y="36"/>
                  </a:cubicBezTo>
                  <a:cubicBezTo>
                    <a:pt x="17" y="36"/>
                    <a:pt x="18" y="36"/>
                    <a:pt x="21" y="36"/>
                  </a:cubicBezTo>
                  <a:cubicBezTo>
                    <a:pt x="23" y="37"/>
                    <a:pt x="25" y="39"/>
                    <a:pt x="26" y="37"/>
                  </a:cubicBezTo>
                  <a:cubicBezTo>
                    <a:pt x="27" y="35"/>
                    <a:pt x="28" y="35"/>
                    <a:pt x="29" y="33"/>
                  </a:cubicBezTo>
                  <a:cubicBezTo>
                    <a:pt x="30" y="32"/>
                    <a:pt x="29" y="31"/>
                    <a:pt x="31" y="30"/>
                  </a:cubicBezTo>
                  <a:cubicBezTo>
                    <a:pt x="33" y="29"/>
                    <a:pt x="36" y="33"/>
                    <a:pt x="36" y="33"/>
                  </a:cubicBezTo>
                  <a:cubicBezTo>
                    <a:pt x="36" y="33"/>
                    <a:pt x="32" y="35"/>
                    <a:pt x="34" y="35"/>
                  </a:cubicBezTo>
                  <a:cubicBezTo>
                    <a:pt x="35" y="36"/>
                    <a:pt x="40" y="36"/>
                    <a:pt x="42" y="37"/>
                  </a:cubicBezTo>
                  <a:cubicBezTo>
                    <a:pt x="44" y="37"/>
                    <a:pt x="42" y="38"/>
                    <a:pt x="46" y="38"/>
                  </a:cubicBezTo>
                  <a:cubicBezTo>
                    <a:pt x="50" y="38"/>
                    <a:pt x="51" y="38"/>
                    <a:pt x="56" y="38"/>
                  </a:cubicBezTo>
                  <a:cubicBezTo>
                    <a:pt x="61" y="38"/>
                    <a:pt x="64" y="36"/>
                    <a:pt x="65" y="36"/>
                  </a:cubicBezTo>
                  <a:cubicBezTo>
                    <a:pt x="67" y="37"/>
                    <a:pt x="72" y="37"/>
                    <a:pt x="74" y="36"/>
                  </a:cubicBezTo>
                  <a:cubicBezTo>
                    <a:pt x="76" y="36"/>
                    <a:pt x="79" y="33"/>
                    <a:pt x="78" y="33"/>
                  </a:cubicBezTo>
                  <a:cubicBezTo>
                    <a:pt x="76" y="33"/>
                    <a:pt x="70" y="31"/>
                    <a:pt x="68" y="31"/>
                  </a:cubicBezTo>
                  <a:cubicBezTo>
                    <a:pt x="65" y="30"/>
                    <a:pt x="57" y="30"/>
                    <a:pt x="55" y="31"/>
                  </a:cubicBezTo>
                  <a:cubicBezTo>
                    <a:pt x="53" y="32"/>
                    <a:pt x="51" y="33"/>
                    <a:pt x="50" y="32"/>
                  </a:cubicBezTo>
                  <a:cubicBezTo>
                    <a:pt x="49" y="31"/>
                    <a:pt x="55" y="26"/>
                    <a:pt x="60" y="27"/>
                  </a:cubicBezTo>
                  <a:cubicBezTo>
                    <a:pt x="64" y="28"/>
                    <a:pt x="71" y="26"/>
                    <a:pt x="73" y="27"/>
                  </a:cubicBezTo>
                  <a:cubicBezTo>
                    <a:pt x="75" y="27"/>
                    <a:pt x="81" y="28"/>
                    <a:pt x="81" y="28"/>
                  </a:cubicBezTo>
                  <a:cubicBezTo>
                    <a:pt x="81" y="28"/>
                    <a:pt x="82" y="27"/>
                    <a:pt x="82" y="26"/>
                  </a:cubicBezTo>
                  <a:cubicBezTo>
                    <a:pt x="83" y="25"/>
                    <a:pt x="83" y="24"/>
                    <a:pt x="83" y="24"/>
                  </a:cubicBezTo>
                  <a:cubicBezTo>
                    <a:pt x="86" y="27"/>
                    <a:pt x="86" y="27"/>
                    <a:pt x="86" y="27"/>
                  </a:cubicBezTo>
                  <a:cubicBezTo>
                    <a:pt x="86" y="27"/>
                    <a:pt x="107" y="19"/>
                    <a:pt x="108" y="17"/>
                  </a:cubicBezTo>
                  <a:cubicBezTo>
                    <a:pt x="109" y="15"/>
                    <a:pt x="122" y="11"/>
                    <a:pt x="124" y="12"/>
                  </a:cubicBezTo>
                  <a:cubicBezTo>
                    <a:pt x="126" y="12"/>
                    <a:pt x="139" y="6"/>
                    <a:pt x="142" y="7"/>
                  </a:cubicBezTo>
                  <a:cubicBezTo>
                    <a:pt x="144" y="8"/>
                    <a:pt x="156" y="4"/>
                    <a:pt x="156" y="4"/>
                  </a:cubicBezTo>
                  <a:cubicBezTo>
                    <a:pt x="156" y="4"/>
                    <a:pt x="164" y="2"/>
                    <a:pt x="166" y="2"/>
                  </a:cubicBezTo>
                  <a:cubicBezTo>
                    <a:pt x="168" y="2"/>
                    <a:pt x="169" y="0"/>
                    <a:pt x="166" y="0"/>
                  </a:cubicBezTo>
                  <a:cubicBezTo>
                    <a:pt x="163" y="1"/>
                    <a:pt x="139" y="1"/>
                    <a:pt x="134" y="0"/>
                  </a:cubicBezTo>
                  <a:cubicBezTo>
                    <a:pt x="128" y="0"/>
                    <a:pt x="114" y="0"/>
                    <a:pt x="112" y="1"/>
                  </a:cubicBezTo>
                  <a:cubicBezTo>
                    <a:pt x="109" y="1"/>
                    <a:pt x="97" y="5"/>
                    <a:pt x="91" y="4"/>
                  </a:cubicBezTo>
                  <a:cubicBezTo>
                    <a:pt x="86" y="4"/>
                    <a:pt x="68" y="7"/>
                    <a:pt x="67" y="6"/>
                  </a:cubicBezTo>
                  <a:cubicBezTo>
                    <a:pt x="66" y="6"/>
                    <a:pt x="59" y="6"/>
                    <a:pt x="60" y="6"/>
                  </a:cubicBezTo>
                  <a:cubicBezTo>
                    <a:pt x="61" y="6"/>
                    <a:pt x="51" y="14"/>
                    <a:pt x="49" y="11"/>
                  </a:cubicBezTo>
                  <a:cubicBezTo>
                    <a:pt x="48" y="9"/>
                    <a:pt x="49" y="7"/>
                    <a:pt x="48" y="9"/>
                  </a:cubicBezTo>
                  <a:cubicBezTo>
                    <a:pt x="46" y="11"/>
                    <a:pt x="46" y="18"/>
                    <a:pt x="46" y="18"/>
                  </a:cubicBezTo>
                  <a:cubicBezTo>
                    <a:pt x="48" y="19"/>
                    <a:pt x="52" y="24"/>
                    <a:pt x="55" y="22"/>
                  </a:cubicBezTo>
                  <a:cubicBezTo>
                    <a:pt x="58" y="20"/>
                    <a:pt x="60" y="21"/>
                    <a:pt x="61" y="21"/>
                  </a:cubicBezTo>
                  <a:cubicBezTo>
                    <a:pt x="62" y="22"/>
                    <a:pt x="56" y="26"/>
                    <a:pt x="53" y="26"/>
                  </a:cubicBezTo>
                  <a:cubicBezTo>
                    <a:pt x="50" y="26"/>
                    <a:pt x="40" y="29"/>
                    <a:pt x="40" y="29"/>
                  </a:cubicBezTo>
                  <a:cubicBezTo>
                    <a:pt x="40" y="29"/>
                    <a:pt x="35" y="25"/>
                    <a:pt x="34" y="25"/>
                  </a:cubicBezTo>
                  <a:cubicBezTo>
                    <a:pt x="33" y="25"/>
                    <a:pt x="28" y="24"/>
                    <a:pt x="27" y="24"/>
                  </a:cubicBezTo>
                  <a:cubicBezTo>
                    <a:pt x="26" y="24"/>
                    <a:pt x="25" y="23"/>
                    <a:pt x="24" y="26"/>
                  </a:cubicBezTo>
                  <a:cubicBezTo>
                    <a:pt x="24" y="29"/>
                    <a:pt x="25" y="34"/>
                    <a:pt x="21" y="33"/>
                  </a:cubicBezTo>
                  <a:cubicBezTo>
                    <a:pt x="18" y="32"/>
                    <a:pt x="17" y="34"/>
                    <a:pt x="16" y="33"/>
                  </a:cubicBezTo>
                  <a:cubicBezTo>
                    <a:pt x="14" y="32"/>
                    <a:pt x="18" y="27"/>
                    <a:pt x="14" y="27"/>
                  </a:cubicBezTo>
                  <a:cubicBezTo>
                    <a:pt x="9" y="26"/>
                    <a:pt x="7" y="23"/>
                    <a:pt x="4" y="28"/>
                  </a:cubicBezTo>
                  <a:cubicBezTo>
                    <a:pt x="1" y="33"/>
                    <a:pt x="0" y="33"/>
                    <a:pt x="2" y="34"/>
                  </a:cubicBezTo>
                  <a:close/>
                </a:path>
              </a:pathLst>
            </a:custGeom>
            <a:grpFill/>
            <a:ln w="9525">
              <a:noFill/>
              <a:round/>
            </a:ln>
          </p:spPr>
          <p:txBody>
            <a:bodyPr vert="horz" wrap="square" lIns="91440" tIns="45720" rIns="91440" bIns="45720" numCol="1" anchor="t" anchorCtr="0" compatLnSpc="1"/>
            <a:lstStyle/>
            <a:p>
              <a:endParaRPr lang="en-US"/>
            </a:p>
          </p:txBody>
        </p:sp>
        <p:sp>
          <p:nvSpPr>
            <p:cNvPr id="1105" name="Freeform 81"/>
            <p:cNvSpPr/>
            <p:nvPr/>
          </p:nvSpPr>
          <p:spPr bwMode="auto">
            <a:xfrm>
              <a:off x="3188051" y="1388474"/>
              <a:ext cx="205340" cy="89051"/>
            </a:xfrm>
            <a:custGeom>
              <a:avLst/>
              <a:gdLst/>
              <a:ahLst/>
              <a:cxnLst>
                <a:cxn ang="0">
                  <a:pos x="3" y="18"/>
                </a:cxn>
                <a:cxn ang="0">
                  <a:pos x="12" y="19"/>
                </a:cxn>
                <a:cxn ang="0">
                  <a:pos x="20" y="17"/>
                </a:cxn>
                <a:cxn ang="0">
                  <a:pos x="28" y="12"/>
                </a:cxn>
                <a:cxn ang="0">
                  <a:pos x="25" y="16"/>
                </a:cxn>
                <a:cxn ang="0">
                  <a:pos x="24" y="20"/>
                </a:cxn>
                <a:cxn ang="0">
                  <a:pos x="21" y="26"/>
                </a:cxn>
                <a:cxn ang="0">
                  <a:pos x="20" y="28"/>
                </a:cxn>
                <a:cxn ang="0">
                  <a:pos x="28" y="31"/>
                </a:cxn>
                <a:cxn ang="0">
                  <a:pos x="28" y="34"/>
                </a:cxn>
                <a:cxn ang="0">
                  <a:pos x="33" y="34"/>
                </a:cxn>
                <a:cxn ang="0">
                  <a:pos x="44" y="30"/>
                </a:cxn>
                <a:cxn ang="0">
                  <a:pos x="51" y="29"/>
                </a:cxn>
                <a:cxn ang="0">
                  <a:pos x="57" y="28"/>
                </a:cxn>
                <a:cxn ang="0">
                  <a:pos x="61" y="29"/>
                </a:cxn>
                <a:cxn ang="0">
                  <a:pos x="67" y="29"/>
                </a:cxn>
                <a:cxn ang="0">
                  <a:pos x="75" y="31"/>
                </a:cxn>
                <a:cxn ang="0">
                  <a:pos x="80" y="28"/>
                </a:cxn>
                <a:cxn ang="0">
                  <a:pos x="82" y="25"/>
                </a:cxn>
                <a:cxn ang="0">
                  <a:pos x="79" y="18"/>
                </a:cxn>
                <a:cxn ang="0">
                  <a:pos x="82" y="11"/>
                </a:cxn>
                <a:cxn ang="0">
                  <a:pos x="81" y="6"/>
                </a:cxn>
                <a:cxn ang="0">
                  <a:pos x="75" y="8"/>
                </a:cxn>
                <a:cxn ang="0">
                  <a:pos x="74" y="8"/>
                </a:cxn>
                <a:cxn ang="0">
                  <a:pos x="70" y="13"/>
                </a:cxn>
                <a:cxn ang="0">
                  <a:pos x="67" y="15"/>
                </a:cxn>
                <a:cxn ang="0">
                  <a:pos x="65" y="11"/>
                </a:cxn>
                <a:cxn ang="0">
                  <a:pos x="60" y="11"/>
                </a:cxn>
                <a:cxn ang="0">
                  <a:pos x="52" y="9"/>
                </a:cxn>
                <a:cxn ang="0">
                  <a:pos x="48" y="6"/>
                </a:cxn>
                <a:cxn ang="0">
                  <a:pos x="43" y="1"/>
                </a:cxn>
                <a:cxn ang="0">
                  <a:pos x="29" y="1"/>
                </a:cxn>
                <a:cxn ang="0">
                  <a:pos x="22" y="1"/>
                </a:cxn>
                <a:cxn ang="0">
                  <a:pos x="19" y="4"/>
                </a:cxn>
                <a:cxn ang="0">
                  <a:pos x="16" y="8"/>
                </a:cxn>
                <a:cxn ang="0">
                  <a:pos x="0" y="14"/>
                </a:cxn>
                <a:cxn ang="0">
                  <a:pos x="3" y="18"/>
                </a:cxn>
              </a:cxnLst>
              <a:rect l="0" t="0" r="r" b="b"/>
              <a:pathLst>
                <a:path w="83" h="36">
                  <a:moveTo>
                    <a:pt x="3" y="18"/>
                  </a:moveTo>
                  <a:cubicBezTo>
                    <a:pt x="2" y="20"/>
                    <a:pt x="11" y="20"/>
                    <a:pt x="12" y="19"/>
                  </a:cubicBezTo>
                  <a:cubicBezTo>
                    <a:pt x="13" y="18"/>
                    <a:pt x="18" y="19"/>
                    <a:pt x="20" y="17"/>
                  </a:cubicBezTo>
                  <a:cubicBezTo>
                    <a:pt x="21" y="15"/>
                    <a:pt x="27" y="11"/>
                    <a:pt x="28" y="12"/>
                  </a:cubicBezTo>
                  <a:cubicBezTo>
                    <a:pt x="29" y="12"/>
                    <a:pt x="26" y="15"/>
                    <a:pt x="25" y="16"/>
                  </a:cubicBezTo>
                  <a:cubicBezTo>
                    <a:pt x="24" y="16"/>
                    <a:pt x="29" y="16"/>
                    <a:pt x="24" y="20"/>
                  </a:cubicBezTo>
                  <a:cubicBezTo>
                    <a:pt x="20" y="23"/>
                    <a:pt x="21" y="26"/>
                    <a:pt x="21" y="26"/>
                  </a:cubicBezTo>
                  <a:cubicBezTo>
                    <a:pt x="21" y="26"/>
                    <a:pt x="18" y="27"/>
                    <a:pt x="20" y="28"/>
                  </a:cubicBezTo>
                  <a:cubicBezTo>
                    <a:pt x="23" y="29"/>
                    <a:pt x="28" y="31"/>
                    <a:pt x="28" y="31"/>
                  </a:cubicBezTo>
                  <a:cubicBezTo>
                    <a:pt x="28" y="31"/>
                    <a:pt x="28" y="33"/>
                    <a:pt x="28" y="34"/>
                  </a:cubicBezTo>
                  <a:cubicBezTo>
                    <a:pt x="28" y="34"/>
                    <a:pt x="29" y="36"/>
                    <a:pt x="33" y="34"/>
                  </a:cubicBezTo>
                  <a:cubicBezTo>
                    <a:pt x="36" y="32"/>
                    <a:pt x="43" y="29"/>
                    <a:pt x="44" y="30"/>
                  </a:cubicBezTo>
                  <a:cubicBezTo>
                    <a:pt x="45" y="31"/>
                    <a:pt x="48" y="30"/>
                    <a:pt x="51" y="29"/>
                  </a:cubicBezTo>
                  <a:cubicBezTo>
                    <a:pt x="54" y="29"/>
                    <a:pt x="57" y="28"/>
                    <a:pt x="57" y="28"/>
                  </a:cubicBezTo>
                  <a:cubicBezTo>
                    <a:pt x="61" y="29"/>
                    <a:pt x="61" y="29"/>
                    <a:pt x="61" y="29"/>
                  </a:cubicBezTo>
                  <a:cubicBezTo>
                    <a:pt x="63" y="30"/>
                    <a:pt x="64" y="28"/>
                    <a:pt x="67" y="29"/>
                  </a:cubicBezTo>
                  <a:cubicBezTo>
                    <a:pt x="71" y="31"/>
                    <a:pt x="75" y="31"/>
                    <a:pt x="75" y="31"/>
                  </a:cubicBezTo>
                  <a:cubicBezTo>
                    <a:pt x="75" y="31"/>
                    <a:pt x="79" y="28"/>
                    <a:pt x="80" y="28"/>
                  </a:cubicBezTo>
                  <a:cubicBezTo>
                    <a:pt x="81" y="27"/>
                    <a:pt x="83" y="27"/>
                    <a:pt x="82" y="25"/>
                  </a:cubicBezTo>
                  <a:cubicBezTo>
                    <a:pt x="81" y="22"/>
                    <a:pt x="78" y="19"/>
                    <a:pt x="79" y="18"/>
                  </a:cubicBezTo>
                  <a:cubicBezTo>
                    <a:pt x="80" y="18"/>
                    <a:pt x="82" y="17"/>
                    <a:pt x="82" y="11"/>
                  </a:cubicBezTo>
                  <a:cubicBezTo>
                    <a:pt x="81" y="5"/>
                    <a:pt x="82" y="6"/>
                    <a:pt x="81" y="6"/>
                  </a:cubicBezTo>
                  <a:cubicBezTo>
                    <a:pt x="79" y="7"/>
                    <a:pt x="75" y="8"/>
                    <a:pt x="75" y="8"/>
                  </a:cubicBezTo>
                  <a:cubicBezTo>
                    <a:pt x="74" y="8"/>
                    <a:pt x="74" y="8"/>
                    <a:pt x="74" y="8"/>
                  </a:cubicBezTo>
                  <a:cubicBezTo>
                    <a:pt x="73" y="10"/>
                    <a:pt x="71" y="11"/>
                    <a:pt x="70" y="13"/>
                  </a:cubicBezTo>
                  <a:cubicBezTo>
                    <a:pt x="69" y="15"/>
                    <a:pt x="67" y="16"/>
                    <a:pt x="67" y="15"/>
                  </a:cubicBezTo>
                  <a:cubicBezTo>
                    <a:pt x="67" y="13"/>
                    <a:pt x="65" y="13"/>
                    <a:pt x="65" y="11"/>
                  </a:cubicBezTo>
                  <a:cubicBezTo>
                    <a:pt x="65" y="10"/>
                    <a:pt x="62" y="10"/>
                    <a:pt x="60" y="11"/>
                  </a:cubicBezTo>
                  <a:cubicBezTo>
                    <a:pt x="58" y="11"/>
                    <a:pt x="54" y="8"/>
                    <a:pt x="52" y="9"/>
                  </a:cubicBezTo>
                  <a:cubicBezTo>
                    <a:pt x="51" y="10"/>
                    <a:pt x="49" y="8"/>
                    <a:pt x="48" y="6"/>
                  </a:cubicBezTo>
                  <a:cubicBezTo>
                    <a:pt x="47" y="3"/>
                    <a:pt x="45" y="0"/>
                    <a:pt x="43" y="1"/>
                  </a:cubicBezTo>
                  <a:cubicBezTo>
                    <a:pt x="41" y="1"/>
                    <a:pt x="29" y="1"/>
                    <a:pt x="29" y="1"/>
                  </a:cubicBezTo>
                  <a:cubicBezTo>
                    <a:pt x="22" y="1"/>
                    <a:pt x="22" y="1"/>
                    <a:pt x="22" y="1"/>
                  </a:cubicBezTo>
                  <a:cubicBezTo>
                    <a:pt x="22" y="1"/>
                    <a:pt x="19" y="2"/>
                    <a:pt x="19" y="4"/>
                  </a:cubicBezTo>
                  <a:cubicBezTo>
                    <a:pt x="19" y="6"/>
                    <a:pt x="18" y="8"/>
                    <a:pt x="16" y="8"/>
                  </a:cubicBezTo>
                  <a:cubicBezTo>
                    <a:pt x="14" y="9"/>
                    <a:pt x="0" y="14"/>
                    <a:pt x="0" y="14"/>
                  </a:cubicBezTo>
                  <a:cubicBezTo>
                    <a:pt x="0" y="14"/>
                    <a:pt x="4" y="16"/>
                    <a:pt x="3"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106" name="Freeform 82"/>
            <p:cNvSpPr/>
            <p:nvPr/>
          </p:nvSpPr>
          <p:spPr bwMode="auto">
            <a:xfrm>
              <a:off x="3420630" y="1395808"/>
              <a:ext cx="69145" cy="37716"/>
            </a:xfrm>
            <a:custGeom>
              <a:avLst/>
              <a:gdLst/>
              <a:ahLst/>
              <a:cxnLst>
                <a:cxn ang="0">
                  <a:pos x="9" y="7"/>
                </a:cxn>
                <a:cxn ang="0">
                  <a:pos x="6" y="7"/>
                </a:cxn>
                <a:cxn ang="0">
                  <a:pos x="4" y="4"/>
                </a:cxn>
                <a:cxn ang="0">
                  <a:pos x="0" y="8"/>
                </a:cxn>
                <a:cxn ang="0">
                  <a:pos x="5" y="11"/>
                </a:cxn>
                <a:cxn ang="0">
                  <a:pos x="7" y="14"/>
                </a:cxn>
                <a:cxn ang="0">
                  <a:pos x="18" y="11"/>
                </a:cxn>
                <a:cxn ang="0">
                  <a:pos x="24" y="8"/>
                </a:cxn>
                <a:cxn ang="0">
                  <a:pos x="24" y="7"/>
                </a:cxn>
                <a:cxn ang="0">
                  <a:pos x="24" y="4"/>
                </a:cxn>
                <a:cxn ang="0">
                  <a:pos x="25" y="0"/>
                </a:cxn>
                <a:cxn ang="0">
                  <a:pos x="14" y="1"/>
                </a:cxn>
                <a:cxn ang="0">
                  <a:pos x="9" y="3"/>
                </a:cxn>
                <a:cxn ang="0">
                  <a:pos x="9" y="7"/>
                </a:cxn>
              </a:cxnLst>
              <a:rect l="0" t="0" r="r" b="b"/>
              <a:pathLst>
                <a:path w="28" h="15">
                  <a:moveTo>
                    <a:pt x="9" y="7"/>
                  </a:moveTo>
                  <a:cubicBezTo>
                    <a:pt x="6" y="7"/>
                    <a:pt x="6" y="7"/>
                    <a:pt x="6" y="7"/>
                  </a:cubicBezTo>
                  <a:cubicBezTo>
                    <a:pt x="6" y="7"/>
                    <a:pt x="5" y="4"/>
                    <a:pt x="4" y="4"/>
                  </a:cubicBezTo>
                  <a:cubicBezTo>
                    <a:pt x="3" y="4"/>
                    <a:pt x="0" y="8"/>
                    <a:pt x="0" y="8"/>
                  </a:cubicBezTo>
                  <a:cubicBezTo>
                    <a:pt x="0" y="8"/>
                    <a:pt x="5" y="9"/>
                    <a:pt x="5" y="11"/>
                  </a:cubicBezTo>
                  <a:cubicBezTo>
                    <a:pt x="6" y="12"/>
                    <a:pt x="7" y="13"/>
                    <a:pt x="7" y="14"/>
                  </a:cubicBezTo>
                  <a:cubicBezTo>
                    <a:pt x="7" y="15"/>
                    <a:pt x="18" y="11"/>
                    <a:pt x="18" y="11"/>
                  </a:cubicBezTo>
                  <a:cubicBezTo>
                    <a:pt x="24" y="8"/>
                    <a:pt x="24" y="8"/>
                    <a:pt x="24" y="8"/>
                  </a:cubicBezTo>
                  <a:cubicBezTo>
                    <a:pt x="24" y="8"/>
                    <a:pt x="24" y="9"/>
                    <a:pt x="24" y="7"/>
                  </a:cubicBezTo>
                  <a:cubicBezTo>
                    <a:pt x="25" y="6"/>
                    <a:pt x="24" y="4"/>
                    <a:pt x="24" y="4"/>
                  </a:cubicBezTo>
                  <a:cubicBezTo>
                    <a:pt x="25" y="4"/>
                    <a:pt x="28" y="0"/>
                    <a:pt x="25" y="0"/>
                  </a:cubicBezTo>
                  <a:cubicBezTo>
                    <a:pt x="22" y="1"/>
                    <a:pt x="17" y="0"/>
                    <a:pt x="14" y="1"/>
                  </a:cubicBezTo>
                  <a:cubicBezTo>
                    <a:pt x="12" y="2"/>
                    <a:pt x="9" y="0"/>
                    <a:pt x="9" y="3"/>
                  </a:cubicBezTo>
                  <a:cubicBezTo>
                    <a:pt x="9" y="5"/>
                    <a:pt x="9" y="7"/>
                    <a:pt x="9" y="7"/>
                  </a:cubicBezTo>
                  <a:close/>
                </a:path>
              </a:pathLst>
            </a:custGeom>
            <a:grpFill/>
            <a:ln w="9525">
              <a:noFill/>
              <a:round/>
            </a:ln>
          </p:spPr>
          <p:txBody>
            <a:bodyPr vert="horz" wrap="square" lIns="91440" tIns="45720" rIns="91440" bIns="45720" numCol="1" anchor="t" anchorCtr="0" compatLnSpc="1"/>
            <a:lstStyle/>
            <a:p>
              <a:endParaRPr lang="en-US"/>
            </a:p>
          </p:txBody>
        </p:sp>
        <p:sp>
          <p:nvSpPr>
            <p:cNvPr id="1107" name="Freeform 83"/>
            <p:cNvSpPr/>
            <p:nvPr/>
          </p:nvSpPr>
          <p:spPr bwMode="auto">
            <a:xfrm>
              <a:off x="3282340" y="1351806"/>
              <a:ext cx="152957" cy="49240"/>
            </a:xfrm>
            <a:custGeom>
              <a:avLst/>
              <a:gdLst/>
              <a:ahLst/>
              <a:cxnLst>
                <a:cxn ang="0">
                  <a:pos x="14" y="11"/>
                </a:cxn>
                <a:cxn ang="0">
                  <a:pos x="18" y="15"/>
                </a:cxn>
                <a:cxn ang="0">
                  <a:pos x="28" y="19"/>
                </a:cxn>
                <a:cxn ang="0">
                  <a:pos x="30" y="19"/>
                </a:cxn>
                <a:cxn ang="0">
                  <a:pos x="41" y="15"/>
                </a:cxn>
                <a:cxn ang="0">
                  <a:pos x="48" y="15"/>
                </a:cxn>
                <a:cxn ang="0">
                  <a:pos x="55" y="15"/>
                </a:cxn>
                <a:cxn ang="0">
                  <a:pos x="60" y="13"/>
                </a:cxn>
                <a:cxn ang="0">
                  <a:pos x="62" y="10"/>
                </a:cxn>
                <a:cxn ang="0">
                  <a:pos x="58" y="9"/>
                </a:cxn>
                <a:cxn ang="0">
                  <a:pos x="59" y="6"/>
                </a:cxn>
                <a:cxn ang="0">
                  <a:pos x="55" y="6"/>
                </a:cxn>
                <a:cxn ang="0">
                  <a:pos x="45" y="12"/>
                </a:cxn>
                <a:cxn ang="0">
                  <a:pos x="40" y="10"/>
                </a:cxn>
                <a:cxn ang="0">
                  <a:pos x="36" y="8"/>
                </a:cxn>
                <a:cxn ang="0">
                  <a:pos x="30" y="7"/>
                </a:cxn>
                <a:cxn ang="0">
                  <a:pos x="33" y="4"/>
                </a:cxn>
                <a:cxn ang="0">
                  <a:pos x="32" y="1"/>
                </a:cxn>
                <a:cxn ang="0">
                  <a:pos x="14" y="4"/>
                </a:cxn>
                <a:cxn ang="0">
                  <a:pos x="6" y="7"/>
                </a:cxn>
                <a:cxn ang="0">
                  <a:pos x="0" y="8"/>
                </a:cxn>
                <a:cxn ang="0">
                  <a:pos x="4" y="10"/>
                </a:cxn>
                <a:cxn ang="0">
                  <a:pos x="14" y="11"/>
                </a:cxn>
              </a:cxnLst>
              <a:rect l="0" t="0" r="r" b="b"/>
              <a:pathLst>
                <a:path w="62" h="20">
                  <a:moveTo>
                    <a:pt x="14" y="11"/>
                  </a:moveTo>
                  <a:cubicBezTo>
                    <a:pt x="14" y="11"/>
                    <a:pt x="15" y="16"/>
                    <a:pt x="18" y="15"/>
                  </a:cubicBezTo>
                  <a:cubicBezTo>
                    <a:pt x="20" y="13"/>
                    <a:pt x="28" y="18"/>
                    <a:pt x="28" y="19"/>
                  </a:cubicBezTo>
                  <a:cubicBezTo>
                    <a:pt x="28" y="20"/>
                    <a:pt x="30" y="19"/>
                    <a:pt x="30" y="19"/>
                  </a:cubicBezTo>
                  <a:cubicBezTo>
                    <a:pt x="41" y="15"/>
                    <a:pt x="41" y="15"/>
                    <a:pt x="41" y="15"/>
                  </a:cubicBezTo>
                  <a:cubicBezTo>
                    <a:pt x="48" y="15"/>
                    <a:pt x="48" y="15"/>
                    <a:pt x="48" y="15"/>
                  </a:cubicBezTo>
                  <a:cubicBezTo>
                    <a:pt x="48" y="15"/>
                    <a:pt x="54" y="14"/>
                    <a:pt x="55" y="15"/>
                  </a:cubicBezTo>
                  <a:cubicBezTo>
                    <a:pt x="55" y="15"/>
                    <a:pt x="60" y="13"/>
                    <a:pt x="60" y="13"/>
                  </a:cubicBezTo>
                  <a:cubicBezTo>
                    <a:pt x="62" y="10"/>
                    <a:pt x="62" y="10"/>
                    <a:pt x="62" y="10"/>
                  </a:cubicBezTo>
                  <a:cubicBezTo>
                    <a:pt x="58" y="9"/>
                    <a:pt x="58" y="9"/>
                    <a:pt x="58" y="9"/>
                  </a:cubicBezTo>
                  <a:cubicBezTo>
                    <a:pt x="59" y="6"/>
                    <a:pt x="59" y="6"/>
                    <a:pt x="59" y="6"/>
                  </a:cubicBezTo>
                  <a:cubicBezTo>
                    <a:pt x="59" y="6"/>
                    <a:pt x="58" y="4"/>
                    <a:pt x="55" y="6"/>
                  </a:cubicBezTo>
                  <a:cubicBezTo>
                    <a:pt x="52" y="8"/>
                    <a:pt x="44" y="13"/>
                    <a:pt x="45" y="12"/>
                  </a:cubicBezTo>
                  <a:cubicBezTo>
                    <a:pt x="45" y="11"/>
                    <a:pt x="41" y="12"/>
                    <a:pt x="40" y="10"/>
                  </a:cubicBezTo>
                  <a:cubicBezTo>
                    <a:pt x="38" y="8"/>
                    <a:pt x="36" y="8"/>
                    <a:pt x="36" y="8"/>
                  </a:cubicBezTo>
                  <a:cubicBezTo>
                    <a:pt x="36" y="8"/>
                    <a:pt x="32" y="6"/>
                    <a:pt x="30" y="7"/>
                  </a:cubicBezTo>
                  <a:cubicBezTo>
                    <a:pt x="28" y="8"/>
                    <a:pt x="33" y="4"/>
                    <a:pt x="33" y="4"/>
                  </a:cubicBezTo>
                  <a:cubicBezTo>
                    <a:pt x="33" y="4"/>
                    <a:pt x="34" y="0"/>
                    <a:pt x="32" y="1"/>
                  </a:cubicBezTo>
                  <a:cubicBezTo>
                    <a:pt x="30" y="1"/>
                    <a:pt x="14" y="4"/>
                    <a:pt x="14" y="4"/>
                  </a:cubicBezTo>
                  <a:cubicBezTo>
                    <a:pt x="14" y="4"/>
                    <a:pt x="8" y="8"/>
                    <a:pt x="6" y="7"/>
                  </a:cubicBezTo>
                  <a:cubicBezTo>
                    <a:pt x="5" y="6"/>
                    <a:pt x="0" y="8"/>
                    <a:pt x="0" y="8"/>
                  </a:cubicBezTo>
                  <a:cubicBezTo>
                    <a:pt x="4" y="10"/>
                    <a:pt x="4" y="10"/>
                    <a:pt x="4" y="10"/>
                  </a:cubicBezTo>
                  <a:cubicBezTo>
                    <a:pt x="5" y="9"/>
                    <a:pt x="14" y="11"/>
                    <a:pt x="14"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108" name="Freeform 84"/>
            <p:cNvSpPr/>
            <p:nvPr/>
          </p:nvSpPr>
          <p:spPr bwMode="auto">
            <a:xfrm>
              <a:off x="3489775" y="1333996"/>
              <a:ext cx="54478" cy="19906"/>
            </a:xfrm>
            <a:custGeom>
              <a:avLst/>
              <a:gdLst/>
              <a:ahLst/>
              <a:cxnLst>
                <a:cxn ang="0">
                  <a:pos x="1" y="5"/>
                </a:cxn>
                <a:cxn ang="0">
                  <a:pos x="11" y="8"/>
                </a:cxn>
                <a:cxn ang="0">
                  <a:pos x="16" y="8"/>
                </a:cxn>
                <a:cxn ang="0">
                  <a:pos x="20" y="4"/>
                </a:cxn>
                <a:cxn ang="0">
                  <a:pos x="11" y="1"/>
                </a:cxn>
                <a:cxn ang="0">
                  <a:pos x="5" y="0"/>
                </a:cxn>
                <a:cxn ang="0">
                  <a:pos x="2" y="1"/>
                </a:cxn>
                <a:cxn ang="0">
                  <a:pos x="1" y="5"/>
                </a:cxn>
              </a:cxnLst>
              <a:rect l="0" t="0" r="r" b="b"/>
              <a:pathLst>
                <a:path w="22" h="8">
                  <a:moveTo>
                    <a:pt x="1" y="5"/>
                  </a:moveTo>
                  <a:cubicBezTo>
                    <a:pt x="2" y="5"/>
                    <a:pt x="10" y="7"/>
                    <a:pt x="11" y="8"/>
                  </a:cubicBezTo>
                  <a:cubicBezTo>
                    <a:pt x="12" y="8"/>
                    <a:pt x="15" y="8"/>
                    <a:pt x="16" y="8"/>
                  </a:cubicBezTo>
                  <a:cubicBezTo>
                    <a:pt x="17" y="8"/>
                    <a:pt x="22" y="5"/>
                    <a:pt x="20" y="4"/>
                  </a:cubicBezTo>
                  <a:cubicBezTo>
                    <a:pt x="18" y="3"/>
                    <a:pt x="12" y="2"/>
                    <a:pt x="11" y="1"/>
                  </a:cubicBezTo>
                  <a:cubicBezTo>
                    <a:pt x="10" y="1"/>
                    <a:pt x="5" y="0"/>
                    <a:pt x="5" y="0"/>
                  </a:cubicBezTo>
                  <a:cubicBezTo>
                    <a:pt x="2" y="1"/>
                    <a:pt x="2" y="1"/>
                    <a:pt x="2" y="1"/>
                  </a:cubicBezTo>
                  <a:cubicBezTo>
                    <a:pt x="1" y="2"/>
                    <a:pt x="0" y="4"/>
                    <a:pt x="1" y="5"/>
                  </a:cubicBezTo>
                  <a:close/>
                </a:path>
              </a:pathLst>
            </a:custGeom>
            <a:grpFill/>
            <a:ln w="9525">
              <a:noFill/>
              <a:round/>
            </a:ln>
          </p:spPr>
          <p:txBody>
            <a:bodyPr vert="horz" wrap="square" lIns="91440" tIns="45720" rIns="91440" bIns="45720" numCol="1" anchor="t" anchorCtr="0" compatLnSpc="1"/>
            <a:lstStyle/>
            <a:p>
              <a:endParaRPr lang="en-US"/>
            </a:p>
          </p:txBody>
        </p:sp>
        <p:sp>
          <p:nvSpPr>
            <p:cNvPr id="1109" name="Freeform 85"/>
            <p:cNvSpPr/>
            <p:nvPr/>
          </p:nvSpPr>
          <p:spPr bwMode="auto">
            <a:xfrm>
              <a:off x="3400725" y="1333996"/>
              <a:ext cx="41906" cy="27239"/>
            </a:xfrm>
            <a:custGeom>
              <a:avLst/>
              <a:gdLst/>
              <a:ahLst/>
              <a:cxnLst>
                <a:cxn ang="0">
                  <a:pos x="7" y="10"/>
                </a:cxn>
                <a:cxn ang="0">
                  <a:pos x="12" y="8"/>
                </a:cxn>
                <a:cxn ang="0">
                  <a:pos x="16" y="4"/>
                </a:cxn>
                <a:cxn ang="0">
                  <a:pos x="17" y="3"/>
                </a:cxn>
                <a:cxn ang="0">
                  <a:pos x="13" y="1"/>
                </a:cxn>
                <a:cxn ang="0">
                  <a:pos x="5" y="5"/>
                </a:cxn>
                <a:cxn ang="0">
                  <a:pos x="5" y="7"/>
                </a:cxn>
                <a:cxn ang="0">
                  <a:pos x="0" y="9"/>
                </a:cxn>
                <a:cxn ang="0">
                  <a:pos x="7" y="10"/>
                </a:cxn>
              </a:cxnLst>
              <a:rect l="0" t="0" r="r" b="b"/>
              <a:pathLst>
                <a:path w="17" h="11">
                  <a:moveTo>
                    <a:pt x="7" y="10"/>
                  </a:moveTo>
                  <a:cubicBezTo>
                    <a:pt x="8" y="9"/>
                    <a:pt x="12" y="8"/>
                    <a:pt x="12" y="8"/>
                  </a:cubicBezTo>
                  <a:cubicBezTo>
                    <a:pt x="16" y="4"/>
                    <a:pt x="16" y="4"/>
                    <a:pt x="16" y="4"/>
                  </a:cubicBezTo>
                  <a:cubicBezTo>
                    <a:pt x="17" y="3"/>
                    <a:pt x="17" y="3"/>
                    <a:pt x="17" y="3"/>
                  </a:cubicBezTo>
                  <a:cubicBezTo>
                    <a:pt x="17" y="3"/>
                    <a:pt x="15" y="0"/>
                    <a:pt x="13" y="1"/>
                  </a:cubicBezTo>
                  <a:cubicBezTo>
                    <a:pt x="12" y="2"/>
                    <a:pt x="5" y="5"/>
                    <a:pt x="5" y="5"/>
                  </a:cubicBezTo>
                  <a:cubicBezTo>
                    <a:pt x="5" y="7"/>
                    <a:pt x="5" y="7"/>
                    <a:pt x="5" y="7"/>
                  </a:cubicBezTo>
                  <a:cubicBezTo>
                    <a:pt x="0" y="9"/>
                    <a:pt x="0" y="9"/>
                    <a:pt x="0" y="9"/>
                  </a:cubicBezTo>
                  <a:cubicBezTo>
                    <a:pt x="0" y="9"/>
                    <a:pt x="5" y="11"/>
                    <a:pt x="7"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110" name="Freeform 86"/>
            <p:cNvSpPr/>
            <p:nvPr/>
          </p:nvSpPr>
          <p:spPr bwMode="auto">
            <a:xfrm>
              <a:off x="3547396" y="1331900"/>
              <a:ext cx="27239" cy="24096"/>
            </a:xfrm>
            <a:custGeom>
              <a:avLst/>
              <a:gdLst/>
              <a:ahLst/>
              <a:cxnLst>
                <a:cxn ang="0">
                  <a:pos x="5" y="10"/>
                </a:cxn>
                <a:cxn ang="0">
                  <a:pos x="10" y="9"/>
                </a:cxn>
                <a:cxn ang="0">
                  <a:pos x="10" y="2"/>
                </a:cxn>
                <a:cxn ang="0">
                  <a:pos x="7" y="0"/>
                </a:cxn>
                <a:cxn ang="0">
                  <a:pos x="0" y="3"/>
                </a:cxn>
                <a:cxn ang="0">
                  <a:pos x="5" y="10"/>
                </a:cxn>
              </a:cxnLst>
              <a:rect l="0" t="0" r="r" b="b"/>
              <a:pathLst>
                <a:path w="11" h="10">
                  <a:moveTo>
                    <a:pt x="5" y="10"/>
                  </a:moveTo>
                  <a:cubicBezTo>
                    <a:pt x="6" y="10"/>
                    <a:pt x="10" y="10"/>
                    <a:pt x="10" y="9"/>
                  </a:cubicBezTo>
                  <a:cubicBezTo>
                    <a:pt x="11" y="9"/>
                    <a:pt x="10" y="2"/>
                    <a:pt x="10" y="2"/>
                  </a:cubicBezTo>
                  <a:cubicBezTo>
                    <a:pt x="10" y="2"/>
                    <a:pt x="9" y="0"/>
                    <a:pt x="7" y="0"/>
                  </a:cubicBezTo>
                  <a:cubicBezTo>
                    <a:pt x="6" y="1"/>
                    <a:pt x="0" y="3"/>
                    <a:pt x="0" y="3"/>
                  </a:cubicBezTo>
                  <a:cubicBezTo>
                    <a:pt x="0" y="4"/>
                    <a:pt x="4"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111" name="Freeform 87"/>
            <p:cNvSpPr/>
            <p:nvPr/>
          </p:nvSpPr>
          <p:spPr bwMode="auto">
            <a:xfrm>
              <a:off x="3219481" y="2155364"/>
              <a:ext cx="141433" cy="55526"/>
            </a:xfrm>
            <a:custGeom>
              <a:avLst/>
              <a:gdLst/>
              <a:ahLst/>
              <a:cxnLst>
                <a:cxn ang="0">
                  <a:pos x="56" y="18"/>
                </a:cxn>
                <a:cxn ang="0">
                  <a:pos x="51" y="16"/>
                </a:cxn>
                <a:cxn ang="0">
                  <a:pos x="41" y="8"/>
                </a:cxn>
                <a:cxn ang="0">
                  <a:pos x="25" y="2"/>
                </a:cxn>
                <a:cxn ang="0">
                  <a:pos x="8" y="1"/>
                </a:cxn>
                <a:cxn ang="0">
                  <a:pos x="0" y="7"/>
                </a:cxn>
                <a:cxn ang="0">
                  <a:pos x="0" y="8"/>
                </a:cxn>
                <a:cxn ang="0">
                  <a:pos x="1" y="12"/>
                </a:cxn>
                <a:cxn ang="0">
                  <a:pos x="7" y="6"/>
                </a:cxn>
                <a:cxn ang="0">
                  <a:pos x="12" y="4"/>
                </a:cxn>
                <a:cxn ang="0">
                  <a:pos x="15" y="6"/>
                </a:cxn>
                <a:cxn ang="0">
                  <a:pos x="20" y="7"/>
                </a:cxn>
                <a:cxn ang="0">
                  <a:pos x="29" y="10"/>
                </a:cxn>
                <a:cxn ang="0">
                  <a:pos x="32" y="13"/>
                </a:cxn>
                <a:cxn ang="0">
                  <a:pos x="34" y="22"/>
                </a:cxn>
                <a:cxn ang="0">
                  <a:pos x="40" y="22"/>
                </a:cxn>
                <a:cxn ang="0">
                  <a:pos x="53" y="21"/>
                </a:cxn>
                <a:cxn ang="0">
                  <a:pos x="56" y="18"/>
                </a:cxn>
              </a:cxnLst>
              <a:rect l="0" t="0" r="r" b="b"/>
              <a:pathLst>
                <a:path w="57" h="22">
                  <a:moveTo>
                    <a:pt x="56" y="18"/>
                  </a:moveTo>
                  <a:cubicBezTo>
                    <a:pt x="56" y="17"/>
                    <a:pt x="53" y="16"/>
                    <a:pt x="51" y="16"/>
                  </a:cubicBezTo>
                  <a:cubicBezTo>
                    <a:pt x="49" y="16"/>
                    <a:pt x="42" y="9"/>
                    <a:pt x="41" y="8"/>
                  </a:cubicBezTo>
                  <a:cubicBezTo>
                    <a:pt x="41" y="6"/>
                    <a:pt x="25" y="2"/>
                    <a:pt x="25" y="2"/>
                  </a:cubicBezTo>
                  <a:cubicBezTo>
                    <a:pt x="25" y="2"/>
                    <a:pt x="8" y="1"/>
                    <a:pt x="8" y="1"/>
                  </a:cubicBezTo>
                  <a:cubicBezTo>
                    <a:pt x="8" y="0"/>
                    <a:pt x="0" y="7"/>
                    <a:pt x="0" y="7"/>
                  </a:cubicBezTo>
                  <a:cubicBezTo>
                    <a:pt x="0" y="8"/>
                    <a:pt x="0" y="8"/>
                    <a:pt x="0" y="8"/>
                  </a:cubicBezTo>
                  <a:cubicBezTo>
                    <a:pt x="0" y="8"/>
                    <a:pt x="1" y="11"/>
                    <a:pt x="1" y="12"/>
                  </a:cubicBezTo>
                  <a:cubicBezTo>
                    <a:pt x="1" y="13"/>
                    <a:pt x="7" y="8"/>
                    <a:pt x="7" y="6"/>
                  </a:cubicBezTo>
                  <a:cubicBezTo>
                    <a:pt x="8" y="5"/>
                    <a:pt x="12" y="4"/>
                    <a:pt x="12" y="4"/>
                  </a:cubicBezTo>
                  <a:cubicBezTo>
                    <a:pt x="13" y="3"/>
                    <a:pt x="14" y="6"/>
                    <a:pt x="15" y="6"/>
                  </a:cubicBezTo>
                  <a:cubicBezTo>
                    <a:pt x="16" y="6"/>
                    <a:pt x="20" y="7"/>
                    <a:pt x="20" y="7"/>
                  </a:cubicBezTo>
                  <a:cubicBezTo>
                    <a:pt x="29" y="10"/>
                    <a:pt x="29" y="10"/>
                    <a:pt x="29" y="10"/>
                  </a:cubicBezTo>
                  <a:cubicBezTo>
                    <a:pt x="32" y="13"/>
                    <a:pt x="32" y="13"/>
                    <a:pt x="32" y="13"/>
                  </a:cubicBezTo>
                  <a:cubicBezTo>
                    <a:pt x="32" y="13"/>
                    <a:pt x="34" y="21"/>
                    <a:pt x="34" y="22"/>
                  </a:cubicBezTo>
                  <a:cubicBezTo>
                    <a:pt x="34" y="22"/>
                    <a:pt x="40" y="22"/>
                    <a:pt x="40" y="22"/>
                  </a:cubicBezTo>
                  <a:cubicBezTo>
                    <a:pt x="53" y="21"/>
                    <a:pt x="53" y="21"/>
                    <a:pt x="53" y="21"/>
                  </a:cubicBezTo>
                  <a:cubicBezTo>
                    <a:pt x="53" y="21"/>
                    <a:pt x="57" y="18"/>
                    <a:pt x="56"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112" name="Freeform 88"/>
            <p:cNvSpPr/>
            <p:nvPr/>
          </p:nvSpPr>
          <p:spPr bwMode="auto">
            <a:xfrm>
              <a:off x="3348342" y="2205652"/>
              <a:ext cx="86955" cy="39811"/>
            </a:xfrm>
            <a:custGeom>
              <a:avLst/>
              <a:gdLst/>
              <a:ahLst/>
              <a:cxnLst>
                <a:cxn ang="0">
                  <a:pos x="4" y="14"/>
                </a:cxn>
                <a:cxn ang="0">
                  <a:pos x="8" y="13"/>
                </a:cxn>
                <a:cxn ang="0">
                  <a:pos x="12" y="13"/>
                </a:cxn>
                <a:cxn ang="0">
                  <a:pos x="13" y="16"/>
                </a:cxn>
                <a:cxn ang="0">
                  <a:pos x="18" y="15"/>
                </a:cxn>
                <a:cxn ang="0">
                  <a:pos x="19" y="12"/>
                </a:cxn>
                <a:cxn ang="0">
                  <a:pos x="25" y="11"/>
                </a:cxn>
                <a:cxn ang="0">
                  <a:pos x="34" y="11"/>
                </a:cxn>
                <a:cxn ang="0">
                  <a:pos x="34" y="7"/>
                </a:cxn>
                <a:cxn ang="0">
                  <a:pos x="27" y="2"/>
                </a:cxn>
                <a:cxn ang="0">
                  <a:pos x="21" y="2"/>
                </a:cxn>
                <a:cxn ang="0">
                  <a:pos x="11" y="0"/>
                </a:cxn>
                <a:cxn ang="0">
                  <a:pos x="11" y="2"/>
                </a:cxn>
                <a:cxn ang="0">
                  <a:pos x="10" y="9"/>
                </a:cxn>
                <a:cxn ang="0">
                  <a:pos x="2" y="9"/>
                </a:cxn>
                <a:cxn ang="0">
                  <a:pos x="2" y="10"/>
                </a:cxn>
                <a:cxn ang="0">
                  <a:pos x="0" y="12"/>
                </a:cxn>
                <a:cxn ang="0">
                  <a:pos x="4" y="14"/>
                </a:cxn>
              </a:cxnLst>
              <a:rect l="0" t="0" r="r" b="b"/>
              <a:pathLst>
                <a:path w="35" h="16">
                  <a:moveTo>
                    <a:pt x="4" y="14"/>
                  </a:moveTo>
                  <a:cubicBezTo>
                    <a:pt x="5" y="14"/>
                    <a:pt x="7" y="13"/>
                    <a:pt x="8" y="13"/>
                  </a:cubicBezTo>
                  <a:cubicBezTo>
                    <a:pt x="9" y="13"/>
                    <a:pt x="12" y="13"/>
                    <a:pt x="12" y="13"/>
                  </a:cubicBezTo>
                  <a:cubicBezTo>
                    <a:pt x="12" y="13"/>
                    <a:pt x="13" y="15"/>
                    <a:pt x="13" y="16"/>
                  </a:cubicBezTo>
                  <a:cubicBezTo>
                    <a:pt x="13" y="16"/>
                    <a:pt x="18" y="15"/>
                    <a:pt x="18" y="15"/>
                  </a:cubicBezTo>
                  <a:cubicBezTo>
                    <a:pt x="18" y="14"/>
                    <a:pt x="19" y="12"/>
                    <a:pt x="19" y="12"/>
                  </a:cubicBezTo>
                  <a:cubicBezTo>
                    <a:pt x="25" y="11"/>
                    <a:pt x="25" y="11"/>
                    <a:pt x="25" y="11"/>
                  </a:cubicBezTo>
                  <a:cubicBezTo>
                    <a:pt x="25" y="11"/>
                    <a:pt x="33" y="11"/>
                    <a:pt x="34" y="11"/>
                  </a:cubicBezTo>
                  <a:cubicBezTo>
                    <a:pt x="35" y="11"/>
                    <a:pt x="35" y="10"/>
                    <a:pt x="34" y="7"/>
                  </a:cubicBezTo>
                  <a:cubicBezTo>
                    <a:pt x="32" y="4"/>
                    <a:pt x="28" y="4"/>
                    <a:pt x="27" y="2"/>
                  </a:cubicBezTo>
                  <a:cubicBezTo>
                    <a:pt x="26" y="0"/>
                    <a:pt x="22" y="1"/>
                    <a:pt x="21" y="2"/>
                  </a:cubicBezTo>
                  <a:cubicBezTo>
                    <a:pt x="19" y="3"/>
                    <a:pt x="13" y="0"/>
                    <a:pt x="11" y="0"/>
                  </a:cubicBezTo>
                  <a:cubicBezTo>
                    <a:pt x="9" y="0"/>
                    <a:pt x="11" y="2"/>
                    <a:pt x="11" y="2"/>
                  </a:cubicBezTo>
                  <a:cubicBezTo>
                    <a:pt x="10" y="9"/>
                    <a:pt x="10" y="9"/>
                    <a:pt x="10" y="9"/>
                  </a:cubicBezTo>
                  <a:cubicBezTo>
                    <a:pt x="2" y="9"/>
                    <a:pt x="2" y="9"/>
                    <a:pt x="2" y="9"/>
                  </a:cubicBezTo>
                  <a:cubicBezTo>
                    <a:pt x="2" y="10"/>
                    <a:pt x="2" y="10"/>
                    <a:pt x="2" y="10"/>
                  </a:cubicBezTo>
                  <a:cubicBezTo>
                    <a:pt x="2" y="10"/>
                    <a:pt x="0" y="11"/>
                    <a:pt x="0" y="12"/>
                  </a:cubicBezTo>
                  <a:cubicBezTo>
                    <a:pt x="0" y="14"/>
                    <a:pt x="3" y="13"/>
                    <a:pt x="4" y="14"/>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178" name="Oval 177"/>
          <p:cNvSpPr/>
          <p:nvPr/>
        </p:nvSpPr>
        <p:spPr>
          <a:xfrm>
            <a:off x="2743318" y="1343915"/>
            <a:ext cx="618935" cy="618935"/>
          </a:xfrm>
          <a:prstGeom prst="ellipse">
            <a:avLst/>
          </a:prstGeom>
          <a:solidFill>
            <a:schemeClr val="tx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p:cNvSpPr/>
          <p:nvPr/>
        </p:nvSpPr>
        <p:spPr>
          <a:xfrm>
            <a:off x="4454603" y="1600263"/>
            <a:ext cx="342561" cy="342561"/>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flipH="1">
            <a:off x="4454603" y="1155445"/>
            <a:ext cx="286763" cy="2867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p:cNvSpPr/>
          <p:nvPr/>
        </p:nvSpPr>
        <p:spPr>
          <a:xfrm flipH="1">
            <a:off x="6123323" y="2434623"/>
            <a:ext cx="436174" cy="436171"/>
          </a:xfrm>
          <a:prstGeom prst="ellipse">
            <a:avLst/>
          </a:prstGeom>
          <a:solidFill>
            <a:schemeClr val="accent2">
              <a:lumMod val="7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p:cNvSpPr/>
          <p:nvPr/>
        </p:nvSpPr>
        <p:spPr>
          <a:xfrm>
            <a:off x="4582141" y="2832621"/>
            <a:ext cx="342561" cy="342561"/>
          </a:xfrm>
          <a:prstGeom prst="ellipse">
            <a:avLst/>
          </a:prstGeom>
          <a:solidFill>
            <a:schemeClr val="tx2">
              <a:lumMod val="7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p:cNvSpPr/>
          <p:nvPr/>
        </p:nvSpPr>
        <p:spPr>
          <a:xfrm flipH="1">
            <a:off x="5511459" y="1433391"/>
            <a:ext cx="231314" cy="231312"/>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p:nvPr/>
        </p:nvSpPr>
        <p:spPr>
          <a:xfrm>
            <a:off x="3008380" y="2156503"/>
            <a:ext cx="453809" cy="453809"/>
          </a:xfrm>
          <a:prstGeom prst="ellipse">
            <a:avLst/>
          </a:prstGeom>
          <a:solidFill>
            <a:schemeClr val="bg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08"/>
          <p:cNvGrpSpPr/>
          <p:nvPr/>
        </p:nvGrpSpPr>
        <p:grpSpPr>
          <a:xfrm>
            <a:off x="1830458" y="2386572"/>
            <a:ext cx="1402086" cy="738734"/>
            <a:chOff x="1450647" y="2037108"/>
            <a:chExt cx="1452071" cy="765070"/>
          </a:xfrm>
        </p:grpSpPr>
        <p:cxnSp>
          <p:nvCxnSpPr>
            <p:cNvPr id="210" name="Straight Connector 209"/>
            <p:cNvCxnSpPr/>
            <p:nvPr/>
          </p:nvCxnSpPr>
          <p:spPr>
            <a:xfrm flipH="1">
              <a:off x="2079660" y="2037108"/>
              <a:ext cx="823058" cy="534642"/>
            </a:xfrm>
            <a:prstGeom prst="line">
              <a:avLst/>
            </a:prstGeom>
            <a:ln w="19050">
              <a:solidFill>
                <a:schemeClr val="bg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450647" y="2571750"/>
              <a:ext cx="644254"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2"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13"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5" name="Group 215"/>
          <p:cNvGrpSpPr/>
          <p:nvPr/>
        </p:nvGrpSpPr>
        <p:grpSpPr>
          <a:xfrm>
            <a:off x="6345533" y="1530812"/>
            <a:ext cx="1170099" cy="1117007"/>
            <a:chOff x="969865" y="2347162"/>
            <a:chExt cx="1211816" cy="1156828"/>
          </a:xfrm>
        </p:grpSpPr>
        <p:cxnSp>
          <p:nvCxnSpPr>
            <p:cNvPr id="217" name="Straight Connector 216"/>
            <p:cNvCxnSpPr/>
            <p:nvPr/>
          </p:nvCxnSpPr>
          <p:spPr>
            <a:xfrm flipH="1">
              <a:off x="969865" y="2581226"/>
              <a:ext cx="480782" cy="922764"/>
            </a:xfrm>
            <a:prstGeom prst="line">
              <a:avLst/>
            </a:prstGeom>
            <a:ln w="19050">
              <a:solidFill>
                <a:schemeClr val="accent2">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1450647" y="2571750"/>
              <a:ext cx="644254" cy="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9" name="Text Placeholder 3"/>
            <p:cNvSpPr txBox="1"/>
            <p:nvPr/>
          </p:nvSpPr>
          <p:spPr>
            <a:xfrm>
              <a:off x="1479821" y="2609620"/>
              <a:ext cx="7018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20" name="Text Placeholder 3"/>
            <p:cNvSpPr txBox="1"/>
            <p:nvPr/>
          </p:nvSpPr>
          <p:spPr>
            <a:xfrm>
              <a:off x="1691298"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6" name="Group 227"/>
          <p:cNvGrpSpPr/>
          <p:nvPr/>
        </p:nvGrpSpPr>
        <p:grpSpPr>
          <a:xfrm>
            <a:off x="4597808" y="388384"/>
            <a:ext cx="1066344" cy="910620"/>
            <a:chOff x="971176" y="2347162"/>
            <a:chExt cx="1104358" cy="943083"/>
          </a:xfrm>
        </p:grpSpPr>
        <p:cxnSp>
          <p:nvCxnSpPr>
            <p:cNvPr id="229" name="Straight Connector 228"/>
            <p:cNvCxnSpPr/>
            <p:nvPr/>
          </p:nvCxnSpPr>
          <p:spPr>
            <a:xfrm flipH="1">
              <a:off x="971176" y="2571750"/>
              <a:ext cx="405428" cy="718495"/>
            </a:xfrm>
            <a:prstGeom prst="line">
              <a:avLst/>
            </a:prstGeom>
            <a:ln w="19050">
              <a:solidFill>
                <a:schemeClr val="accent3"/>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1382412" y="2571750"/>
              <a:ext cx="644254"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31" name="Text Placeholder 3"/>
            <p:cNvSpPr txBox="1"/>
            <p:nvPr/>
          </p:nvSpPr>
          <p:spPr>
            <a:xfrm>
              <a:off x="1373676" y="2617512"/>
              <a:ext cx="7018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32" name="Text Placeholder 3"/>
            <p:cNvSpPr txBox="1"/>
            <p:nvPr/>
          </p:nvSpPr>
          <p:spPr>
            <a:xfrm>
              <a:off x="1585152" y="2347162"/>
              <a:ext cx="278904"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30%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7" name="Group 234"/>
          <p:cNvGrpSpPr/>
          <p:nvPr/>
        </p:nvGrpSpPr>
        <p:grpSpPr>
          <a:xfrm>
            <a:off x="5627976" y="430518"/>
            <a:ext cx="1183138" cy="1117007"/>
            <a:chOff x="969865" y="2347162"/>
            <a:chExt cx="1225317" cy="1156828"/>
          </a:xfrm>
        </p:grpSpPr>
        <p:cxnSp>
          <p:nvCxnSpPr>
            <p:cNvPr id="236" name="Straight Connector 235"/>
            <p:cNvCxnSpPr/>
            <p:nvPr/>
          </p:nvCxnSpPr>
          <p:spPr>
            <a:xfrm flipH="1">
              <a:off x="969865" y="2581226"/>
              <a:ext cx="480782" cy="922764"/>
            </a:xfrm>
            <a:prstGeom prst="line">
              <a:avLst/>
            </a:prstGeom>
            <a:ln w="19050">
              <a:solidFill>
                <a:schemeClr val="accent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1450647" y="2571750"/>
              <a:ext cx="644254"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8"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39"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8" name="Group 239"/>
          <p:cNvGrpSpPr/>
          <p:nvPr/>
        </p:nvGrpSpPr>
        <p:grpSpPr>
          <a:xfrm>
            <a:off x="3606851" y="1774325"/>
            <a:ext cx="1019922" cy="838796"/>
            <a:chOff x="1450647" y="1933479"/>
            <a:chExt cx="1056282" cy="868699"/>
          </a:xfrm>
        </p:grpSpPr>
        <p:cxnSp>
          <p:nvCxnSpPr>
            <p:cNvPr id="241" name="Straight Connector 240"/>
            <p:cNvCxnSpPr/>
            <p:nvPr/>
          </p:nvCxnSpPr>
          <p:spPr>
            <a:xfrm flipH="1">
              <a:off x="2079661" y="1933479"/>
              <a:ext cx="427268" cy="638271"/>
            </a:xfrm>
            <a:prstGeom prst="line">
              <a:avLst/>
            </a:prstGeom>
            <a:ln w="19050">
              <a:solidFill>
                <a:schemeClr val="accent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1450647" y="2571750"/>
              <a:ext cx="644254"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43"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44"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9" name="Group 47"/>
          <p:cNvGrpSpPr/>
          <p:nvPr/>
        </p:nvGrpSpPr>
        <p:grpSpPr>
          <a:xfrm>
            <a:off x="1975546" y="3608676"/>
            <a:ext cx="5192908" cy="197254"/>
            <a:chOff x="2221306" y="3931835"/>
            <a:chExt cx="5192908" cy="197254"/>
          </a:xfrm>
        </p:grpSpPr>
        <p:grpSp>
          <p:nvGrpSpPr>
            <p:cNvPr id="10" name="Group 50"/>
            <p:cNvGrpSpPr/>
            <p:nvPr/>
          </p:nvGrpSpPr>
          <p:grpSpPr>
            <a:xfrm>
              <a:off x="2221306" y="3931835"/>
              <a:ext cx="1181084" cy="194452"/>
              <a:chOff x="2221306" y="3914656"/>
              <a:chExt cx="1181084" cy="194452"/>
            </a:xfrm>
          </p:grpSpPr>
          <p:sp>
            <p:nvSpPr>
              <p:cNvPr id="272" name="TextBox 271"/>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273" name="Rounded Rectangle 272"/>
              <p:cNvSpPr>
                <a:spLocks noChangeAspect="1"/>
              </p:cNvSpPr>
              <p:nvPr/>
            </p:nvSpPr>
            <p:spPr>
              <a:xfrm>
                <a:off x="2221306" y="3914656"/>
                <a:ext cx="200183" cy="194452"/>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5"/>
            <p:cNvGrpSpPr/>
            <p:nvPr/>
          </p:nvGrpSpPr>
          <p:grpSpPr>
            <a:xfrm>
              <a:off x="3599144" y="3931835"/>
              <a:ext cx="812241" cy="194452"/>
              <a:chOff x="3776442" y="3947915"/>
              <a:chExt cx="812241" cy="194452"/>
            </a:xfrm>
          </p:grpSpPr>
          <p:sp>
            <p:nvSpPr>
              <p:cNvPr id="270" name="TextBox 269"/>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271" name="Rounded Rectangle 270"/>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37"/>
            <p:cNvGrpSpPr/>
            <p:nvPr/>
          </p:nvGrpSpPr>
          <p:grpSpPr>
            <a:xfrm>
              <a:off x="4664700" y="3931835"/>
              <a:ext cx="1156802" cy="194452"/>
              <a:chOff x="4725932" y="3949014"/>
              <a:chExt cx="1156802" cy="194452"/>
            </a:xfrm>
          </p:grpSpPr>
          <p:sp>
            <p:nvSpPr>
              <p:cNvPr id="268" name="TextBox 267"/>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269" name="Rounded Rectangle 268"/>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41"/>
            <p:cNvGrpSpPr/>
            <p:nvPr/>
          </p:nvGrpSpPr>
          <p:grpSpPr>
            <a:xfrm>
              <a:off x="6077268" y="3931835"/>
              <a:ext cx="1336946" cy="197254"/>
              <a:chOff x="6077268" y="3949014"/>
              <a:chExt cx="1336946" cy="197254"/>
            </a:xfrm>
          </p:grpSpPr>
          <p:sp>
            <p:nvSpPr>
              <p:cNvPr id="266" name="TextBox 265"/>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267" name="Rounded Rectangle 266"/>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207"/>
          <p:cNvGrpSpPr/>
          <p:nvPr/>
        </p:nvGrpSpPr>
        <p:grpSpPr>
          <a:xfrm>
            <a:off x="1634612" y="1660195"/>
            <a:ext cx="1416802" cy="738734"/>
            <a:chOff x="1497999" y="1981867"/>
            <a:chExt cx="1467311" cy="765070"/>
          </a:xfrm>
        </p:grpSpPr>
        <p:cxnSp>
          <p:nvCxnSpPr>
            <p:cNvPr id="191" name="Straight Connector 190"/>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3"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94"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89" name="Straight Connector 188"/>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5" name="Group 247"/>
          <p:cNvGrpSpPr/>
          <p:nvPr/>
        </p:nvGrpSpPr>
        <p:grpSpPr>
          <a:xfrm>
            <a:off x="4755886" y="2807529"/>
            <a:ext cx="1025861" cy="397898"/>
            <a:chOff x="972019" y="2384111"/>
            <a:chExt cx="1062433" cy="412083"/>
          </a:xfrm>
        </p:grpSpPr>
        <p:cxnSp>
          <p:nvCxnSpPr>
            <p:cNvPr id="250" name="Straight Connector 249"/>
            <p:cNvCxnSpPr/>
            <p:nvPr/>
          </p:nvCxnSpPr>
          <p:spPr>
            <a:xfrm flipH="1">
              <a:off x="972019" y="2592414"/>
              <a:ext cx="1062433" cy="0"/>
            </a:xfrm>
            <a:prstGeom prst="line">
              <a:avLst/>
            </a:prstGeom>
            <a:ln w="19050">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1"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52"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aphicFrame>
        <p:nvGraphicFramePr>
          <p:cNvPr id="100" name="Chart 99"/>
          <p:cNvGraphicFramePr/>
          <p:nvPr/>
        </p:nvGraphicFramePr>
        <p:xfrm>
          <a:off x="706839" y="3882739"/>
          <a:ext cx="3875301" cy="1108505"/>
        </p:xfrm>
        <a:graphic>
          <a:graphicData uri="http://schemas.openxmlformats.org/drawingml/2006/chart">
            <c:chart xmlns:c="http://schemas.openxmlformats.org/drawingml/2006/chart" xmlns:r="http://schemas.openxmlformats.org/officeDocument/2006/relationships" r:id="rId1"/>
          </a:graphicData>
        </a:graphic>
      </p:graphicFrame>
      <p:sp>
        <p:nvSpPr>
          <p:cNvPr id="101" name="TextBox 100"/>
          <p:cNvSpPr txBox="1"/>
          <p:nvPr/>
        </p:nvSpPr>
        <p:spPr>
          <a:xfrm>
            <a:off x="4339976" y="3947352"/>
            <a:ext cx="4097184"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sp>
        <p:nvSpPr>
          <p:cNvPr id="97" name="Slide Number Placeholder 9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p:cTn id="12" dur="500" fill="hold"/>
                                        <p:tgtEl>
                                          <p:spTgt spid="178"/>
                                        </p:tgtEl>
                                        <p:attrNameLst>
                                          <p:attrName>ppt_w</p:attrName>
                                        </p:attrNameLst>
                                      </p:cBhvr>
                                      <p:tavLst>
                                        <p:tav tm="0">
                                          <p:val>
                                            <p:fltVal val="0"/>
                                          </p:val>
                                        </p:tav>
                                        <p:tav tm="100000">
                                          <p:val>
                                            <p:strVal val="#ppt_w"/>
                                          </p:val>
                                        </p:tav>
                                      </p:tavLst>
                                    </p:anim>
                                    <p:anim calcmode="lin" valueType="num">
                                      <p:cBhvr>
                                        <p:cTn id="13" dur="500" fill="hold"/>
                                        <p:tgtEl>
                                          <p:spTgt spid="17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79"/>
                                        </p:tgtEl>
                                        <p:attrNameLst>
                                          <p:attrName>style.visibility</p:attrName>
                                        </p:attrNameLst>
                                      </p:cBhvr>
                                      <p:to>
                                        <p:strVal val="visible"/>
                                      </p:to>
                                    </p:set>
                                    <p:anim calcmode="lin" valueType="num">
                                      <p:cBhvr>
                                        <p:cTn id="21" dur="500" fill="hold"/>
                                        <p:tgtEl>
                                          <p:spTgt spid="179"/>
                                        </p:tgtEl>
                                        <p:attrNameLst>
                                          <p:attrName>ppt_w</p:attrName>
                                        </p:attrNameLst>
                                      </p:cBhvr>
                                      <p:tavLst>
                                        <p:tav tm="0">
                                          <p:val>
                                            <p:fltVal val="0"/>
                                          </p:val>
                                        </p:tav>
                                        <p:tav tm="100000">
                                          <p:val>
                                            <p:strVal val="#ppt_w"/>
                                          </p:val>
                                        </p:tav>
                                      </p:tavLst>
                                    </p:anim>
                                    <p:anim calcmode="lin" valueType="num">
                                      <p:cBhvr>
                                        <p:cTn id="22" dur="500" fill="hold"/>
                                        <p:tgtEl>
                                          <p:spTgt spid="179"/>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81"/>
                                        </p:tgtEl>
                                        <p:attrNameLst>
                                          <p:attrName>style.visibility</p:attrName>
                                        </p:attrNameLst>
                                      </p:cBhvr>
                                      <p:to>
                                        <p:strVal val="visible"/>
                                      </p:to>
                                    </p:set>
                                    <p:anim calcmode="lin" valueType="num">
                                      <p:cBhvr>
                                        <p:cTn id="30" dur="500" fill="hold"/>
                                        <p:tgtEl>
                                          <p:spTgt spid="181"/>
                                        </p:tgtEl>
                                        <p:attrNameLst>
                                          <p:attrName>ppt_w</p:attrName>
                                        </p:attrNameLst>
                                      </p:cBhvr>
                                      <p:tavLst>
                                        <p:tav tm="0">
                                          <p:val>
                                            <p:fltVal val="0"/>
                                          </p:val>
                                        </p:tav>
                                        <p:tav tm="100000">
                                          <p:val>
                                            <p:strVal val="#ppt_w"/>
                                          </p:val>
                                        </p:tav>
                                      </p:tavLst>
                                    </p:anim>
                                    <p:anim calcmode="lin" valueType="num">
                                      <p:cBhvr>
                                        <p:cTn id="31" dur="500" fill="hold"/>
                                        <p:tgtEl>
                                          <p:spTgt spid="181"/>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8" presetClass="entr" presetSubtype="3"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upRight)">
                                      <p:cBhvr>
                                        <p:cTn id="35" dur="500"/>
                                        <p:tgtEl>
                                          <p:spTgt spid="6"/>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180"/>
                                        </p:tgtEl>
                                        <p:attrNameLst>
                                          <p:attrName>style.visibility</p:attrName>
                                        </p:attrNameLst>
                                      </p:cBhvr>
                                      <p:to>
                                        <p:strVal val="visible"/>
                                      </p:to>
                                    </p:set>
                                    <p:anim calcmode="lin" valueType="num">
                                      <p:cBhvr>
                                        <p:cTn id="39" dur="500" fill="hold"/>
                                        <p:tgtEl>
                                          <p:spTgt spid="180"/>
                                        </p:tgtEl>
                                        <p:attrNameLst>
                                          <p:attrName>ppt_w</p:attrName>
                                        </p:attrNameLst>
                                      </p:cBhvr>
                                      <p:tavLst>
                                        <p:tav tm="0">
                                          <p:val>
                                            <p:fltVal val="0"/>
                                          </p:val>
                                        </p:tav>
                                        <p:tav tm="100000">
                                          <p:val>
                                            <p:strVal val="#ppt_w"/>
                                          </p:val>
                                        </p:tav>
                                      </p:tavLst>
                                    </p:anim>
                                    <p:anim calcmode="lin" valueType="num">
                                      <p:cBhvr>
                                        <p:cTn id="40" dur="500" fill="hold"/>
                                        <p:tgtEl>
                                          <p:spTgt spid="180"/>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8" presetClass="entr" presetSubtype="1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downLeft)">
                                      <p:cBhvr>
                                        <p:cTn id="44" dur="500"/>
                                        <p:tgtEl>
                                          <p:spTgt spid="8"/>
                                        </p:tgtEl>
                                      </p:cBhvr>
                                    </p:animEffect>
                                  </p:childTnLst>
                                </p:cTn>
                              </p:par>
                            </p:childTnLst>
                          </p:cTn>
                        </p:par>
                        <p:par>
                          <p:cTn id="45" fill="hold">
                            <p:stCondLst>
                              <p:cond delay="4500"/>
                            </p:stCondLst>
                            <p:childTnLst>
                              <p:par>
                                <p:cTn id="46" presetID="49" presetClass="entr" presetSubtype="0" decel="100000" fill="hold" grpId="0" nodeType="afterEffect">
                                  <p:stCondLst>
                                    <p:cond delay="0"/>
                                  </p:stCondLst>
                                  <p:childTnLst>
                                    <p:set>
                                      <p:cBhvr>
                                        <p:cTn id="47" dur="1" fill="hold">
                                          <p:stCondLst>
                                            <p:cond delay="0"/>
                                          </p:stCondLst>
                                        </p:cTn>
                                        <p:tgtEl>
                                          <p:spTgt spid="184"/>
                                        </p:tgtEl>
                                        <p:attrNameLst>
                                          <p:attrName>style.visibility</p:attrName>
                                        </p:attrNameLst>
                                      </p:cBhvr>
                                      <p:to>
                                        <p:strVal val="visible"/>
                                      </p:to>
                                    </p:set>
                                    <p:anim calcmode="lin" valueType="num">
                                      <p:cBhvr>
                                        <p:cTn id="48" dur="500" fill="hold"/>
                                        <p:tgtEl>
                                          <p:spTgt spid="184"/>
                                        </p:tgtEl>
                                        <p:attrNameLst>
                                          <p:attrName>ppt_w</p:attrName>
                                        </p:attrNameLst>
                                      </p:cBhvr>
                                      <p:tavLst>
                                        <p:tav tm="0">
                                          <p:val>
                                            <p:fltVal val="0"/>
                                          </p:val>
                                        </p:tav>
                                        <p:tav tm="100000">
                                          <p:val>
                                            <p:strVal val="#ppt_w"/>
                                          </p:val>
                                        </p:tav>
                                      </p:tavLst>
                                    </p:anim>
                                    <p:anim calcmode="lin" valueType="num">
                                      <p:cBhvr>
                                        <p:cTn id="49" dur="500" fill="hold"/>
                                        <p:tgtEl>
                                          <p:spTgt spid="184"/>
                                        </p:tgtEl>
                                        <p:attrNameLst>
                                          <p:attrName>ppt_h</p:attrName>
                                        </p:attrNameLst>
                                      </p:cBhvr>
                                      <p:tavLst>
                                        <p:tav tm="0">
                                          <p:val>
                                            <p:fltVal val="0"/>
                                          </p:val>
                                        </p:tav>
                                        <p:tav tm="100000">
                                          <p:val>
                                            <p:strVal val="#ppt_h"/>
                                          </p:val>
                                        </p:tav>
                                      </p:tavLst>
                                    </p:anim>
                                    <p:anim calcmode="lin" valueType="num">
                                      <p:cBhvr>
                                        <p:cTn id="50" dur="500" fill="hold"/>
                                        <p:tgtEl>
                                          <p:spTgt spid="184"/>
                                        </p:tgtEl>
                                        <p:attrNameLst>
                                          <p:attrName>style.rotation</p:attrName>
                                        </p:attrNameLst>
                                      </p:cBhvr>
                                      <p:tavLst>
                                        <p:tav tm="0">
                                          <p:val>
                                            <p:fltVal val="360"/>
                                          </p:val>
                                        </p:tav>
                                        <p:tav tm="100000">
                                          <p:val>
                                            <p:fltVal val="0"/>
                                          </p:val>
                                        </p:tav>
                                      </p:tavLst>
                                    </p:anim>
                                    <p:animEffect transition="in" filter="fade">
                                      <p:cBhvr>
                                        <p:cTn id="51" dur="500"/>
                                        <p:tgtEl>
                                          <p:spTgt spid="184"/>
                                        </p:tgtEl>
                                      </p:cBhvr>
                                    </p:animEffect>
                                  </p:childTnLst>
                                </p:cTn>
                              </p:par>
                            </p:childTnLst>
                          </p:cTn>
                        </p:par>
                        <p:par>
                          <p:cTn id="52" fill="hold">
                            <p:stCondLst>
                              <p:cond delay="5000"/>
                            </p:stCondLst>
                            <p:childTnLst>
                              <p:par>
                                <p:cTn id="53" presetID="18" presetClass="entr" presetSubtype="3"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strips(upRight)">
                                      <p:cBhvr>
                                        <p:cTn id="55" dur="500"/>
                                        <p:tgtEl>
                                          <p:spTgt spid="7"/>
                                        </p:tgtEl>
                                      </p:cBhvr>
                                    </p:animEffect>
                                  </p:childTnLst>
                                </p:cTn>
                              </p:par>
                            </p:childTnLst>
                          </p:cTn>
                        </p:par>
                        <p:par>
                          <p:cTn id="56" fill="hold">
                            <p:stCondLst>
                              <p:cond delay="5500"/>
                            </p:stCondLst>
                            <p:childTnLst>
                              <p:par>
                                <p:cTn id="57" presetID="23" presetClass="entr" presetSubtype="16" fill="hold" grpId="0" nodeType="afterEffect">
                                  <p:stCondLst>
                                    <p:cond delay="0"/>
                                  </p:stCondLst>
                                  <p:childTnLst>
                                    <p:set>
                                      <p:cBhvr>
                                        <p:cTn id="58" dur="1" fill="hold">
                                          <p:stCondLst>
                                            <p:cond delay="0"/>
                                          </p:stCondLst>
                                        </p:cTn>
                                        <p:tgtEl>
                                          <p:spTgt spid="183"/>
                                        </p:tgtEl>
                                        <p:attrNameLst>
                                          <p:attrName>style.visibility</p:attrName>
                                        </p:attrNameLst>
                                      </p:cBhvr>
                                      <p:to>
                                        <p:strVal val="visible"/>
                                      </p:to>
                                    </p:set>
                                    <p:anim calcmode="lin" valueType="num">
                                      <p:cBhvr>
                                        <p:cTn id="59" dur="500" fill="hold"/>
                                        <p:tgtEl>
                                          <p:spTgt spid="183"/>
                                        </p:tgtEl>
                                        <p:attrNameLst>
                                          <p:attrName>ppt_w</p:attrName>
                                        </p:attrNameLst>
                                      </p:cBhvr>
                                      <p:tavLst>
                                        <p:tav tm="0">
                                          <p:val>
                                            <p:fltVal val="0"/>
                                          </p:val>
                                        </p:tav>
                                        <p:tav tm="100000">
                                          <p:val>
                                            <p:strVal val="#ppt_w"/>
                                          </p:val>
                                        </p:tav>
                                      </p:tavLst>
                                    </p:anim>
                                    <p:anim calcmode="lin" valueType="num">
                                      <p:cBhvr>
                                        <p:cTn id="60" dur="500" fill="hold"/>
                                        <p:tgtEl>
                                          <p:spTgt spid="183"/>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18" presetClass="entr" presetSubtype="3"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strips(upRight)">
                                      <p:cBhvr>
                                        <p:cTn id="64" dur="500"/>
                                        <p:tgtEl>
                                          <p:spTgt spid="15"/>
                                        </p:tgtEl>
                                      </p:cBhvr>
                                    </p:animEffect>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182"/>
                                        </p:tgtEl>
                                        <p:attrNameLst>
                                          <p:attrName>style.visibility</p:attrName>
                                        </p:attrNameLst>
                                      </p:cBhvr>
                                      <p:to>
                                        <p:strVal val="visible"/>
                                      </p:to>
                                    </p:set>
                                    <p:anim calcmode="lin" valueType="num">
                                      <p:cBhvr>
                                        <p:cTn id="68" dur="500" fill="hold"/>
                                        <p:tgtEl>
                                          <p:spTgt spid="182"/>
                                        </p:tgtEl>
                                        <p:attrNameLst>
                                          <p:attrName>ppt_w</p:attrName>
                                        </p:attrNameLst>
                                      </p:cBhvr>
                                      <p:tavLst>
                                        <p:tav tm="0">
                                          <p:val>
                                            <p:fltVal val="0"/>
                                          </p:val>
                                        </p:tav>
                                        <p:tav tm="100000">
                                          <p:val>
                                            <p:strVal val="#ppt_w"/>
                                          </p:val>
                                        </p:tav>
                                      </p:tavLst>
                                    </p:anim>
                                    <p:anim calcmode="lin" valueType="num">
                                      <p:cBhvr>
                                        <p:cTn id="69" dur="500" fill="hold"/>
                                        <p:tgtEl>
                                          <p:spTgt spid="182"/>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18" presetClass="entr" presetSubtype="3"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strips(upRight)">
                                      <p:cBhvr>
                                        <p:cTn id="73" dur="500"/>
                                        <p:tgtEl>
                                          <p:spTgt spid="5"/>
                                        </p:tgtEl>
                                      </p:cBhvr>
                                    </p:animEffect>
                                  </p:childTnLst>
                                </p:cTn>
                              </p:par>
                            </p:childTnLst>
                          </p:cTn>
                        </p:par>
                        <p:par>
                          <p:cTn id="74" fill="hold">
                            <p:stCondLst>
                              <p:cond delay="7500"/>
                            </p:stCondLst>
                            <p:childTnLst>
                              <p:par>
                                <p:cTn id="75" presetID="12" presetClass="entr" presetSubtype="4"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slide(fromBottom)">
                                      <p:cBhvr>
                                        <p:cTn id="77" dur="500"/>
                                        <p:tgtEl>
                                          <p:spTgt spid="9"/>
                                        </p:tgtEl>
                                      </p:cBhvr>
                                    </p:animEffect>
                                  </p:childTnLst>
                                </p:cTn>
                              </p:par>
                            </p:childTnLst>
                          </p:cTn>
                        </p:par>
                        <p:par>
                          <p:cTn id="78" fill="hold">
                            <p:stCondLst>
                              <p:cond delay="8000"/>
                            </p:stCondLst>
                            <p:childTnLst>
                              <p:par>
                                <p:cTn id="79" presetID="12" presetClass="entr" presetSubtype="8" fill="hold" grpId="0" nodeType="afterEffect">
                                  <p:stCondLst>
                                    <p:cond delay="0"/>
                                  </p:stCondLst>
                                  <p:childTnLst>
                                    <p:set>
                                      <p:cBhvr>
                                        <p:cTn id="80" dur="1" fill="hold">
                                          <p:stCondLst>
                                            <p:cond delay="0"/>
                                          </p:stCondLst>
                                        </p:cTn>
                                        <p:tgtEl>
                                          <p:spTgt spid="100">
                                            <p:graphicEl>
                                              <a:chart seriesIdx="-3" categoryIdx="-3" bldStep="gridLegend"/>
                                            </p:graphicEl>
                                          </p:spTgt>
                                        </p:tgtEl>
                                        <p:attrNameLst>
                                          <p:attrName>style.visibility</p:attrName>
                                        </p:attrNameLst>
                                      </p:cBhvr>
                                      <p:to>
                                        <p:strVal val="visible"/>
                                      </p:to>
                                    </p:set>
                                    <p:animEffect transition="in" filter="slide(fromLeft)">
                                      <p:cBhvr>
                                        <p:cTn id="81" dur="500"/>
                                        <p:tgtEl>
                                          <p:spTgt spid="100">
                                            <p:graphicEl>
                                              <a:chart seriesIdx="-3" categoryIdx="-3" bldStep="gridLegend"/>
                                            </p:graphicEl>
                                          </p:spTgt>
                                        </p:tgtEl>
                                      </p:cBhvr>
                                    </p:animEffect>
                                  </p:childTnLst>
                                </p:cTn>
                              </p:par>
                            </p:childTnLst>
                          </p:cTn>
                        </p:par>
                        <p:par>
                          <p:cTn id="82" fill="hold">
                            <p:stCondLst>
                              <p:cond delay="8500"/>
                            </p:stCondLst>
                            <p:childTnLst>
                              <p:par>
                                <p:cTn id="83" presetID="12" presetClass="entr" presetSubtype="8" fill="hold" grpId="0" nodeType="afterEffect">
                                  <p:stCondLst>
                                    <p:cond delay="0"/>
                                  </p:stCondLst>
                                  <p:childTnLst>
                                    <p:set>
                                      <p:cBhvr>
                                        <p:cTn id="84" dur="1" fill="hold">
                                          <p:stCondLst>
                                            <p:cond delay="0"/>
                                          </p:stCondLst>
                                        </p:cTn>
                                        <p:tgtEl>
                                          <p:spTgt spid="100">
                                            <p:graphicEl>
                                              <a:chart seriesIdx="0" categoryIdx="-4" bldStep="series"/>
                                            </p:graphicEl>
                                          </p:spTgt>
                                        </p:tgtEl>
                                        <p:attrNameLst>
                                          <p:attrName>style.visibility</p:attrName>
                                        </p:attrNameLst>
                                      </p:cBhvr>
                                      <p:to>
                                        <p:strVal val="visible"/>
                                      </p:to>
                                    </p:set>
                                    <p:animEffect transition="in" filter="slide(fromLeft)">
                                      <p:cBhvr>
                                        <p:cTn id="85" dur="500"/>
                                        <p:tgtEl>
                                          <p:spTgt spid="100">
                                            <p:graphicEl>
                                              <a:chart seriesIdx="0" categoryIdx="-4" bldStep="series"/>
                                            </p:graphicEl>
                                          </p:spTgt>
                                        </p:tgtEl>
                                      </p:cBhvr>
                                    </p:animEffect>
                                  </p:childTnLst>
                                </p:cTn>
                              </p:par>
                            </p:childTnLst>
                          </p:cTn>
                        </p:par>
                        <p:par>
                          <p:cTn id="86" fill="hold">
                            <p:stCondLst>
                              <p:cond delay="9000"/>
                            </p:stCondLst>
                            <p:childTnLst>
                              <p:par>
                                <p:cTn id="87" presetID="12" presetClass="entr" presetSubtype="8" fill="hold" grpId="0" nodeType="afterEffect">
                                  <p:stCondLst>
                                    <p:cond delay="0"/>
                                  </p:stCondLst>
                                  <p:childTnLst>
                                    <p:set>
                                      <p:cBhvr>
                                        <p:cTn id="88" dur="1" fill="hold">
                                          <p:stCondLst>
                                            <p:cond delay="0"/>
                                          </p:stCondLst>
                                        </p:cTn>
                                        <p:tgtEl>
                                          <p:spTgt spid="100">
                                            <p:graphicEl>
                                              <a:chart seriesIdx="1" categoryIdx="-4" bldStep="series"/>
                                            </p:graphicEl>
                                          </p:spTgt>
                                        </p:tgtEl>
                                        <p:attrNameLst>
                                          <p:attrName>style.visibility</p:attrName>
                                        </p:attrNameLst>
                                      </p:cBhvr>
                                      <p:to>
                                        <p:strVal val="visible"/>
                                      </p:to>
                                    </p:set>
                                    <p:animEffect transition="in" filter="slide(fromLeft)">
                                      <p:cBhvr>
                                        <p:cTn id="89" dur="500"/>
                                        <p:tgtEl>
                                          <p:spTgt spid="100">
                                            <p:graphicEl>
                                              <a:chart seriesIdx="1" categoryIdx="-4" bldStep="series"/>
                                            </p:graphicEl>
                                          </p:spTgt>
                                        </p:tgtEl>
                                      </p:cBhvr>
                                    </p:animEffect>
                                  </p:childTnLst>
                                </p:cTn>
                              </p:par>
                            </p:childTnLst>
                          </p:cTn>
                        </p:par>
                        <p:par>
                          <p:cTn id="90" fill="hold">
                            <p:stCondLst>
                              <p:cond delay="9500"/>
                            </p:stCondLst>
                            <p:childTnLst>
                              <p:par>
                                <p:cTn id="91" presetID="12" presetClass="entr" presetSubtype="8" fill="hold" grpId="0" nodeType="afterEffect">
                                  <p:stCondLst>
                                    <p:cond delay="0"/>
                                  </p:stCondLst>
                                  <p:childTnLst>
                                    <p:set>
                                      <p:cBhvr>
                                        <p:cTn id="92" dur="1" fill="hold">
                                          <p:stCondLst>
                                            <p:cond delay="0"/>
                                          </p:stCondLst>
                                        </p:cTn>
                                        <p:tgtEl>
                                          <p:spTgt spid="100">
                                            <p:graphicEl>
                                              <a:chart seriesIdx="2" categoryIdx="-4" bldStep="series"/>
                                            </p:graphicEl>
                                          </p:spTgt>
                                        </p:tgtEl>
                                        <p:attrNameLst>
                                          <p:attrName>style.visibility</p:attrName>
                                        </p:attrNameLst>
                                      </p:cBhvr>
                                      <p:to>
                                        <p:strVal val="visible"/>
                                      </p:to>
                                    </p:set>
                                    <p:animEffect transition="in" filter="slide(fromLeft)">
                                      <p:cBhvr>
                                        <p:cTn id="93" dur="500"/>
                                        <p:tgtEl>
                                          <p:spTgt spid="100">
                                            <p:graphicEl>
                                              <a:chart seriesIdx="2" categoryIdx="-4" bldStep="series"/>
                                            </p:graphicEl>
                                          </p:spTgt>
                                        </p:tgtEl>
                                      </p:cBhvr>
                                    </p:animEffect>
                                  </p:childTnLst>
                                </p:cTn>
                              </p:par>
                            </p:childTnLst>
                          </p:cTn>
                        </p:par>
                        <p:par>
                          <p:cTn id="94" fill="hold">
                            <p:stCondLst>
                              <p:cond delay="10000"/>
                            </p:stCondLst>
                            <p:childTnLst>
                              <p:par>
                                <p:cTn id="95" presetID="12" presetClass="entr" presetSubtype="8" fill="hold" grpId="0" nodeType="afterEffect">
                                  <p:stCondLst>
                                    <p:cond delay="0"/>
                                  </p:stCondLst>
                                  <p:childTnLst>
                                    <p:set>
                                      <p:cBhvr>
                                        <p:cTn id="96" dur="1" fill="hold">
                                          <p:stCondLst>
                                            <p:cond delay="0"/>
                                          </p:stCondLst>
                                        </p:cTn>
                                        <p:tgtEl>
                                          <p:spTgt spid="100">
                                            <p:graphicEl>
                                              <a:chart seriesIdx="3" categoryIdx="-4" bldStep="series"/>
                                            </p:graphicEl>
                                          </p:spTgt>
                                        </p:tgtEl>
                                        <p:attrNameLst>
                                          <p:attrName>style.visibility</p:attrName>
                                        </p:attrNameLst>
                                      </p:cBhvr>
                                      <p:to>
                                        <p:strVal val="visible"/>
                                      </p:to>
                                    </p:set>
                                    <p:animEffect transition="in" filter="slide(fromLeft)">
                                      <p:cBhvr>
                                        <p:cTn id="97" dur="500"/>
                                        <p:tgtEl>
                                          <p:spTgt spid="100">
                                            <p:graphicEl>
                                              <a:chart seriesIdx="3" categoryIdx="-4" bldStep="series"/>
                                            </p:graphicEl>
                                          </p:spTgt>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fade">
                                      <p:cBhvr>
                                        <p:cTn id="10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0" grpId="0" animBg="1"/>
      <p:bldP spid="181" grpId="0" animBg="1"/>
      <p:bldP spid="182" grpId="0" animBg="1"/>
      <p:bldP spid="183" grpId="0" animBg="1"/>
      <p:bldP spid="184" grpId="0" animBg="1"/>
      <p:bldP spid="179" grpId="0" animBg="1"/>
      <p:bldGraphic spid="100" grpId="0">
        <p:bldSub>
          <a:bldChart bld="series"/>
        </p:bldSub>
      </p:bldGraphic>
      <p:bldP spid="101" grpId="0"/>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Arc 142"/>
          <p:cNvSpPr/>
          <p:nvPr/>
        </p:nvSpPr>
        <p:spPr>
          <a:xfrm rot="20152389">
            <a:off x="1629930" y="1719708"/>
            <a:ext cx="926186" cy="1236010"/>
          </a:xfrm>
          <a:prstGeom prst="arc">
            <a:avLst>
              <a:gd name="adj1" fmla="val 16491387"/>
              <a:gd name="adj2" fmla="val 5247528"/>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362657" y="2899834"/>
            <a:ext cx="2711450" cy="722842"/>
          </a:xfrm>
          <a:custGeom>
            <a:avLst/>
            <a:gdLst>
              <a:gd name="connsiteX0" fmla="*/ 0 w 2711450"/>
              <a:gd name="connsiteY0" fmla="*/ 0 h 722842"/>
              <a:gd name="connsiteX1" fmla="*/ 869950 w 2711450"/>
              <a:gd name="connsiteY1" fmla="*/ 685800 h 722842"/>
              <a:gd name="connsiteX2" fmla="*/ 2279650 w 2711450"/>
              <a:gd name="connsiteY2" fmla="*/ 222250 h 722842"/>
              <a:gd name="connsiteX3" fmla="*/ 2711450 w 2711450"/>
              <a:gd name="connsiteY3" fmla="*/ 209550 h 722842"/>
            </a:gdLst>
            <a:ahLst/>
            <a:cxnLst>
              <a:cxn ang="0">
                <a:pos x="connsiteX0" y="connsiteY0"/>
              </a:cxn>
              <a:cxn ang="0">
                <a:pos x="connsiteX1" y="connsiteY1"/>
              </a:cxn>
              <a:cxn ang="0">
                <a:pos x="connsiteX2" y="connsiteY2"/>
              </a:cxn>
              <a:cxn ang="0">
                <a:pos x="connsiteX3" y="connsiteY3"/>
              </a:cxn>
            </a:cxnLst>
            <a:rect l="l" t="t" r="r" b="b"/>
            <a:pathLst>
              <a:path w="2711450" h="722842">
                <a:moveTo>
                  <a:pt x="0" y="0"/>
                </a:moveTo>
                <a:cubicBezTo>
                  <a:pt x="245004" y="324379"/>
                  <a:pt x="490008" y="648758"/>
                  <a:pt x="869950" y="685800"/>
                </a:cubicBezTo>
                <a:cubicBezTo>
                  <a:pt x="1249892" y="722842"/>
                  <a:pt x="1972733" y="301625"/>
                  <a:pt x="2279650" y="222250"/>
                </a:cubicBezTo>
                <a:cubicBezTo>
                  <a:pt x="2586567" y="142875"/>
                  <a:pt x="2649008" y="176212"/>
                  <a:pt x="2711450" y="209550"/>
                </a:cubicBezTo>
              </a:path>
            </a:pathLst>
          </a:cu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71"/>
          <p:cNvGrpSpPr/>
          <p:nvPr/>
        </p:nvGrpSpPr>
        <p:grpSpPr>
          <a:xfrm>
            <a:off x="568140" y="1016361"/>
            <a:ext cx="5501642" cy="2727662"/>
            <a:chOff x="2458885" y="1292089"/>
            <a:chExt cx="4226231" cy="2095327"/>
          </a:xfrm>
          <a:solidFill>
            <a:schemeClr val="bg1">
              <a:lumMod val="75000"/>
              <a:lumOff val="25000"/>
            </a:schemeClr>
          </a:solidFill>
        </p:grpSpPr>
        <p:sp>
          <p:nvSpPr>
            <p:cNvPr id="1077" name="Freeform 53"/>
            <p:cNvSpPr/>
            <p:nvPr/>
          </p:nvSpPr>
          <p:spPr bwMode="auto">
            <a:xfrm>
              <a:off x="2872708" y="1430381"/>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78" name="Freeform 54"/>
            <p:cNvSpPr/>
            <p:nvPr/>
          </p:nvSpPr>
          <p:spPr bwMode="auto">
            <a:xfrm>
              <a:off x="2458885" y="1395808"/>
              <a:ext cx="1430046" cy="1991608"/>
            </a:xfrm>
            <a:custGeom>
              <a:avLst/>
              <a:gdLst/>
              <a:ahLst/>
              <a:cxnLst>
                <a:cxn ang="0">
                  <a:pos x="504" y="456"/>
                </a:cxn>
                <a:cxn ang="0">
                  <a:pos x="457" y="417"/>
                </a:cxn>
                <a:cxn ang="0">
                  <a:pos x="420" y="387"/>
                </a:cxn>
                <a:cxn ang="0">
                  <a:pos x="371" y="386"/>
                </a:cxn>
                <a:cxn ang="0">
                  <a:pos x="356" y="383"/>
                </a:cxn>
                <a:cxn ang="0">
                  <a:pos x="304" y="384"/>
                </a:cxn>
                <a:cxn ang="0">
                  <a:pos x="287" y="334"/>
                </a:cxn>
                <a:cxn ang="0">
                  <a:pos x="239" y="325"/>
                </a:cxn>
                <a:cxn ang="0">
                  <a:pos x="301" y="262"/>
                </a:cxn>
                <a:cxn ang="0">
                  <a:pos x="330" y="292"/>
                </a:cxn>
                <a:cxn ang="0">
                  <a:pos x="376" y="223"/>
                </a:cxn>
                <a:cxn ang="0">
                  <a:pos x="414" y="186"/>
                </a:cxn>
                <a:cxn ang="0">
                  <a:pos x="471" y="164"/>
                </a:cxn>
                <a:cxn ang="0">
                  <a:pos x="461" y="144"/>
                </a:cxn>
                <a:cxn ang="0">
                  <a:pos x="491" y="134"/>
                </a:cxn>
                <a:cxn ang="0">
                  <a:pos x="503" y="155"/>
                </a:cxn>
                <a:cxn ang="0">
                  <a:pos x="509" y="131"/>
                </a:cxn>
                <a:cxn ang="0">
                  <a:pos x="497" y="89"/>
                </a:cxn>
                <a:cxn ang="0">
                  <a:pos x="459" y="62"/>
                </a:cxn>
                <a:cxn ang="0">
                  <a:pos x="406" y="108"/>
                </a:cxn>
                <a:cxn ang="0">
                  <a:pos x="391" y="112"/>
                </a:cxn>
                <a:cxn ang="0">
                  <a:pos x="357" y="89"/>
                </a:cxn>
                <a:cxn ang="0">
                  <a:pos x="422" y="44"/>
                </a:cxn>
                <a:cxn ang="0">
                  <a:pos x="429" y="57"/>
                </a:cxn>
                <a:cxn ang="0">
                  <a:pos x="441" y="40"/>
                </a:cxn>
                <a:cxn ang="0">
                  <a:pos x="477" y="30"/>
                </a:cxn>
                <a:cxn ang="0">
                  <a:pos x="471" y="47"/>
                </a:cxn>
                <a:cxn ang="0">
                  <a:pos x="474" y="61"/>
                </a:cxn>
                <a:cxn ang="0">
                  <a:pos x="502" y="58"/>
                </a:cxn>
                <a:cxn ang="0">
                  <a:pos x="514" y="49"/>
                </a:cxn>
                <a:cxn ang="0">
                  <a:pos x="513" y="26"/>
                </a:cxn>
                <a:cxn ang="0">
                  <a:pos x="476" y="4"/>
                </a:cxn>
                <a:cxn ang="0">
                  <a:pos x="431" y="14"/>
                </a:cxn>
                <a:cxn ang="0">
                  <a:pos x="420" y="33"/>
                </a:cxn>
                <a:cxn ang="0">
                  <a:pos x="442" y="1"/>
                </a:cxn>
                <a:cxn ang="0">
                  <a:pos x="380" y="27"/>
                </a:cxn>
                <a:cxn ang="0">
                  <a:pos x="310" y="34"/>
                </a:cxn>
                <a:cxn ang="0">
                  <a:pos x="269" y="21"/>
                </a:cxn>
                <a:cxn ang="0">
                  <a:pos x="172" y="18"/>
                </a:cxn>
                <a:cxn ang="0">
                  <a:pos x="97" y="41"/>
                </a:cxn>
                <a:cxn ang="0">
                  <a:pos x="82" y="57"/>
                </a:cxn>
                <a:cxn ang="0">
                  <a:pos x="56" y="84"/>
                </a:cxn>
                <a:cxn ang="0">
                  <a:pos x="65" y="91"/>
                </a:cxn>
                <a:cxn ang="0">
                  <a:pos x="124" y="75"/>
                </a:cxn>
                <a:cxn ang="0">
                  <a:pos x="163" y="127"/>
                </a:cxn>
                <a:cxn ang="0">
                  <a:pos x="133" y="197"/>
                </a:cxn>
                <a:cxn ang="0">
                  <a:pos x="155" y="284"/>
                </a:cxn>
                <a:cxn ang="0">
                  <a:pos x="167" y="289"/>
                </a:cxn>
                <a:cxn ang="0">
                  <a:pos x="176" y="290"/>
                </a:cxn>
                <a:cxn ang="0">
                  <a:pos x="237" y="354"/>
                </a:cxn>
                <a:cxn ang="0">
                  <a:pos x="292" y="388"/>
                </a:cxn>
                <a:cxn ang="0">
                  <a:pos x="322" y="401"/>
                </a:cxn>
                <a:cxn ang="0">
                  <a:pos x="328" y="445"/>
                </a:cxn>
                <a:cxn ang="0">
                  <a:pos x="319" y="494"/>
                </a:cxn>
                <a:cxn ang="0">
                  <a:pos x="390" y="685"/>
                </a:cxn>
                <a:cxn ang="0">
                  <a:pos x="406" y="735"/>
                </a:cxn>
                <a:cxn ang="0">
                  <a:pos x="405" y="758"/>
                </a:cxn>
                <a:cxn ang="0">
                  <a:pos x="446" y="765"/>
                </a:cxn>
                <a:cxn ang="0">
                  <a:pos x="451" y="721"/>
                </a:cxn>
                <a:cxn ang="0">
                  <a:pos x="454" y="699"/>
                </a:cxn>
                <a:cxn ang="0">
                  <a:pos x="467" y="668"/>
                </a:cxn>
                <a:cxn ang="0">
                  <a:pos x="508" y="617"/>
                </a:cxn>
                <a:cxn ang="0">
                  <a:pos x="555" y="538"/>
                </a:cxn>
              </a:cxnLst>
              <a:rect l="0" t="0" r="r" b="b"/>
              <a:pathLst>
                <a:path w="577" h="802">
                  <a:moveTo>
                    <a:pt x="572" y="488"/>
                  </a:moveTo>
                  <a:cubicBezTo>
                    <a:pt x="572" y="488"/>
                    <a:pt x="564" y="486"/>
                    <a:pt x="564" y="485"/>
                  </a:cubicBezTo>
                  <a:cubicBezTo>
                    <a:pt x="564" y="484"/>
                    <a:pt x="551" y="473"/>
                    <a:pt x="550" y="473"/>
                  </a:cubicBezTo>
                  <a:cubicBezTo>
                    <a:pt x="550" y="474"/>
                    <a:pt x="545" y="468"/>
                    <a:pt x="544" y="470"/>
                  </a:cubicBezTo>
                  <a:cubicBezTo>
                    <a:pt x="544" y="471"/>
                    <a:pt x="534" y="471"/>
                    <a:pt x="534" y="471"/>
                  </a:cubicBezTo>
                  <a:cubicBezTo>
                    <a:pt x="523" y="469"/>
                    <a:pt x="523" y="469"/>
                    <a:pt x="523" y="469"/>
                  </a:cubicBezTo>
                  <a:cubicBezTo>
                    <a:pt x="523" y="469"/>
                    <a:pt x="519" y="472"/>
                    <a:pt x="520" y="471"/>
                  </a:cubicBezTo>
                  <a:cubicBezTo>
                    <a:pt x="521" y="469"/>
                    <a:pt x="520" y="462"/>
                    <a:pt x="520" y="463"/>
                  </a:cubicBezTo>
                  <a:cubicBezTo>
                    <a:pt x="519" y="464"/>
                    <a:pt x="504" y="456"/>
                    <a:pt x="504" y="456"/>
                  </a:cubicBezTo>
                  <a:cubicBezTo>
                    <a:pt x="498" y="461"/>
                    <a:pt x="498" y="461"/>
                    <a:pt x="498" y="461"/>
                  </a:cubicBezTo>
                  <a:cubicBezTo>
                    <a:pt x="498" y="455"/>
                    <a:pt x="498" y="455"/>
                    <a:pt x="498" y="455"/>
                  </a:cubicBezTo>
                  <a:cubicBezTo>
                    <a:pt x="490" y="450"/>
                    <a:pt x="490" y="450"/>
                    <a:pt x="490" y="450"/>
                  </a:cubicBezTo>
                  <a:cubicBezTo>
                    <a:pt x="491" y="443"/>
                    <a:pt x="491" y="443"/>
                    <a:pt x="491" y="443"/>
                  </a:cubicBezTo>
                  <a:cubicBezTo>
                    <a:pt x="487" y="440"/>
                    <a:pt x="487" y="440"/>
                    <a:pt x="487" y="440"/>
                  </a:cubicBezTo>
                  <a:cubicBezTo>
                    <a:pt x="487" y="440"/>
                    <a:pt x="487" y="441"/>
                    <a:pt x="486" y="440"/>
                  </a:cubicBezTo>
                  <a:cubicBezTo>
                    <a:pt x="486" y="440"/>
                    <a:pt x="484" y="427"/>
                    <a:pt x="484" y="427"/>
                  </a:cubicBezTo>
                  <a:cubicBezTo>
                    <a:pt x="472" y="417"/>
                    <a:pt x="472" y="417"/>
                    <a:pt x="472" y="417"/>
                  </a:cubicBezTo>
                  <a:cubicBezTo>
                    <a:pt x="457" y="417"/>
                    <a:pt x="457" y="417"/>
                    <a:pt x="457" y="417"/>
                  </a:cubicBezTo>
                  <a:cubicBezTo>
                    <a:pt x="444" y="409"/>
                    <a:pt x="444" y="409"/>
                    <a:pt x="444" y="409"/>
                  </a:cubicBezTo>
                  <a:cubicBezTo>
                    <a:pt x="441" y="402"/>
                    <a:pt x="441" y="402"/>
                    <a:pt x="441" y="402"/>
                  </a:cubicBezTo>
                  <a:cubicBezTo>
                    <a:pt x="441" y="402"/>
                    <a:pt x="433" y="399"/>
                    <a:pt x="433" y="398"/>
                  </a:cubicBezTo>
                  <a:cubicBezTo>
                    <a:pt x="433" y="397"/>
                    <a:pt x="431" y="398"/>
                    <a:pt x="430" y="397"/>
                  </a:cubicBezTo>
                  <a:cubicBezTo>
                    <a:pt x="430" y="397"/>
                    <a:pt x="430" y="394"/>
                    <a:pt x="430" y="394"/>
                  </a:cubicBezTo>
                  <a:cubicBezTo>
                    <a:pt x="426" y="391"/>
                    <a:pt x="426" y="391"/>
                    <a:pt x="426" y="391"/>
                  </a:cubicBezTo>
                  <a:cubicBezTo>
                    <a:pt x="425" y="390"/>
                    <a:pt x="425" y="390"/>
                    <a:pt x="425" y="390"/>
                  </a:cubicBezTo>
                  <a:cubicBezTo>
                    <a:pt x="422" y="389"/>
                    <a:pt x="422" y="389"/>
                    <a:pt x="422" y="389"/>
                  </a:cubicBezTo>
                  <a:cubicBezTo>
                    <a:pt x="420" y="387"/>
                    <a:pt x="420" y="387"/>
                    <a:pt x="420" y="387"/>
                  </a:cubicBezTo>
                  <a:cubicBezTo>
                    <a:pt x="420" y="387"/>
                    <a:pt x="427" y="383"/>
                    <a:pt x="426" y="384"/>
                  </a:cubicBezTo>
                  <a:cubicBezTo>
                    <a:pt x="426" y="384"/>
                    <a:pt x="411" y="386"/>
                    <a:pt x="411" y="386"/>
                  </a:cubicBezTo>
                  <a:cubicBezTo>
                    <a:pt x="409" y="389"/>
                    <a:pt x="409" y="389"/>
                    <a:pt x="409" y="389"/>
                  </a:cubicBezTo>
                  <a:cubicBezTo>
                    <a:pt x="402" y="385"/>
                    <a:pt x="402" y="385"/>
                    <a:pt x="402" y="385"/>
                  </a:cubicBezTo>
                  <a:cubicBezTo>
                    <a:pt x="391" y="385"/>
                    <a:pt x="391" y="385"/>
                    <a:pt x="391" y="385"/>
                  </a:cubicBezTo>
                  <a:cubicBezTo>
                    <a:pt x="391" y="385"/>
                    <a:pt x="382" y="381"/>
                    <a:pt x="383" y="380"/>
                  </a:cubicBezTo>
                  <a:cubicBezTo>
                    <a:pt x="383" y="379"/>
                    <a:pt x="380" y="376"/>
                    <a:pt x="380" y="376"/>
                  </a:cubicBezTo>
                  <a:cubicBezTo>
                    <a:pt x="380" y="376"/>
                    <a:pt x="378" y="380"/>
                    <a:pt x="378" y="381"/>
                  </a:cubicBezTo>
                  <a:cubicBezTo>
                    <a:pt x="377" y="381"/>
                    <a:pt x="371" y="386"/>
                    <a:pt x="371" y="386"/>
                  </a:cubicBezTo>
                  <a:cubicBezTo>
                    <a:pt x="372" y="394"/>
                    <a:pt x="372" y="394"/>
                    <a:pt x="372" y="394"/>
                  </a:cubicBezTo>
                  <a:cubicBezTo>
                    <a:pt x="368" y="390"/>
                    <a:pt x="368" y="390"/>
                    <a:pt x="368" y="390"/>
                  </a:cubicBezTo>
                  <a:cubicBezTo>
                    <a:pt x="370" y="386"/>
                    <a:pt x="370" y="386"/>
                    <a:pt x="370" y="386"/>
                  </a:cubicBezTo>
                  <a:cubicBezTo>
                    <a:pt x="370" y="386"/>
                    <a:pt x="370" y="381"/>
                    <a:pt x="370" y="380"/>
                  </a:cubicBezTo>
                  <a:cubicBezTo>
                    <a:pt x="370" y="379"/>
                    <a:pt x="374" y="377"/>
                    <a:pt x="374" y="377"/>
                  </a:cubicBezTo>
                  <a:cubicBezTo>
                    <a:pt x="373" y="374"/>
                    <a:pt x="373" y="374"/>
                    <a:pt x="373" y="374"/>
                  </a:cubicBezTo>
                  <a:cubicBezTo>
                    <a:pt x="373" y="374"/>
                    <a:pt x="368" y="376"/>
                    <a:pt x="368" y="376"/>
                  </a:cubicBezTo>
                  <a:cubicBezTo>
                    <a:pt x="368" y="377"/>
                    <a:pt x="363" y="380"/>
                    <a:pt x="363" y="380"/>
                  </a:cubicBezTo>
                  <a:cubicBezTo>
                    <a:pt x="356" y="383"/>
                    <a:pt x="356" y="383"/>
                    <a:pt x="356" y="383"/>
                  </a:cubicBezTo>
                  <a:cubicBezTo>
                    <a:pt x="352" y="383"/>
                    <a:pt x="352" y="383"/>
                    <a:pt x="352" y="383"/>
                  </a:cubicBezTo>
                  <a:cubicBezTo>
                    <a:pt x="352" y="383"/>
                    <a:pt x="349" y="388"/>
                    <a:pt x="349" y="388"/>
                  </a:cubicBezTo>
                  <a:cubicBezTo>
                    <a:pt x="348" y="388"/>
                    <a:pt x="348" y="393"/>
                    <a:pt x="348" y="393"/>
                  </a:cubicBezTo>
                  <a:cubicBezTo>
                    <a:pt x="348" y="393"/>
                    <a:pt x="341" y="402"/>
                    <a:pt x="340" y="401"/>
                  </a:cubicBezTo>
                  <a:cubicBezTo>
                    <a:pt x="340" y="400"/>
                    <a:pt x="331" y="393"/>
                    <a:pt x="331" y="393"/>
                  </a:cubicBezTo>
                  <a:cubicBezTo>
                    <a:pt x="322" y="394"/>
                    <a:pt x="322" y="394"/>
                    <a:pt x="322" y="394"/>
                  </a:cubicBezTo>
                  <a:cubicBezTo>
                    <a:pt x="316" y="397"/>
                    <a:pt x="316" y="397"/>
                    <a:pt x="316" y="397"/>
                  </a:cubicBezTo>
                  <a:cubicBezTo>
                    <a:pt x="310" y="393"/>
                    <a:pt x="310" y="393"/>
                    <a:pt x="310" y="393"/>
                  </a:cubicBezTo>
                  <a:cubicBezTo>
                    <a:pt x="304" y="384"/>
                    <a:pt x="304" y="384"/>
                    <a:pt x="304" y="384"/>
                  </a:cubicBezTo>
                  <a:cubicBezTo>
                    <a:pt x="305" y="375"/>
                    <a:pt x="305" y="375"/>
                    <a:pt x="305" y="375"/>
                  </a:cubicBezTo>
                  <a:cubicBezTo>
                    <a:pt x="308" y="364"/>
                    <a:pt x="308" y="364"/>
                    <a:pt x="308" y="364"/>
                  </a:cubicBezTo>
                  <a:cubicBezTo>
                    <a:pt x="309" y="357"/>
                    <a:pt x="309" y="357"/>
                    <a:pt x="309" y="357"/>
                  </a:cubicBezTo>
                  <a:cubicBezTo>
                    <a:pt x="302" y="352"/>
                    <a:pt x="302" y="352"/>
                    <a:pt x="302" y="352"/>
                  </a:cubicBezTo>
                  <a:cubicBezTo>
                    <a:pt x="302" y="352"/>
                    <a:pt x="287" y="353"/>
                    <a:pt x="287" y="353"/>
                  </a:cubicBezTo>
                  <a:cubicBezTo>
                    <a:pt x="287" y="352"/>
                    <a:pt x="279" y="353"/>
                    <a:pt x="280" y="352"/>
                  </a:cubicBezTo>
                  <a:cubicBezTo>
                    <a:pt x="280" y="351"/>
                    <a:pt x="282" y="347"/>
                    <a:pt x="282" y="346"/>
                  </a:cubicBezTo>
                  <a:cubicBezTo>
                    <a:pt x="282" y="345"/>
                    <a:pt x="284" y="340"/>
                    <a:pt x="284" y="340"/>
                  </a:cubicBezTo>
                  <a:cubicBezTo>
                    <a:pt x="287" y="334"/>
                    <a:pt x="287" y="334"/>
                    <a:pt x="287" y="334"/>
                  </a:cubicBezTo>
                  <a:cubicBezTo>
                    <a:pt x="292" y="322"/>
                    <a:pt x="292" y="322"/>
                    <a:pt x="292" y="322"/>
                  </a:cubicBezTo>
                  <a:cubicBezTo>
                    <a:pt x="294" y="318"/>
                    <a:pt x="294" y="318"/>
                    <a:pt x="294" y="318"/>
                  </a:cubicBezTo>
                  <a:cubicBezTo>
                    <a:pt x="282" y="317"/>
                    <a:pt x="282" y="317"/>
                    <a:pt x="282" y="317"/>
                  </a:cubicBezTo>
                  <a:cubicBezTo>
                    <a:pt x="275" y="320"/>
                    <a:pt x="275" y="320"/>
                    <a:pt x="275" y="320"/>
                  </a:cubicBezTo>
                  <a:cubicBezTo>
                    <a:pt x="271" y="332"/>
                    <a:pt x="271" y="332"/>
                    <a:pt x="271" y="332"/>
                  </a:cubicBezTo>
                  <a:cubicBezTo>
                    <a:pt x="250" y="337"/>
                    <a:pt x="250" y="337"/>
                    <a:pt x="250" y="337"/>
                  </a:cubicBezTo>
                  <a:cubicBezTo>
                    <a:pt x="245" y="334"/>
                    <a:pt x="245" y="334"/>
                    <a:pt x="245" y="334"/>
                  </a:cubicBezTo>
                  <a:cubicBezTo>
                    <a:pt x="245" y="334"/>
                    <a:pt x="245" y="336"/>
                    <a:pt x="245" y="334"/>
                  </a:cubicBezTo>
                  <a:cubicBezTo>
                    <a:pt x="245" y="333"/>
                    <a:pt x="239" y="325"/>
                    <a:pt x="239" y="325"/>
                  </a:cubicBezTo>
                  <a:cubicBezTo>
                    <a:pt x="236" y="313"/>
                    <a:pt x="236" y="313"/>
                    <a:pt x="236" y="313"/>
                  </a:cubicBezTo>
                  <a:cubicBezTo>
                    <a:pt x="236" y="313"/>
                    <a:pt x="244" y="289"/>
                    <a:pt x="244" y="290"/>
                  </a:cubicBezTo>
                  <a:cubicBezTo>
                    <a:pt x="243" y="290"/>
                    <a:pt x="244" y="281"/>
                    <a:pt x="244" y="281"/>
                  </a:cubicBezTo>
                  <a:cubicBezTo>
                    <a:pt x="270" y="264"/>
                    <a:pt x="270" y="264"/>
                    <a:pt x="270" y="264"/>
                  </a:cubicBezTo>
                  <a:cubicBezTo>
                    <a:pt x="279" y="265"/>
                    <a:pt x="279" y="265"/>
                    <a:pt x="279" y="265"/>
                  </a:cubicBezTo>
                  <a:cubicBezTo>
                    <a:pt x="282" y="268"/>
                    <a:pt x="282" y="268"/>
                    <a:pt x="282" y="268"/>
                  </a:cubicBezTo>
                  <a:cubicBezTo>
                    <a:pt x="288" y="267"/>
                    <a:pt x="288" y="267"/>
                    <a:pt x="288" y="267"/>
                  </a:cubicBezTo>
                  <a:cubicBezTo>
                    <a:pt x="294" y="261"/>
                    <a:pt x="294" y="261"/>
                    <a:pt x="294" y="261"/>
                  </a:cubicBezTo>
                  <a:cubicBezTo>
                    <a:pt x="301" y="262"/>
                    <a:pt x="301" y="262"/>
                    <a:pt x="301" y="262"/>
                  </a:cubicBezTo>
                  <a:cubicBezTo>
                    <a:pt x="309" y="260"/>
                    <a:pt x="309" y="260"/>
                    <a:pt x="309" y="260"/>
                  </a:cubicBezTo>
                  <a:cubicBezTo>
                    <a:pt x="313" y="265"/>
                    <a:pt x="313" y="265"/>
                    <a:pt x="313" y="265"/>
                  </a:cubicBezTo>
                  <a:cubicBezTo>
                    <a:pt x="320" y="263"/>
                    <a:pt x="320" y="263"/>
                    <a:pt x="320" y="263"/>
                  </a:cubicBezTo>
                  <a:cubicBezTo>
                    <a:pt x="324" y="267"/>
                    <a:pt x="324" y="267"/>
                    <a:pt x="324" y="267"/>
                  </a:cubicBezTo>
                  <a:cubicBezTo>
                    <a:pt x="326" y="269"/>
                    <a:pt x="326" y="269"/>
                    <a:pt x="326" y="269"/>
                  </a:cubicBezTo>
                  <a:cubicBezTo>
                    <a:pt x="326" y="273"/>
                    <a:pt x="326" y="273"/>
                    <a:pt x="326" y="273"/>
                  </a:cubicBezTo>
                  <a:cubicBezTo>
                    <a:pt x="324" y="277"/>
                    <a:pt x="324" y="277"/>
                    <a:pt x="324" y="277"/>
                  </a:cubicBezTo>
                  <a:cubicBezTo>
                    <a:pt x="326" y="285"/>
                    <a:pt x="326" y="285"/>
                    <a:pt x="326" y="285"/>
                  </a:cubicBezTo>
                  <a:cubicBezTo>
                    <a:pt x="330" y="292"/>
                    <a:pt x="330" y="292"/>
                    <a:pt x="330" y="292"/>
                  </a:cubicBezTo>
                  <a:cubicBezTo>
                    <a:pt x="334" y="293"/>
                    <a:pt x="334" y="293"/>
                    <a:pt x="334" y="293"/>
                  </a:cubicBezTo>
                  <a:cubicBezTo>
                    <a:pt x="337" y="283"/>
                    <a:pt x="337" y="283"/>
                    <a:pt x="337" y="283"/>
                  </a:cubicBezTo>
                  <a:cubicBezTo>
                    <a:pt x="337" y="273"/>
                    <a:pt x="337" y="273"/>
                    <a:pt x="337" y="273"/>
                  </a:cubicBezTo>
                  <a:cubicBezTo>
                    <a:pt x="335" y="265"/>
                    <a:pt x="335" y="265"/>
                    <a:pt x="335" y="265"/>
                  </a:cubicBezTo>
                  <a:cubicBezTo>
                    <a:pt x="335" y="259"/>
                    <a:pt x="335" y="259"/>
                    <a:pt x="335" y="259"/>
                  </a:cubicBezTo>
                  <a:cubicBezTo>
                    <a:pt x="345" y="247"/>
                    <a:pt x="345" y="247"/>
                    <a:pt x="345" y="247"/>
                  </a:cubicBezTo>
                  <a:cubicBezTo>
                    <a:pt x="357" y="238"/>
                    <a:pt x="357" y="238"/>
                    <a:pt x="357" y="238"/>
                  </a:cubicBezTo>
                  <a:cubicBezTo>
                    <a:pt x="368" y="233"/>
                    <a:pt x="368" y="233"/>
                    <a:pt x="368" y="233"/>
                  </a:cubicBezTo>
                  <a:cubicBezTo>
                    <a:pt x="376" y="223"/>
                    <a:pt x="376" y="223"/>
                    <a:pt x="376" y="223"/>
                  </a:cubicBezTo>
                  <a:cubicBezTo>
                    <a:pt x="376" y="214"/>
                    <a:pt x="376" y="214"/>
                    <a:pt x="376" y="214"/>
                  </a:cubicBezTo>
                  <a:cubicBezTo>
                    <a:pt x="380" y="213"/>
                    <a:pt x="380" y="213"/>
                    <a:pt x="380" y="213"/>
                  </a:cubicBezTo>
                  <a:cubicBezTo>
                    <a:pt x="384" y="205"/>
                    <a:pt x="384" y="205"/>
                    <a:pt x="384" y="205"/>
                  </a:cubicBezTo>
                  <a:cubicBezTo>
                    <a:pt x="387" y="206"/>
                    <a:pt x="387" y="206"/>
                    <a:pt x="387" y="206"/>
                  </a:cubicBezTo>
                  <a:cubicBezTo>
                    <a:pt x="395" y="196"/>
                    <a:pt x="395" y="196"/>
                    <a:pt x="395" y="196"/>
                  </a:cubicBezTo>
                  <a:cubicBezTo>
                    <a:pt x="407" y="192"/>
                    <a:pt x="407" y="192"/>
                    <a:pt x="407" y="192"/>
                  </a:cubicBezTo>
                  <a:cubicBezTo>
                    <a:pt x="415" y="191"/>
                    <a:pt x="415" y="191"/>
                    <a:pt x="415" y="191"/>
                  </a:cubicBezTo>
                  <a:cubicBezTo>
                    <a:pt x="417" y="188"/>
                    <a:pt x="417" y="188"/>
                    <a:pt x="417" y="188"/>
                  </a:cubicBezTo>
                  <a:cubicBezTo>
                    <a:pt x="414" y="186"/>
                    <a:pt x="414" y="186"/>
                    <a:pt x="414" y="186"/>
                  </a:cubicBezTo>
                  <a:cubicBezTo>
                    <a:pt x="420" y="177"/>
                    <a:pt x="420" y="177"/>
                    <a:pt x="420" y="177"/>
                  </a:cubicBezTo>
                  <a:cubicBezTo>
                    <a:pt x="439" y="169"/>
                    <a:pt x="439" y="169"/>
                    <a:pt x="439" y="169"/>
                  </a:cubicBezTo>
                  <a:cubicBezTo>
                    <a:pt x="451" y="166"/>
                    <a:pt x="451" y="166"/>
                    <a:pt x="451" y="166"/>
                  </a:cubicBezTo>
                  <a:cubicBezTo>
                    <a:pt x="441" y="172"/>
                    <a:pt x="441" y="172"/>
                    <a:pt x="441" y="172"/>
                  </a:cubicBezTo>
                  <a:cubicBezTo>
                    <a:pt x="443" y="176"/>
                    <a:pt x="443" y="176"/>
                    <a:pt x="443" y="176"/>
                  </a:cubicBezTo>
                  <a:cubicBezTo>
                    <a:pt x="450" y="175"/>
                    <a:pt x="450" y="175"/>
                    <a:pt x="450" y="175"/>
                  </a:cubicBezTo>
                  <a:cubicBezTo>
                    <a:pt x="455" y="171"/>
                    <a:pt x="455" y="171"/>
                    <a:pt x="455" y="171"/>
                  </a:cubicBezTo>
                  <a:cubicBezTo>
                    <a:pt x="468" y="168"/>
                    <a:pt x="468" y="168"/>
                    <a:pt x="468" y="168"/>
                  </a:cubicBezTo>
                  <a:cubicBezTo>
                    <a:pt x="468" y="168"/>
                    <a:pt x="471" y="163"/>
                    <a:pt x="471" y="164"/>
                  </a:cubicBezTo>
                  <a:cubicBezTo>
                    <a:pt x="471" y="165"/>
                    <a:pt x="478" y="163"/>
                    <a:pt x="478" y="163"/>
                  </a:cubicBezTo>
                  <a:cubicBezTo>
                    <a:pt x="476" y="160"/>
                    <a:pt x="476" y="160"/>
                    <a:pt x="476" y="160"/>
                  </a:cubicBezTo>
                  <a:cubicBezTo>
                    <a:pt x="477" y="156"/>
                    <a:pt x="477" y="156"/>
                    <a:pt x="477" y="156"/>
                  </a:cubicBezTo>
                  <a:cubicBezTo>
                    <a:pt x="473" y="157"/>
                    <a:pt x="473" y="157"/>
                    <a:pt x="473" y="157"/>
                  </a:cubicBezTo>
                  <a:cubicBezTo>
                    <a:pt x="467" y="164"/>
                    <a:pt x="467" y="164"/>
                    <a:pt x="467" y="164"/>
                  </a:cubicBezTo>
                  <a:cubicBezTo>
                    <a:pt x="458" y="163"/>
                    <a:pt x="458" y="163"/>
                    <a:pt x="458" y="163"/>
                  </a:cubicBezTo>
                  <a:cubicBezTo>
                    <a:pt x="454" y="157"/>
                    <a:pt x="454" y="157"/>
                    <a:pt x="454" y="157"/>
                  </a:cubicBezTo>
                  <a:cubicBezTo>
                    <a:pt x="458" y="151"/>
                    <a:pt x="458" y="151"/>
                    <a:pt x="458" y="151"/>
                  </a:cubicBezTo>
                  <a:cubicBezTo>
                    <a:pt x="458" y="151"/>
                    <a:pt x="462" y="143"/>
                    <a:pt x="461" y="144"/>
                  </a:cubicBezTo>
                  <a:cubicBezTo>
                    <a:pt x="461" y="144"/>
                    <a:pt x="455" y="142"/>
                    <a:pt x="455" y="142"/>
                  </a:cubicBezTo>
                  <a:cubicBezTo>
                    <a:pt x="446" y="145"/>
                    <a:pt x="446" y="145"/>
                    <a:pt x="446" y="145"/>
                  </a:cubicBezTo>
                  <a:cubicBezTo>
                    <a:pt x="445" y="145"/>
                    <a:pt x="436" y="150"/>
                    <a:pt x="436" y="149"/>
                  </a:cubicBezTo>
                  <a:cubicBezTo>
                    <a:pt x="436" y="149"/>
                    <a:pt x="432" y="152"/>
                    <a:pt x="432" y="152"/>
                  </a:cubicBezTo>
                  <a:cubicBezTo>
                    <a:pt x="444" y="142"/>
                    <a:pt x="444" y="142"/>
                    <a:pt x="444" y="142"/>
                  </a:cubicBezTo>
                  <a:cubicBezTo>
                    <a:pt x="449" y="142"/>
                    <a:pt x="449" y="142"/>
                    <a:pt x="449" y="142"/>
                  </a:cubicBezTo>
                  <a:cubicBezTo>
                    <a:pt x="455" y="136"/>
                    <a:pt x="455" y="136"/>
                    <a:pt x="455" y="136"/>
                  </a:cubicBezTo>
                  <a:cubicBezTo>
                    <a:pt x="482" y="136"/>
                    <a:pt x="482" y="136"/>
                    <a:pt x="482" y="136"/>
                  </a:cubicBezTo>
                  <a:cubicBezTo>
                    <a:pt x="491" y="134"/>
                    <a:pt x="491" y="134"/>
                    <a:pt x="491" y="134"/>
                  </a:cubicBezTo>
                  <a:cubicBezTo>
                    <a:pt x="504" y="128"/>
                    <a:pt x="504" y="128"/>
                    <a:pt x="504" y="128"/>
                  </a:cubicBezTo>
                  <a:cubicBezTo>
                    <a:pt x="505" y="129"/>
                    <a:pt x="505" y="129"/>
                    <a:pt x="505" y="129"/>
                  </a:cubicBezTo>
                  <a:cubicBezTo>
                    <a:pt x="499" y="134"/>
                    <a:pt x="499" y="134"/>
                    <a:pt x="499" y="134"/>
                  </a:cubicBezTo>
                  <a:cubicBezTo>
                    <a:pt x="493" y="141"/>
                    <a:pt x="493" y="141"/>
                    <a:pt x="493" y="141"/>
                  </a:cubicBezTo>
                  <a:cubicBezTo>
                    <a:pt x="487" y="147"/>
                    <a:pt x="487" y="147"/>
                    <a:pt x="487" y="147"/>
                  </a:cubicBezTo>
                  <a:cubicBezTo>
                    <a:pt x="484" y="151"/>
                    <a:pt x="484" y="151"/>
                    <a:pt x="484" y="151"/>
                  </a:cubicBezTo>
                  <a:cubicBezTo>
                    <a:pt x="493" y="152"/>
                    <a:pt x="493" y="152"/>
                    <a:pt x="493" y="152"/>
                  </a:cubicBezTo>
                  <a:cubicBezTo>
                    <a:pt x="493" y="152"/>
                    <a:pt x="501" y="152"/>
                    <a:pt x="502" y="152"/>
                  </a:cubicBezTo>
                  <a:cubicBezTo>
                    <a:pt x="503" y="152"/>
                    <a:pt x="503" y="155"/>
                    <a:pt x="503" y="155"/>
                  </a:cubicBezTo>
                  <a:cubicBezTo>
                    <a:pt x="507" y="152"/>
                    <a:pt x="507" y="152"/>
                    <a:pt x="507" y="152"/>
                  </a:cubicBezTo>
                  <a:cubicBezTo>
                    <a:pt x="509" y="158"/>
                    <a:pt x="509" y="158"/>
                    <a:pt x="509" y="158"/>
                  </a:cubicBezTo>
                  <a:cubicBezTo>
                    <a:pt x="516" y="152"/>
                    <a:pt x="516" y="152"/>
                    <a:pt x="516" y="152"/>
                  </a:cubicBezTo>
                  <a:cubicBezTo>
                    <a:pt x="514" y="146"/>
                    <a:pt x="514" y="146"/>
                    <a:pt x="514" y="146"/>
                  </a:cubicBezTo>
                  <a:cubicBezTo>
                    <a:pt x="516" y="140"/>
                    <a:pt x="516" y="140"/>
                    <a:pt x="516" y="140"/>
                  </a:cubicBezTo>
                  <a:cubicBezTo>
                    <a:pt x="508" y="141"/>
                    <a:pt x="508" y="141"/>
                    <a:pt x="508" y="141"/>
                  </a:cubicBezTo>
                  <a:cubicBezTo>
                    <a:pt x="508" y="138"/>
                    <a:pt x="508" y="138"/>
                    <a:pt x="508" y="138"/>
                  </a:cubicBezTo>
                  <a:cubicBezTo>
                    <a:pt x="508" y="138"/>
                    <a:pt x="505" y="134"/>
                    <a:pt x="504" y="134"/>
                  </a:cubicBezTo>
                  <a:cubicBezTo>
                    <a:pt x="504" y="135"/>
                    <a:pt x="509" y="130"/>
                    <a:pt x="509" y="131"/>
                  </a:cubicBezTo>
                  <a:cubicBezTo>
                    <a:pt x="509" y="131"/>
                    <a:pt x="507" y="128"/>
                    <a:pt x="507" y="128"/>
                  </a:cubicBezTo>
                  <a:cubicBezTo>
                    <a:pt x="513" y="121"/>
                    <a:pt x="513" y="121"/>
                    <a:pt x="513" y="121"/>
                  </a:cubicBezTo>
                  <a:cubicBezTo>
                    <a:pt x="510" y="113"/>
                    <a:pt x="510" y="113"/>
                    <a:pt x="510" y="113"/>
                  </a:cubicBezTo>
                  <a:cubicBezTo>
                    <a:pt x="509" y="109"/>
                    <a:pt x="509" y="109"/>
                    <a:pt x="509" y="109"/>
                  </a:cubicBezTo>
                  <a:cubicBezTo>
                    <a:pt x="501" y="106"/>
                    <a:pt x="501" y="106"/>
                    <a:pt x="501" y="106"/>
                  </a:cubicBezTo>
                  <a:cubicBezTo>
                    <a:pt x="499" y="102"/>
                    <a:pt x="499" y="102"/>
                    <a:pt x="499" y="102"/>
                  </a:cubicBezTo>
                  <a:cubicBezTo>
                    <a:pt x="495" y="99"/>
                    <a:pt x="495" y="99"/>
                    <a:pt x="495" y="99"/>
                  </a:cubicBezTo>
                  <a:cubicBezTo>
                    <a:pt x="498" y="93"/>
                    <a:pt x="498" y="93"/>
                    <a:pt x="498" y="93"/>
                  </a:cubicBezTo>
                  <a:cubicBezTo>
                    <a:pt x="497" y="89"/>
                    <a:pt x="497" y="89"/>
                    <a:pt x="497" y="89"/>
                  </a:cubicBezTo>
                  <a:cubicBezTo>
                    <a:pt x="497" y="89"/>
                    <a:pt x="495" y="74"/>
                    <a:pt x="494" y="74"/>
                  </a:cubicBezTo>
                  <a:cubicBezTo>
                    <a:pt x="494" y="75"/>
                    <a:pt x="484" y="82"/>
                    <a:pt x="484" y="82"/>
                  </a:cubicBezTo>
                  <a:cubicBezTo>
                    <a:pt x="474" y="87"/>
                    <a:pt x="474" y="87"/>
                    <a:pt x="474" y="87"/>
                  </a:cubicBezTo>
                  <a:cubicBezTo>
                    <a:pt x="469" y="83"/>
                    <a:pt x="469" y="83"/>
                    <a:pt x="469" y="83"/>
                  </a:cubicBezTo>
                  <a:cubicBezTo>
                    <a:pt x="470" y="77"/>
                    <a:pt x="470" y="77"/>
                    <a:pt x="470" y="77"/>
                  </a:cubicBezTo>
                  <a:cubicBezTo>
                    <a:pt x="474" y="73"/>
                    <a:pt x="474" y="73"/>
                    <a:pt x="474" y="73"/>
                  </a:cubicBezTo>
                  <a:cubicBezTo>
                    <a:pt x="467" y="70"/>
                    <a:pt x="467" y="70"/>
                    <a:pt x="467" y="70"/>
                  </a:cubicBezTo>
                  <a:cubicBezTo>
                    <a:pt x="466" y="68"/>
                    <a:pt x="466" y="68"/>
                    <a:pt x="466" y="68"/>
                  </a:cubicBezTo>
                  <a:cubicBezTo>
                    <a:pt x="466" y="68"/>
                    <a:pt x="460" y="62"/>
                    <a:pt x="459" y="62"/>
                  </a:cubicBezTo>
                  <a:cubicBezTo>
                    <a:pt x="459" y="63"/>
                    <a:pt x="457" y="64"/>
                    <a:pt x="457" y="64"/>
                  </a:cubicBezTo>
                  <a:cubicBezTo>
                    <a:pt x="441" y="63"/>
                    <a:pt x="441" y="63"/>
                    <a:pt x="441" y="63"/>
                  </a:cubicBezTo>
                  <a:cubicBezTo>
                    <a:pt x="436" y="72"/>
                    <a:pt x="436" y="72"/>
                    <a:pt x="436" y="72"/>
                  </a:cubicBezTo>
                  <a:cubicBezTo>
                    <a:pt x="434" y="77"/>
                    <a:pt x="434" y="77"/>
                    <a:pt x="434" y="77"/>
                  </a:cubicBezTo>
                  <a:cubicBezTo>
                    <a:pt x="434" y="77"/>
                    <a:pt x="426" y="86"/>
                    <a:pt x="425" y="87"/>
                  </a:cubicBezTo>
                  <a:cubicBezTo>
                    <a:pt x="425" y="86"/>
                    <a:pt x="429" y="90"/>
                    <a:pt x="429" y="90"/>
                  </a:cubicBezTo>
                  <a:cubicBezTo>
                    <a:pt x="426" y="99"/>
                    <a:pt x="426" y="99"/>
                    <a:pt x="426" y="99"/>
                  </a:cubicBezTo>
                  <a:cubicBezTo>
                    <a:pt x="412" y="107"/>
                    <a:pt x="412" y="107"/>
                    <a:pt x="412" y="107"/>
                  </a:cubicBezTo>
                  <a:cubicBezTo>
                    <a:pt x="406" y="108"/>
                    <a:pt x="406" y="108"/>
                    <a:pt x="406" y="108"/>
                  </a:cubicBezTo>
                  <a:cubicBezTo>
                    <a:pt x="406" y="108"/>
                    <a:pt x="401" y="123"/>
                    <a:pt x="402" y="124"/>
                  </a:cubicBezTo>
                  <a:cubicBezTo>
                    <a:pt x="402" y="125"/>
                    <a:pt x="396" y="127"/>
                    <a:pt x="396" y="127"/>
                  </a:cubicBezTo>
                  <a:cubicBezTo>
                    <a:pt x="392" y="130"/>
                    <a:pt x="392" y="130"/>
                    <a:pt x="392" y="130"/>
                  </a:cubicBezTo>
                  <a:cubicBezTo>
                    <a:pt x="390" y="125"/>
                    <a:pt x="390" y="125"/>
                    <a:pt x="390" y="125"/>
                  </a:cubicBezTo>
                  <a:cubicBezTo>
                    <a:pt x="390" y="125"/>
                    <a:pt x="389" y="121"/>
                    <a:pt x="388" y="120"/>
                  </a:cubicBezTo>
                  <a:cubicBezTo>
                    <a:pt x="389" y="120"/>
                    <a:pt x="393" y="121"/>
                    <a:pt x="393" y="121"/>
                  </a:cubicBezTo>
                  <a:cubicBezTo>
                    <a:pt x="394" y="117"/>
                    <a:pt x="394" y="117"/>
                    <a:pt x="394" y="117"/>
                  </a:cubicBezTo>
                  <a:cubicBezTo>
                    <a:pt x="390" y="118"/>
                    <a:pt x="390" y="118"/>
                    <a:pt x="390" y="118"/>
                  </a:cubicBezTo>
                  <a:cubicBezTo>
                    <a:pt x="391" y="112"/>
                    <a:pt x="391" y="112"/>
                    <a:pt x="391" y="112"/>
                  </a:cubicBezTo>
                  <a:cubicBezTo>
                    <a:pt x="395" y="106"/>
                    <a:pt x="395" y="106"/>
                    <a:pt x="395" y="106"/>
                  </a:cubicBezTo>
                  <a:cubicBezTo>
                    <a:pt x="383" y="105"/>
                    <a:pt x="383" y="105"/>
                    <a:pt x="383" y="105"/>
                  </a:cubicBezTo>
                  <a:cubicBezTo>
                    <a:pt x="380" y="102"/>
                    <a:pt x="380" y="102"/>
                    <a:pt x="380" y="102"/>
                  </a:cubicBezTo>
                  <a:cubicBezTo>
                    <a:pt x="373" y="101"/>
                    <a:pt x="373" y="101"/>
                    <a:pt x="373" y="101"/>
                  </a:cubicBezTo>
                  <a:cubicBezTo>
                    <a:pt x="373" y="98"/>
                    <a:pt x="373" y="98"/>
                    <a:pt x="373" y="98"/>
                  </a:cubicBezTo>
                  <a:cubicBezTo>
                    <a:pt x="369" y="96"/>
                    <a:pt x="369" y="96"/>
                    <a:pt x="369" y="96"/>
                  </a:cubicBezTo>
                  <a:cubicBezTo>
                    <a:pt x="363" y="93"/>
                    <a:pt x="363" y="93"/>
                    <a:pt x="363" y="93"/>
                  </a:cubicBezTo>
                  <a:cubicBezTo>
                    <a:pt x="358" y="94"/>
                    <a:pt x="358" y="94"/>
                    <a:pt x="358" y="94"/>
                  </a:cubicBezTo>
                  <a:cubicBezTo>
                    <a:pt x="357" y="89"/>
                    <a:pt x="357" y="89"/>
                    <a:pt x="357" y="89"/>
                  </a:cubicBezTo>
                  <a:cubicBezTo>
                    <a:pt x="359" y="84"/>
                    <a:pt x="359" y="84"/>
                    <a:pt x="359" y="84"/>
                  </a:cubicBezTo>
                  <a:cubicBezTo>
                    <a:pt x="353" y="83"/>
                    <a:pt x="353" y="83"/>
                    <a:pt x="353" y="83"/>
                  </a:cubicBezTo>
                  <a:cubicBezTo>
                    <a:pt x="353" y="83"/>
                    <a:pt x="363" y="73"/>
                    <a:pt x="363" y="73"/>
                  </a:cubicBezTo>
                  <a:cubicBezTo>
                    <a:pt x="363" y="74"/>
                    <a:pt x="391" y="59"/>
                    <a:pt x="391" y="59"/>
                  </a:cubicBezTo>
                  <a:cubicBezTo>
                    <a:pt x="395" y="56"/>
                    <a:pt x="395" y="56"/>
                    <a:pt x="395" y="56"/>
                  </a:cubicBezTo>
                  <a:cubicBezTo>
                    <a:pt x="400" y="55"/>
                    <a:pt x="400" y="55"/>
                    <a:pt x="400" y="55"/>
                  </a:cubicBezTo>
                  <a:cubicBezTo>
                    <a:pt x="412" y="50"/>
                    <a:pt x="412" y="50"/>
                    <a:pt x="412" y="50"/>
                  </a:cubicBezTo>
                  <a:cubicBezTo>
                    <a:pt x="421" y="44"/>
                    <a:pt x="421" y="44"/>
                    <a:pt x="421" y="44"/>
                  </a:cubicBezTo>
                  <a:cubicBezTo>
                    <a:pt x="422" y="44"/>
                    <a:pt x="422" y="44"/>
                    <a:pt x="422" y="44"/>
                  </a:cubicBezTo>
                  <a:cubicBezTo>
                    <a:pt x="415" y="51"/>
                    <a:pt x="415" y="51"/>
                    <a:pt x="415" y="51"/>
                  </a:cubicBezTo>
                  <a:cubicBezTo>
                    <a:pt x="413" y="53"/>
                    <a:pt x="413" y="53"/>
                    <a:pt x="413" y="53"/>
                  </a:cubicBezTo>
                  <a:cubicBezTo>
                    <a:pt x="408" y="56"/>
                    <a:pt x="408" y="56"/>
                    <a:pt x="408" y="56"/>
                  </a:cubicBezTo>
                  <a:cubicBezTo>
                    <a:pt x="413" y="56"/>
                    <a:pt x="413" y="56"/>
                    <a:pt x="413" y="56"/>
                  </a:cubicBezTo>
                  <a:cubicBezTo>
                    <a:pt x="412" y="59"/>
                    <a:pt x="412" y="59"/>
                    <a:pt x="412" y="59"/>
                  </a:cubicBezTo>
                  <a:cubicBezTo>
                    <a:pt x="417" y="58"/>
                    <a:pt x="417" y="58"/>
                    <a:pt x="417" y="58"/>
                  </a:cubicBezTo>
                  <a:cubicBezTo>
                    <a:pt x="423" y="54"/>
                    <a:pt x="423" y="54"/>
                    <a:pt x="423" y="54"/>
                  </a:cubicBezTo>
                  <a:cubicBezTo>
                    <a:pt x="427" y="55"/>
                    <a:pt x="427" y="55"/>
                    <a:pt x="427" y="55"/>
                  </a:cubicBezTo>
                  <a:cubicBezTo>
                    <a:pt x="429" y="57"/>
                    <a:pt x="429" y="57"/>
                    <a:pt x="429" y="57"/>
                  </a:cubicBezTo>
                  <a:cubicBezTo>
                    <a:pt x="435" y="57"/>
                    <a:pt x="435" y="57"/>
                    <a:pt x="435" y="57"/>
                  </a:cubicBezTo>
                  <a:cubicBezTo>
                    <a:pt x="435" y="52"/>
                    <a:pt x="435" y="52"/>
                    <a:pt x="435" y="52"/>
                  </a:cubicBezTo>
                  <a:cubicBezTo>
                    <a:pt x="426" y="46"/>
                    <a:pt x="426" y="46"/>
                    <a:pt x="426" y="46"/>
                  </a:cubicBezTo>
                  <a:cubicBezTo>
                    <a:pt x="423" y="44"/>
                    <a:pt x="423" y="44"/>
                    <a:pt x="423" y="44"/>
                  </a:cubicBezTo>
                  <a:cubicBezTo>
                    <a:pt x="422" y="41"/>
                    <a:pt x="422" y="41"/>
                    <a:pt x="422" y="41"/>
                  </a:cubicBezTo>
                  <a:cubicBezTo>
                    <a:pt x="427" y="42"/>
                    <a:pt x="427" y="42"/>
                    <a:pt x="427" y="42"/>
                  </a:cubicBezTo>
                  <a:cubicBezTo>
                    <a:pt x="430" y="45"/>
                    <a:pt x="430" y="45"/>
                    <a:pt x="430" y="45"/>
                  </a:cubicBezTo>
                  <a:cubicBezTo>
                    <a:pt x="433" y="41"/>
                    <a:pt x="433" y="41"/>
                    <a:pt x="433" y="41"/>
                  </a:cubicBezTo>
                  <a:cubicBezTo>
                    <a:pt x="441" y="40"/>
                    <a:pt x="441" y="40"/>
                    <a:pt x="441" y="40"/>
                  </a:cubicBezTo>
                  <a:cubicBezTo>
                    <a:pt x="448" y="35"/>
                    <a:pt x="448" y="35"/>
                    <a:pt x="448" y="35"/>
                  </a:cubicBezTo>
                  <a:cubicBezTo>
                    <a:pt x="447" y="32"/>
                    <a:pt x="447" y="32"/>
                    <a:pt x="447" y="32"/>
                  </a:cubicBezTo>
                  <a:cubicBezTo>
                    <a:pt x="453" y="27"/>
                    <a:pt x="453" y="27"/>
                    <a:pt x="453" y="27"/>
                  </a:cubicBezTo>
                  <a:cubicBezTo>
                    <a:pt x="449" y="23"/>
                    <a:pt x="449" y="23"/>
                    <a:pt x="449" y="23"/>
                  </a:cubicBezTo>
                  <a:cubicBezTo>
                    <a:pt x="459" y="23"/>
                    <a:pt x="459" y="23"/>
                    <a:pt x="459" y="23"/>
                  </a:cubicBezTo>
                  <a:cubicBezTo>
                    <a:pt x="467" y="23"/>
                    <a:pt x="467" y="23"/>
                    <a:pt x="467" y="23"/>
                  </a:cubicBezTo>
                  <a:cubicBezTo>
                    <a:pt x="467" y="23"/>
                    <a:pt x="471" y="21"/>
                    <a:pt x="472" y="22"/>
                  </a:cubicBezTo>
                  <a:cubicBezTo>
                    <a:pt x="473" y="23"/>
                    <a:pt x="479" y="28"/>
                    <a:pt x="479" y="28"/>
                  </a:cubicBezTo>
                  <a:cubicBezTo>
                    <a:pt x="477" y="30"/>
                    <a:pt x="477" y="30"/>
                    <a:pt x="477" y="30"/>
                  </a:cubicBezTo>
                  <a:cubicBezTo>
                    <a:pt x="467" y="31"/>
                    <a:pt x="467" y="31"/>
                    <a:pt x="467" y="31"/>
                  </a:cubicBezTo>
                  <a:cubicBezTo>
                    <a:pt x="464" y="36"/>
                    <a:pt x="464" y="36"/>
                    <a:pt x="464" y="36"/>
                  </a:cubicBezTo>
                  <a:cubicBezTo>
                    <a:pt x="471" y="37"/>
                    <a:pt x="471" y="37"/>
                    <a:pt x="471" y="37"/>
                  </a:cubicBezTo>
                  <a:cubicBezTo>
                    <a:pt x="477" y="31"/>
                    <a:pt x="477" y="31"/>
                    <a:pt x="477" y="31"/>
                  </a:cubicBezTo>
                  <a:cubicBezTo>
                    <a:pt x="483" y="31"/>
                    <a:pt x="483" y="31"/>
                    <a:pt x="483" y="31"/>
                  </a:cubicBezTo>
                  <a:cubicBezTo>
                    <a:pt x="484" y="36"/>
                    <a:pt x="484" y="36"/>
                    <a:pt x="484" y="36"/>
                  </a:cubicBezTo>
                  <a:cubicBezTo>
                    <a:pt x="484" y="36"/>
                    <a:pt x="477" y="40"/>
                    <a:pt x="476" y="41"/>
                  </a:cubicBezTo>
                  <a:cubicBezTo>
                    <a:pt x="475" y="41"/>
                    <a:pt x="471" y="43"/>
                    <a:pt x="471" y="43"/>
                  </a:cubicBezTo>
                  <a:cubicBezTo>
                    <a:pt x="471" y="47"/>
                    <a:pt x="471" y="47"/>
                    <a:pt x="471" y="47"/>
                  </a:cubicBezTo>
                  <a:cubicBezTo>
                    <a:pt x="465" y="48"/>
                    <a:pt x="465" y="48"/>
                    <a:pt x="465" y="48"/>
                  </a:cubicBezTo>
                  <a:cubicBezTo>
                    <a:pt x="458" y="46"/>
                    <a:pt x="458" y="46"/>
                    <a:pt x="458" y="46"/>
                  </a:cubicBezTo>
                  <a:cubicBezTo>
                    <a:pt x="455" y="47"/>
                    <a:pt x="455" y="47"/>
                    <a:pt x="455" y="47"/>
                  </a:cubicBezTo>
                  <a:cubicBezTo>
                    <a:pt x="450" y="51"/>
                    <a:pt x="450" y="51"/>
                    <a:pt x="450" y="51"/>
                  </a:cubicBezTo>
                  <a:cubicBezTo>
                    <a:pt x="454" y="54"/>
                    <a:pt x="454" y="54"/>
                    <a:pt x="454" y="54"/>
                  </a:cubicBezTo>
                  <a:cubicBezTo>
                    <a:pt x="454" y="54"/>
                    <a:pt x="460" y="52"/>
                    <a:pt x="461" y="51"/>
                  </a:cubicBezTo>
                  <a:cubicBezTo>
                    <a:pt x="462" y="51"/>
                    <a:pt x="465" y="49"/>
                    <a:pt x="465" y="50"/>
                  </a:cubicBezTo>
                  <a:cubicBezTo>
                    <a:pt x="466" y="52"/>
                    <a:pt x="470" y="55"/>
                    <a:pt x="470" y="55"/>
                  </a:cubicBezTo>
                  <a:cubicBezTo>
                    <a:pt x="474" y="61"/>
                    <a:pt x="474" y="61"/>
                    <a:pt x="474" y="61"/>
                  </a:cubicBezTo>
                  <a:cubicBezTo>
                    <a:pt x="477" y="62"/>
                    <a:pt x="477" y="62"/>
                    <a:pt x="477" y="62"/>
                  </a:cubicBezTo>
                  <a:cubicBezTo>
                    <a:pt x="486" y="65"/>
                    <a:pt x="486" y="65"/>
                    <a:pt x="486" y="65"/>
                  </a:cubicBezTo>
                  <a:cubicBezTo>
                    <a:pt x="486" y="65"/>
                    <a:pt x="493" y="67"/>
                    <a:pt x="493" y="68"/>
                  </a:cubicBezTo>
                  <a:cubicBezTo>
                    <a:pt x="493" y="68"/>
                    <a:pt x="492" y="63"/>
                    <a:pt x="492" y="63"/>
                  </a:cubicBezTo>
                  <a:cubicBezTo>
                    <a:pt x="487" y="57"/>
                    <a:pt x="487" y="57"/>
                    <a:pt x="487" y="57"/>
                  </a:cubicBezTo>
                  <a:cubicBezTo>
                    <a:pt x="487" y="57"/>
                    <a:pt x="487" y="56"/>
                    <a:pt x="489" y="56"/>
                  </a:cubicBezTo>
                  <a:cubicBezTo>
                    <a:pt x="490" y="57"/>
                    <a:pt x="494" y="60"/>
                    <a:pt x="494" y="60"/>
                  </a:cubicBezTo>
                  <a:cubicBezTo>
                    <a:pt x="495" y="61"/>
                    <a:pt x="500" y="63"/>
                    <a:pt x="500" y="63"/>
                  </a:cubicBezTo>
                  <a:cubicBezTo>
                    <a:pt x="502" y="58"/>
                    <a:pt x="502" y="58"/>
                    <a:pt x="502" y="58"/>
                  </a:cubicBezTo>
                  <a:cubicBezTo>
                    <a:pt x="506" y="56"/>
                    <a:pt x="506" y="56"/>
                    <a:pt x="506" y="56"/>
                  </a:cubicBezTo>
                  <a:cubicBezTo>
                    <a:pt x="504" y="52"/>
                    <a:pt x="504" y="52"/>
                    <a:pt x="504" y="52"/>
                  </a:cubicBezTo>
                  <a:cubicBezTo>
                    <a:pt x="502" y="50"/>
                    <a:pt x="502" y="50"/>
                    <a:pt x="502" y="50"/>
                  </a:cubicBezTo>
                  <a:cubicBezTo>
                    <a:pt x="499" y="47"/>
                    <a:pt x="499" y="47"/>
                    <a:pt x="499" y="47"/>
                  </a:cubicBezTo>
                  <a:cubicBezTo>
                    <a:pt x="500" y="43"/>
                    <a:pt x="500" y="43"/>
                    <a:pt x="500" y="43"/>
                  </a:cubicBezTo>
                  <a:cubicBezTo>
                    <a:pt x="500" y="43"/>
                    <a:pt x="500" y="43"/>
                    <a:pt x="501" y="42"/>
                  </a:cubicBezTo>
                  <a:cubicBezTo>
                    <a:pt x="502" y="42"/>
                    <a:pt x="504" y="40"/>
                    <a:pt x="504" y="41"/>
                  </a:cubicBezTo>
                  <a:cubicBezTo>
                    <a:pt x="505" y="42"/>
                    <a:pt x="510" y="48"/>
                    <a:pt x="510" y="48"/>
                  </a:cubicBezTo>
                  <a:cubicBezTo>
                    <a:pt x="514" y="49"/>
                    <a:pt x="514" y="49"/>
                    <a:pt x="514" y="49"/>
                  </a:cubicBezTo>
                  <a:cubicBezTo>
                    <a:pt x="516" y="46"/>
                    <a:pt x="516" y="46"/>
                    <a:pt x="516" y="46"/>
                  </a:cubicBezTo>
                  <a:cubicBezTo>
                    <a:pt x="516" y="46"/>
                    <a:pt x="522" y="45"/>
                    <a:pt x="522" y="45"/>
                  </a:cubicBezTo>
                  <a:cubicBezTo>
                    <a:pt x="522" y="45"/>
                    <a:pt x="523" y="42"/>
                    <a:pt x="523" y="42"/>
                  </a:cubicBezTo>
                  <a:cubicBezTo>
                    <a:pt x="528" y="41"/>
                    <a:pt x="528" y="41"/>
                    <a:pt x="528" y="41"/>
                  </a:cubicBezTo>
                  <a:cubicBezTo>
                    <a:pt x="520" y="34"/>
                    <a:pt x="520" y="34"/>
                    <a:pt x="520" y="34"/>
                  </a:cubicBezTo>
                  <a:cubicBezTo>
                    <a:pt x="516" y="32"/>
                    <a:pt x="516" y="32"/>
                    <a:pt x="516" y="32"/>
                  </a:cubicBezTo>
                  <a:cubicBezTo>
                    <a:pt x="513" y="33"/>
                    <a:pt x="513" y="33"/>
                    <a:pt x="513" y="33"/>
                  </a:cubicBezTo>
                  <a:cubicBezTo>
                    <a:pt x="510" y="29"/>
                    <a:pt x="510" y="29"/>
                    <a:pt x="510" y="29"/>
                  </a:cubicBezTo>
                  <a:cubicBezTo>
                    <a:pt x="513" y="26"/>
                    <a:pt x="513" y="26"/>
                    <a:pt x="513" y="26"/>
                  </a:cubicBezTo>
                  <a:cubicBezTo>
                    <a:pt x="515" y="22"/>
                    <a:pt x="515" y="22"/>
                    <a:pt x="515" y="22"/>
                  </a:cubicBezTo>
                  <a:cubicBezTo>
                    <a:pt x="511" y="18"/>
                    <a:pt x="511" y="18"/>
                    <a:pt x="511" y="18"/>
                  </a:cubicBezTo>
                  <a:cubicBezTo>
                    <a:pt x="505" y="17"/>
                    <a:pt x="505" y="17"/>
                    <a:pt x="505" y="17"/>
                  </a:cubicBezTo>
                  <a:cubicBezTo>
                    <a:pt x="503" y="13"/>
                    <a:pt x="503" y="13"/>
                    <a:pt x="503" y="13"/>
                  </a:cubicBezTo>
                  <a:cubicBezTo>
                    <a:pt x="503" y="13"/>
                    <a:pt x="498" y="13"/>
                    <a:pt x="498" y="13"/>
                  </a:cubicBezTo>
                  <a:cubicBezTo>
                    <a:pt x="497" y="14"/>
                    <a:pt x="493" y="9"/>
                    <a:pt x="493" y="9"/>
                  </a:cubicBezTo>
                  <a:cubicBezTo>
                    <a:pt x="490" y="5"/>
                    <a:pt x="490" y="5"/>
                    <a:pt x="490" y="5"/>
                  </a:cubicBezTo>
                  <a:cubicBezTo>
                    <a:pt x="490" y="5"/>
                    <a:pt x="488" y="3"/>
                    <a:pt x="487" y="3"/>
                  </a:cubicBezTo>
                  <a:cubicBezTo>
                    <a:pt x="486" y="3"/>
                    <a:pt x="476" y="4"/>
                    <a:pt x="476" y="4"/>
                  </a:cubicBezTo>
                  <a:cubicBezTo>
                    <a:pt x="474" y="4"/>
                    <a:pt x="474" y="4"/>
                    <a:pt x="474" y="4"/>
                  </a:cubicBezTo>
                  <a:cubicBezTo>
                    <a:pt x="471" y="2"/>
                    <a:pt x="471" y="2"/>
                    <a:pt x="471" y="2"/>
                  </a:cubicBezTo>
                  <a:cubicBezTo>
                    <a:pt x="458" y="5"/>
                    <a:pt x="458" y="5"/>
                    <a:pt x="458" y="5"/>
                  </a:cubicBezTo>
                  <a:cubicBezTo>
                    <a:pt x="452" y="10"/>
                    <a:pt x="452" y="10"/>
                    <a:pt x="452" y="10"/>
                  </a:cubicBezTo>
                  <a:cubicBezTo>
                    <a:pt x="452" y="10"/>
                    <a:pt x="451" y="7"/>
                    <a:pt x="452" y="7"/>
                  </a:cubicBezTo>
                  <a:cubicBezTo>
                    <a:pt x="452" y="6"/>
                    <a:pt x="457" y="3"/>
                    <a:pt x="457" y="3"/>
                  </a:cubicBezTo>
                  <a:cubicBezTo>
                    <a:pt x="458" y="2"/>
                    <a:pt x="452" y="2"/>
                    <a:pt x="452" y="2"/>
                  </a:cubicBezTo>
                  <a:cubicBezTo>
                    <a:pt x="452" y="2"/>
                    <a:pt x="440" y="6"/>
                    <a:pt x="440" y="7"/>
                  </a:cubicBezTo>
                  <a:cubicBezTo>
                    <a:pt x="439" y="7"/>
                    <a:pt x="431" y="14"/>
                    <a:pt x="431" y="14"/>
                  </a:cubicBezTo>
                  <a:cubicBezTo>
                    <a:pt x="431" y="20"/>
                    <a:pt x="431" y="20"/>
                    <a:pt x="431" y="20"/>
                  </a:cubicBezTo>
                  <a:cubicBezTo>
                    <a:pt x="439" y="21"/>
                    <a:pt x="439" y="21"/>
                    <a:pt x="439" y="21"/>
                  </a:cubicBezTo>
                  <a:cubicBezTo>
                    <a:pt x="442" y="22"/>
                    <a:pt x="442" y="22"/>
                    <a:pt x="442" y="22"/>
                  </a:cubicBezTo>
                  <a:cubicBezTo>
                    <a:pt x="440" y="24"/>
                    <a:pt x="440" y="24"/>
                    <a:pt x="440" y="24"/>
                  </a:cubicBezTo>
                  <a:cubicBezTo>
                    <a:pt x="438" y="27"/>
                    <a:pt x="438" y="27"/>
                    <a:pt x="438" y="27"/>
                  </a:cubicBezTo>
                  <a:cubicBezTo>
                    <a:pt x="433" y="30"/>
                    <a:pt x="433" y="30"/>
                    <a:pt x="433" y="30"/>
                  </a:cubicBezTo>
                  <a:cubicBezTo>
                    <a:pt x="427" y="35"/>
                    <a:pt x="427" y="35"/>
                    <a:pt x="427" y="35"/>
                  </a:cubicBezTo>
                  <a:cubicBezTo>
                    <a:pt x="421" y="37"/>
                    <a:pt x="421" y="37"/>
                    <a:pt x="421" y="37"/>
                  </a:cubicBezTo>
                  <a:cubicBezTo>
                    <a:pt x="420" y="33"/>
                    <a:pt x="420" y="33"/>
                    <a:pt x="420" y="33"/>
                  </a:cubicBezTo>
                  <a:cubicBezTo>
                    <a:pt x="425" y="30"/>
                    <a:pt x="425" y="30"/>
                    <a:pt x="425" y="30"/>
                  </a:cubicBezTo>
                  <a:cubicBezTo>
                    <a:pt x="425" y="30"/>
                    <a:pt x="424" y="24"/>
                    <a:pt x="423" y="25"/>
                  </a:cubicBezTo>
                  <a:cubicBezTo>
                    <a:pt x="423" y="25"/>
                    <a:pt x="418" y="25"/>
                    <a:pt x="418" y="25"/>
                  </a:cubicBezTo>
                  <a:cubicBezTo>
                    <a:pt x="417" y="26"/>
                    <a:pt x="418" y="21"/>
                    <a:pt x="418" y="21"/>
                  </a:cubicBezTo>
                  <a:cubicBezTo>
                    <a:pt x="418" y="16"/>
                    <a:pt x="418" y="16"/>
                    <a:pt x="418" y="16"/>
                  </a:cubicBezTo>
                  <a:cubicBezTo>
                    <a:pt x="417" y="12"/>
                    <a:pt x="417" y="12"/>
                    <a:pt x="417" y="12"/>
                  </a:cubicBezTo>
                  <a:cubicBezTo>
                    <a:pt x="417" y="12"/>
                    <a:pt x="421" y="9"/>
                    <a:pt x="421" y="8"/>
                  </a:cubicBezTo>
                  <a:cubicBezTo>
                    <a:pt x="422" y="8"/>
                    <a:pt x="430" y="8"/>
                    <a:pt x="430" y="8"/>
                  </a:cubicBezTo>
                  <a:cubicBezTo>
                    <a:pt x="442" y="1"/>
                    <a:pt x="442" y="1"/>
                    <a:pt x="442" y="1"/>
                  </a:cubicBezTo>
                  <a:cubicBezTo>
                    <a:pt x="432" y="0"/>
                    <a:pt x="432" y="0"/>
                    <a:pt x="432" y="0"/>
                  </a:cubicBezTo>
                  <a:cubicBezTo>
                    <a:pt x="432" y="0"/>
                    <a:pt x="422" y="1"/>
                    <a:pt x="422" y="2"/>
                  </a:cubicBezTo>
                  <a:cubicBezTo>
                    <a:pt x="422" y="3"/>
                    <a:pt x="415" y="9"/>
                    <a:pt x="415" y="9"/>
                  </a:cubicBezTo>
                  <a:cubicBezTo>
                    <a:pt x="411" y="12"/>
                    <a:pt x="411" y="12"/>
                    <a:pt x="411" y="12"/>
                  </a:cubicBezTo>
                  <a:cubicBezTo>
                    <a:pt x="399" y="20"/>
                    <a:pt x="399" y="20"/>
                    <a:pt x="399" y="20"/>
                  </a:cubicBezTo>
                  <a:cubicBezTo>
                    <a:pt x="398" y="25"/>
                    <a:pt x="398" y="25"/>
                    <a:pt x="398" y="25"/>
                  </a:cubicBezTo>
                  <a:cubicBezTo>
                    <a:pt x="393" y="24"/>
                    <a:pt x="393" y="24"/>
                    <a:pt x="393" y="24"/>
                  </a:cubicBezTo>
                  <a:cubicBezTo>
                    <a:pt x="389" y="24"/>
                    <a:pt x="389" y="24"/>
                    <a:pt x="389" y="24"/>
                  </a:cubicBezTo>
                  <a:cubicBezTo>
                    <a:pt x="380" y="27"/>
                    <a:pt x="380" y="27"/>
                    <a:pt x="380" y="27"/>
                  </a:cubicBezTo>
                  <a:cubicBezTo>
                    <a:pt x="380" y="33"/>
                    <a:pt x="380" y="33"/>
                    <a:pt x="380" y="33"/>
                  </a:cubicBezTo>
                  <a:cubicBezTo>
                    <a:pt x="362" y="34"/>
                    <a:pt x="362" y="34"/>
                    <a:pt x="362" y="34"/>
                  </a:cubicBezTo>
                  <a:cubicBezTo>
                    <a:pt x="362" y="34"/>
                    <a:pt x="354" y="32"/>
                    <a:pt x="354" y="31"/>
                  </a:cubicBezTo>
                  <a:cubicBezTo>
                    <a:pt x="354" y="30"/>
                    <a:pt x="351" y="28"/>
                    <a:pt x="350" y="28"/>
                  </a:cubicBezTo>
                  <a:cubicBezTo>
                    <a:pt x="349" y="28"/>
                    <a:pt x="338" y="31"/>
                    <a:pt x="338" y="31"/>
                  </a:cubicBezTo>
                  <a:cubicBezTo>
                    <a:pt x="338" y="34"/>
                    <a:pt x="338" y="34"/>
                    <a:pt x="338" y="34"/>
                  </a:cubicBezTo>
                  <a:cubicBezTo>
                    <a:pt x="325" y="34"/>
                    <a:pt x="325" y="34"/>
                    <a:pt x="325" y="34"/>
                  </a:cubicBezTo>
                  <a:cubicBezTo>
                    <a:pt x="325" y="34"/>
                    <a:pt x="315" y="35"/>
                    <a:pt x="315" y="35"/>
                  </a:cubicBezTo>
                  <a:cubicBezTo>
                    <a:pt x="315" y="34"/>
                    <a:pt x="310" y="34"/>
                    <a:pt x="310" y="34"/>
                  </a:cubicBezTo>
                  <a:cubicBezTo>
                    <a:pt x="318" y="30"/>
                    <a:pt x="318" y="30"/>
                    <a:pt x="318" y="30"/>
                  </a:cubicBezTo>
                  <a:cubicBezTo>
                    <a:pt x="312" y="27"/>
                    <a:pt x="312" y="27"/>
                    <a:pt x="312" y="27"/>
                  </a:cubicBezTo>
                  <a:cubicBezTo>
                    <a:pt x="302" y="26"/>
                    <a:pt x="302" y="26"/>
                    <a:pt x="302" y="26"/>
                  </a:cubicBezTo>
                  <a:cubicBezTo>
                    <a:pt x="294" y="23"/>
                    <a:pt x="294" y="23"/>
                    <a:pt x="294" y="23"/>
                  </a:cubicBezTo>
                  <a:cubicBezTo>
                    <a:pt x="285" y="24"/>
                    <a:pt x="285" y="24"/>
                    <a:pt x="285" y="24"/>
                  </a:cubicBezTo>
                  <a:cubicBezTo>
                    <a:pt x="284" y="21"/>
                    <a:pt x="284" y="21"/>
                    <a:pt x="284" y="21"/>
                  </a:cubicBezTo>
                  <a:cubicBezTo>
                    <a:pt x="277" y="24"/>
                    <a:pt x="277" y="24"/>
                    <a:pt x="277" y="24"/>
                  </a:cubicBezTo>
                  <a:cubicBezTo>
                    <a:pt x="275" y="19"/>
                    <a:pt x="275" y="19"/>
                    <a:pt x="275" y="19"/>
                  </a:cubicBezTo>
                  <a:cubicBezTo>
                    <a:pt x="269" y="21"/>
                    <a:pt x="269" y="21"/>
                    <a:pt x="269" y="21"/>
                  </a:cubicBezTo>
                  <a:cubicBezTo>
                    <a:pt x="269" y="21"/>
                    <a:pt x="250" y="25"/>
                    <a:pt x="249" y="26"/>
                  </a:cubicBezTo>
                  <a:cubicBezTo>
                    <a:pt x="248" y="26"/>
                    <a:pt x="243" y="24"/>
                    <a:pt x="243" y="24"/>
                  </a:cubicBezTo>
                  <a:cubicBezTo>
                    <a:pt x="237" y="27"/>
                    <a:pt x="237" y="27"/>
                    <a:pt x="237" y="27"/>
                  </a:cubicBezTo>
                  <a:cubicBezTo>
                    <a:pt x="226" y="27"/>
                    <a:pt x="226" y="27"/>
                    <a:pt x="226" y="27"/>
                  </a:cubicBezTo>
                  <a:cubicBezTo>
                    <a:pt x="221" y="24"/>
                    <a:pt x="221" y="24"/>
                    <a:pt x="221" y="24"/>
                  </a:cubicBezTo>
                  <a:cubicBezTo>
                    <a:pt x="212" y="22"/>
                    <a:pt x="212" y="22"/>
                    <a:pt x="212" y="22"/>
                  </a:cubicBezTo>
                  <a:cubicBezTo>
                    <a:pt x="201" y="23"/>
                    <a:pt x="201" y="23"/>
                    <a:pt x="201" y="23"/>
                  </a:cubicBezTo>
                  <a:cubicBezTo>
                    <a:pt x="182" y="19"/>
                    <a:pt x="182" y="19"/>
                    <a:pt x="182" y="19"/>
                  </a:cubicBezTo>
                  <a:cubicBezTo>
                    <a:pt x="182" y="19"/>
                    <a:pt x="171" y="18"/>
                    <a:pt x="172" y="18"/>
                  </a:cubicBezTo>
                  <a:cubicBezTo>
                    <a:pt x="173" y="17"/>
                    <a:pt x="166" y="16"/>
                    <a:pt x="166" y="16"/>
                  </a:cubicBezTo>
                  <a:cubicBezTo>
                    <a:pt x="166" y="16"/>
                    <a:pt x="166" y="15"/>
                    <a:pt x="167" y="14"/>
                  </a:cubicBezTo>
                  <a:cubicBezTo>
                    <a:pt x="164" y="15"/>
                    <a:pt x="145" y="18"/>
                    <a:pt x="145" y="18"/>
                  </a:cubicBezTo>
                  <a:cubicBezTo>
                    <a:pt x="120" y="27"/>
                    <a:pt x="120" y="27"/>
                    <a:pt x="120" y="27"/>
                  </a:cubicBezTo>
                  <a:cubicBezTo>
                    <a:pt x="104" y="30"/>
                    <a:pt x="104" y="30"/>
                    <a:pt x="104" y="30"/>
                  </a:cubicBezTo>
                  <a:cubicBezTo>
                    <a:pt x="104" y="30"/>
                    <a:pt x="104" y="34"/>
                    <a:pt x="105" y="35"/>
                  </a:cubicBezTo>
                  <a:cubicBezTo>
                    <a:pt x="105" y="36"/>
                    <a:pt x="106" y="40"/>
                    <a:pt x="106" y="40"/>
                  </a:cubicBezTo>
                  <a:cubicBezTo>
                    <a:pt x="102" y="41"/>
                    <a:pt x="102" y="41"/>
                    <a:pt x="102" y="41"/>
                  </a:cubicBezTo>
                  <a:cubicBezTo>
                    <a:pt x="97" y="41"/>
                    <a:pt x="97" y="41"/>
                    <a:pt x="97" y="41"/>
                  </a:cubicBezTo>
                  <a:cubicBezTo>
                    <a:pt x="99" y="38"/>
                    <a:pt x="99" y="38"/>
                    <a:pt x="99" y="38"/>
                  </a:cubicBezTo>
                  <a:cubicBezTo>
                    <a:pt x="75" y="45"/>
                    <a:pt x="75" y="45"/>
                    <a:pt x="75" y="45"/>
                  </a:cubicBezTo>
                  <a:cubicBezTo>
                    <a:pt x="75" y="47"/>
                    <a:pt x="75" y="47"/>
                    <a:pt x="75" y="47"/>
                  </a:cubicBezTo>
                  <a:cubicBezTo>
                    <a:pt x="74" y="51"/>
                    <a:pt x="74" y="51"/>
                    <a:pt x="74" y="51"/>
                  </a:cubicBezTo>
                  <a:cubicBezTo>
                    <a:pt x="81" y="51"/>
                    <a:pt x="81" y="51"/>
                    <a:pt x="81" y="51"/>
                  </a:cubicBezTo>
                  <a:cubicBezTo>
                    <a:pt x="88" y="52"/>
                    <a:pt x="88" y="52"/>
                    <a:pt x="88" y="52"/>
                  </a:cubicBezTo>
                  <a:cubicBezTo>
                    <a:pt x="88" y="52"/>
                    <a:pt x="91" y="50"/>
                    <a:pt x="91" y="51"/>
                  </a:cubicBezTo>
                  <a:cubicBezTo>
                    <a:pt x="91" y="51"/>
                    <a:pt x="90" y="57"/>
                    <a:pt x="90" y="57"/>
                  </a:cubicBezTo>
                  <a:cubicBezTo>
                    <a:pt x="82" y="57"/>
                    <a:pt x="82" y="57"/>
                    <a:pt x="82" y="57"/>
                  </a:cubicBezTo>
                  <a:cubicBezTo>
                    <a:pt x="82" y="56"/>
                    <a:pt x="78" y="57"/>
                    <a:pt x="78" y="57"/>
                  </a:cubicBezTo>
                  <a:cubicBezTo>
                    <a:pt x="78" y="57"/>
                    <a:pt x="73" y="61"/>
                    <a:pt x="73" y="60"/>
                  </a:cubicBezTo>
                  <a:cubicBezTo>
                    <a:pt x="72" y="59"/>
                    <a:pt x="63" y="62"/>
                    <a:pt x="63" y="62"/>
                  </a:cubicBezTo>
                  <a:cubicBezTo>
                    <a:pt x="51" y="68"/>
                    <a:pt x="51" y="68"/>
                    <a:pt x="51" y="68"/>
                  </a:cubicBezTo>
                  <a:cubicBezTo>
                    <a:pt x="47" y="74"/>
                    <a:pt x="47" y="74"/>
                    <a:pt x="47" y="74"/>
                  </a:cubicBezTo>
                  <a:cubicBezTo>
                    <a:pt x="47" y="79"/>
                    <a:pt x="47" y="79"/>
                    <a:pt x="47" y="79"/>
                  </a:cubicBezTo>
                  <a:cubicBezTo>
                    <a:pt x="55" y="78"/>
                    <a:pt x="55" y="78"/>
                    <a:pt x="55" y="78"/>
                  </a:cubicBezTo>
                  <a:cubicBezTo>
                    <a:pt x="50" y="84"/>
                    <a:pt x="50" y="84"/>
                    <a:pt x="50" y="84"/>
                  </a:cubicBezTo>
                  <a:cubicBezTo>
                    <a:pt x="56" y="84"/>
                    <a:pt x="56" y="84"/>
                    <a:pt x="56" y="84"/>
                  </a:cubicBezTo>
                  <a:cubicBezTo>
                    <a:pt x="56" y="84"/>
                    <a:pt x="62" y="84"/>
                    <a:pt x="63" y="85"/>
                  </a:cubicBezTo>
                  <a:cubicBezTo>
                    <a:pt x="63" y="86"/>
                    <a:pt x="66" y="85"/>
                    <a:pt x="66" y="86"/>
                  </a:cubicBezTo>
                  <a:cubicBezTo>
                    <a:pt x="66" y="86"/>
                    <a:pt x="9" y="108"/>
                    <a:pt x="9" y="108"/>
                  </a:cubicBezTo>
                  <a:cubicBezTo>
                    <a:pt x="8" y="107"/>
                    <a:pt x="0" y="111"/>
                    <a:pt x="0" y="111"/>
                  </a:cubicBezTo>
                  <a:cubicBezTo>
                    <a:pt x="0" y="111"/>
                    <a:pt x="11" y="110"/>
                    <a:pt x="11" y="110"/>
                  </a:cubicBezTo>
                  <a:cubicBezTo>
                    <a:pt x="12" y="110"/>
                    <a:pt x="28" y="106"/>
                    <a:pt x="28" y="106"/>
                  </a:cubicBezTo>
                  <a:cubicBezTo>
                    <a:pt x="36" y="104"/>
                    <a:pt x="36" y="104"/>
                    <a:pt x="36" y="104"/>
                  </a:cubicBezTo>
                  <a:cubicBezTo>
                    <a:pt x="36" y="104"/>
                    <a:pt x="53" y="99"/>
                    <a:pt x="53" y="98"/>
                  </a:cubicBezTo>
                  <a:cubicBezTo>
                    <a:pt x="53" y="97"/>
                    <a:pt x="64" y="91"/>
                    <a:pt x="65" y="91"/>
                  </a:cubicBezTo>
                  <a:cubicBezTo>
                    <a:pt x="66" y="91"/>
                    <a:pt x="70" y="90"/>
                    <a:pt x="70" y="91"/>
                  </a:cubicBezTo>
                  <a:cubicBezTo>
                    <a:pt x="70" y="92"/>
                    <a:pt x="86" y="86"/>
                    <a:pt x="86" y="86"/>
                  </a:cubicBezTo>
                  <a:cubicBezTo>
                    <a:pt x="86" y="86"/>
                    <a:pt x="92" y="82"/>
                    <a:pt x="92" y="82"/>
                  </a:cubicBezTo>
                  <a:cubicBezTo>
                    <a:pt x="91" y="81"/>
                    <a:pt x="88" y="79"/>
                    <a:pt x="89" y="79"/>
                  </a:cubicBezTo>
                  <a:cubicBezTo>
                    <a:pt x="90" y="78"/>
                    <a:pt x="98" y="77"/>
                    <a:pt x="98" y="77"/>
                  </a:cubicBezTo>
                  <a:cubicBezTo>
                    <a:pt x="98" y="77"/>
                    <a:pt x="111" y="72"/>
                    <a:pt x="111" y="73"/>
                  </a:cubicBezTo>
                  <a:cubicBezTo>
                    <a:pt x="111" y="73"/>
                    <a:pt x="98" y="82"/>
                    <a:pt x="98" y="82"/>
                  </a:cubicBezTo>
                  <a:cubicBezTo>
                    <a:pt x="116" y="78"/>
                    <a:pt x="116" y="78"/>
                    <a:pt x="116" y="78"/>
                  </a:cubicBezTo>
                  <a:cubicBezTo>
                    <a:pt x="124" y="75"/>
                    <a:pt x="124" y="75"/>
                    <a:pt x="124" y="75"/>
                  </a:cubicBezTo>
                  <a:cubicBezTo>
                    <a:pt x="124" y="75"/>
                    <a:pt x="130" y="73"/>
                    <a:pt x="129" y="73"/>
                  </a:cubicBezTo>
                  <a:cubicBezTo>
                    <a:pt x="129" y="74"/>
                    <a:pt x="137" y="76"/>
                    <a:pt x="137" y="77"/>
                  </a:cubicBezTo>
                  <a:cubicBezTo>
                    <a:pt x="137" y="78"/>
                    <a:pt x="153" y="80"/>
                    <a:pt x="153" y="80"/>
                  </a:cubicBezTo>
                  <a:cubicBezTo>
                    <a:pt x="157" y="87"/>
                    <a:pt x="157" y="87"/>
                    <a:pt x="157" y="87"/>
                  </a:cubicBezTo>
                  <a:cubicBezTo>
                    <a:pt x="156" y="96"/>
                    <a:pt x="156" y="96"/>
                    <a:pt x="156" y="96"/>
                  </a:cubicBezTo>
                  <a:cubicBezTo>
                    <a:pt x="156" y="108"/>
                    <a:pt x="156" y="108"/>
                    <a:pt x="156" y="108"/>
                  </a:cubicBezTo>
                  <a:cubicBezTo>
                    <a:pt x="165" y="107"/>
                    <a:pt x="165" y="107"/>
                    <a:pt x="165" y="107"/>
                  </a:cubicBezTo>
                  <a:cubicBezTo>
                    <a:pt x="162" y="115"/>
                    <a:pt x="162" y="115"/>
                    <a:pt x="162" y="115"/>
                  </a:cubicBezTo>
                  <a:cubicBezTo>
                    <a:pt x="163" y="127"/>
                    <a:pt x="163" y="127"/>
                    <a:pt x="163" y="127"/>
                  </a:cubicBezTo>
                  <a:cubicBezTo>
                    <a:pt x="163" y="127"/>
                    <a:pt x="163" y="132"/>
                    <a:pt x="163" y="133"/>
                  </a:cubicBezTo>
                  <a:cubicBezTo>
                    <a:pt x="163" y="133"/>
                    <a:pt x="157" y="131"/>
                    <a:pt x="157" y="131"/>
                  </a:cubicBezTo>
                  <a:cubicBezTo>
                    <a:pt x="157" y="131"/>
                    <a:pt x="156" y="137"/>
                    <a:pt x="156" y="138"/>
                  </a:cubicBezTo>
                  <a:cubicBezTo>
                    <a:pt x="157" y="138"/>
                    <a:pt x="165" y="146"/>
                    <a:pt x="165" y="146"/>
                  </a:cubicBezTo>
                  <a:cubicBezTo>
                    <a:pt x="162" y="149"/>
                    <a:pt x="162" y="149"/>
                    <a:pt x="162" y="149"/>
                  </a:cubicBezTo>
                  <a:cubicBezTo>
                    <a:pt x="156" y="164"/>
                    <a:pt x="156" y="164"/>
                    <a:pt x="156" y="164"/>
                  </a:cubicBezTo>
                  <a:cubicBezTo>
                    <a:pt x="142" y="181"/>
                    <a:pt x="142" y="181"/>
                    <a:pt x="142" y="181"/>
                  </a:cubicBezTo>
                  <a:cubicBezTo>
                    <a:pt x="140" y="189"/>
                    <a:pt x="140" y="189"/>
                    <a:pt x="140" y="189"/>
                  </a:cubicBezTo>
                  <a:cubicBezTo>
                    <a:pt x="133" y="197"/>
                    <a:pt x="133" y="197"/>
                    <a:pt x="133" y="197"/>
                  </a:cubicBezTo>
                  <a:cubicBezTo>
                    <a:pt x="134" y="203"/>
                    <a:pt x="134" y="203"/>
                    <a:pt x="134" y="203"/>
                  </a:cubicBezTo>
                  <a:cubicBezTo>
                    <a:pt x="134" y="203"/>
                    <a:pt x="132" y="206"/>
                    <a:pt x="133" y="207"/>
                  </a:cubicBezTo>
                  <a:cubicBezTo>
                    <a:pt x="133" y="207"/>
                    <a:pt x="136" y="233"/>
                    <a:pt x="136" y="233"/>
                  </a:cubicBezTo>
                  <a:cubicBezTo>
                    <a:pt x="146" y="240"/>
                    <a:pt x="146" y="240"/>
                    <a:pt x="146" y="240"/>
                  </a:cubicBezTo>
                  <a:cubicBezTo>
                    <a:pt x="149" y="244"/>
                    <a:pt x="149" y="244"/>
                    <a:pt x="149" y="244"/>
                  </a:cubicBezTo>
                  <a:cubicBezTo>
                    <a:pt x="150" y="264"/>
                    <a:pt x="150" y="264"/>
                    <a:pt x="150" y="264"/>
                  </a:cubicBezTo>
                  <a:cubicBezTo>
                    <a:pt x="155" y="273"/>
                    <a:pt x="155" y="273"/>
                    <a:pt x="155" y="273"/>
                  </a:cubicBezTo>
                  <a:cubicBezTo>
                    <a:pt x="150" y="276"/>
                    <a:pt x="150" y="276"/>
                    <a:pt x="150" y="276"/>
                  </a:cubicBezTo>
                  <a:cubicBezTo>
                    <a:pt x="155" y="284"/>
                    <a:pt x="155" y="284"/>
                    <a:pt x="155" y="284"/>
                  </a:cubicBezTo>
                  <a:cubicBezTo>
                    <a:pt x="157" y="284"/>
                    <a:pt x="157" y="284"/>
                    <a:pt x="157" y="284"/>
                  </a:cubicBezTo>
                  <a:cubicBezTo>
                    <a:pt x="162" y="289"/>
                    <a:pt x="162" y="289"/>
                    <a:pt x="162" y="289"/>
                  </a:cubicBezTo>
                  <a:cubicBezTo>
                    <a:pt x="160" y="296"/>
                    <a:pt x="160" y="296"/>
                    <a:pt x="160" y="296"/>
                  </a:cubicBezTo>
                  <a:cubicBezTo>
                    <a:pt x="165" y="299"/>
                    <a:pt x="165" y="299"/>
                    <a:pt x="165" y="299"/>
                  </a:cubicBezTo>
                  <a:cubicBezTo>
                    <a:pt x="169" y="306"/>
                    <a:pt x="169" y="306"/>
                    <a:pt x="169" y="306"/>
                  </a:cubicBezTo>
                  <a:cubicBezTo>
                    <a:pt x="170" y="309"/>
                    <a:pt x="170" y="309"/>
                    <a:pt x="170" y="309"/>
                  </a:cubicBezTo>
                  <a:cubicBezTo>
                    <a:pt x="174" y="305"/>
                    <a:pt x="174" y="305"/>
                    <a:pt x="174" y="305"/>
                  </a:cubicBezTo>
                  <a:cubicBezTo>
                    <a:pt x="170" y="297"/>
                    <a:pt x="170" y="297"/>
                    <a:pt x="170" y="297"/>
                  </a:cubicBezTo>
                  <a:cubicBezTo>
                    <a:pt x="170" y="297"/>
                    <a:pt x="167" y="291"/>
                    <a:pt x="167" y="289"/>
                  </a:cubicBezTo>
                  <a:cubicBezTo>
                    <a:pt x="167" y="288"/>
                    <a:pt x="163" y="277"/>
                    <a:pt x="163" y="277"/>
                  </a:cubicBezTo>
                  <a:cubicBezTo>
                    <a:pt x="163" y="277"/>
                    <a:pt x="159" y="269"/>
                    <a:pt x="160" y="268"/>
                  </a:cubicBezTo>
                  <a:cubicBezTo>
                    <a:pt x="160" y="268"/>
                    <a:pt x="157" y="263"/>
                    <a:pt x="157" y="263"/>
                  </a:cubicBezTo>
                  <a:cubicBezTo>
                    <a:pt x="159" y="253"/>
                    <a:pt x="159" y="253"/>
                    <a:pt x="159" y="253"/>
                  </a:cubicBezTo>
                  <a:cubicBezTo>
                    <a:pt x="166" y="254"/>
                    <a:pt x="166" y="254"/>
                    <a:pt x="166" y="254"/>
                  </a:cubicBezTo>
                  <a:cubicBezTo>
                    <a:pt x="166" y="254"/>
                    <a:pt x="167" y="263"/>
                    <a:pt x="167" y="264"/>
                  </a:cubicBezTo>
                  <a:cubicBezTo>
                    <a:pt x="167" y="265"/>
                    <a:pt x="168" y="271"/>
                    <a:pt x="168" y="271"/>
                  </a:cubicBezTo>
                  <a:cubicBezTo>
                    <a:pt x="178" y="284"/>
                    <a:pt x="178" y="284"/>
                    <a:pt x="178" y="284"/>
                  </a:cubicBezTo>
                  <a:cubicBezTo>
                    <a:pt x="176" y="290"/>
                    <a:pt x="176" y="290"/>
                    <a:pt x="176" y="290"/>
                  </a:cubicBezTo>
                  <a:cubicBezTo>
                    <a:pt x="194" y="311"/>
                    <a:pt x="194" y="311"/>
                    <a:pt x="194" y="311"/>
                  </a:cubicBezTo>
                  <a:cubicBezTo>
                    <a:pt x="193" y="319"/>
                    <a:pt x="193" y="319"/>
                    <a:pt x="193" y="319"/>
                  </a:cubicBezTo>
                  <a:cubicBezTo>
                    <a:pt x="191" y="323"/>
                    <a:pt x="191" y="323"/>
                    <a:pt x="191" y="323"/>
                  </a:cubicBezTo>
                  <a:cubicBezTo>
                    <a:pt x="192" y="329"/>
                    <a:pt x="192" y="329"/>
                    <a:pt x="192" y="329"/>
                  </a:cubicBezTo>
                  <a:cubicBezTo>
                    <a:pt x="207" y="340"/>
                    <a:pt x="207" y="340"/>
                    <a:pt x="207" y="340"/>
                  </a:cubicBezTo>
                  <a:cubicBezTo>
                    <a:pt x="209" y="339"/>
                    <a:pt x="209" y="339"/>
                    <a:pt x="209" y="339"/>
                  </a:cubicBezTo>
                  <a:cubicBezTo>
                    <a:pt x="213" y="344"/>
                    <a:pt x="213" y="344"/>
                    <a:pt x="213" y="344"/>
                  </a:cubicBezTo>
                  <a:cubicBezTo>
                    <a:pt x="229" y="352"/>
                    <a:pt x="229" y="352"/>
                    <a:pt x="229" y="352"/>
                  </a:cubicBezTo>
                  <a:cubicBezTo>
                    <a:pt x="237" y="354"/>
                    <a:pt x="237" y="354"/>
                    <a:pt x="237" y="354"/>
                  </a:cubicBezTo>
                  <a:cubicBezTo>
                    <a:pt x="246" y="351"/>
                    <a:pt x="246" y="351"/>
                    <a:pt x="246" y="351"/>
                  </a:cubicBezTo>
                  <a:cubicBezTo>
                    <a:pt x="252" y="354"/>
                    <a:pt x="252" y="354"/>
                    <a:pt x="252" y="354"/>
                  </a:cubicBezTo>
                  <a:cubicBezTo>
                    <a:pt x="261" y="364"/>
                    <a:pt x="261" y="364"/>
                    <a:pt x="261" y="364"/>
                  </a:cubicBezTo>
                  <a:cubicBezTo>
                    <a:pt x="271" y="366"/>
                    <a:pt x="271" y="366"/>
                    <a:pt x="271" y="366"/>
                  </a:cubicBezTo>
                  <a:cubicBezTo>
                    <a:pt x="280" y="370"/>
                    <a:pt x="280" y="370"/>
                    <a:pt x="280" y="370"/>
                  </a:cubicBezTo>
                  <a:cubicBezTo>
                    <a:pt x="285" y="370"/>
                    <a:pt x="285" y="370"/>
                    <a:pt x="285" y="370"/>
                  </a:cubicBezTo>
                  <a:cubicBezTo>
                    <a:pt x="286" y="375"/>
                    <a:pt x="286" y="375"/>
                    <a:pt x="286" y="375"/>
                  </a:cubicBezTo>
                  <a:cubicBezTo>
                    <a:pt x="286" y="375"/>
                    <a:pt x="290" y="381"/>
                    <a:pt x="291" y="382"/>
                  </a:cubicBezTo>
                  <a:cubicBezTo>
                    <a:pt x="292" y="382"/>
                    <a:pt x="292" y="388"/>
                    <a:pt x="292" y="388"/>
                  </a:cubicBezTo>
                  <a:cubicBezTo>
                    <a:pt x="296" y="391"/>
                    <a:pt x="296" y="391"/>
                    <a:pt x="296" y="391"/>
                  </a:cubicBezTo>
                  <a:cubicBezTo>
                    <a:pt x="300" y="396"/>
                    <a:pt x="300" y="396"/>
                    <a:pt x="300" y="396"/>
                  </a:cubicBezTo>
                  <a:cubicBezTo>
                    <a:pt x="303" y="399"/>
                    <a:pt x="303" y="399"/>
                    <a:pt x="303" y="399"/>
                  </a:cubicBezTo>
                  <a:cubicBezTo>
                    <a:pt x="307" y="402"/>
                    <a:pt x="307" y="402"/>
                    <a:pt x="307" y="402"/>
                  </a:cubicBezTo>
                  <a:cubicBezTo>
                    <a:pt x="309" y="401"/>
                    <a:pt x="309" y="401"/>
                    <a:pt x="309" y="401"/>
                  </a:cubicBezTo>
                  <a:cubicBezTo>
                    <a:pt x="313" y="402"/>
                    <a:pt x="313" y="402"/>
                    <a:pt x="313" y="402"/>
                  </a:cubicBezTo>
                  <a:cubicBezTo>
                    <a:pt x="319" y="408"/>
                    <a:pt x="319" y="408"/>
                    <a:pt x="319" y="408"/>
                  </a:cubicBezTo>
                  <a:cubicBezTo>
                    <a:pt x="324" y="405"/>
                    <a:pt x="324" y="405"/>
                    <a:pt x="324" y="405"/>
                  </a:cubicBezTo>
                  <a:cubicBezTo>
                    <a:pt x="322" y="401"/>
                    <a:pt x="322" y="401"/>
                    <a:pt x="322" y="401"/>
                  </a:cubicBezTo>
                  <a:cubicBezTo>
                    <a:pt x="326" y="397"/>
                    <a:pt x="326" y="397"/>
                    <a:pt x="326" y="397"/>
                  </a:cubicBezTo>
                  <a:cubicBezTo>
                    <a:pt x="330" y="397"/>
                    <a:pt x="330" y="397"/>
                    <a:pt x="330" y="397"/>
                  </a:cubicBezTo>
                  <a:cubicBezTo>
                    <a:pt x="333" y="400"/>
                    <a:pt x="333" y="400"/>
                    <a:pt x="333" y="400"/>
                  </a:cubicBezTo>
                  <a:cubicBezTo>
                    <a:pt x="333" y="403"/>
                    <a:pt x="333" y="403"/>
                    <a:pt x="333" y="403"/>
                  </a:cubicBezTo>
                  <a:cubicBezTo>
                    <a:pt x="337" y="410"/>
                    <a:pt x="337" y="410"/>
                    <a:pt x="337" y="410"/>
                  </a:cubicBezTo>
                  <a:cubicBezTo>
                    <a:pt x="337" y="430"/>
                    <a:pt x="337" y="430"/>
                    <a:pt x="337" y="430"/>
                  </a:cubicBezTo>
                  <a:cubicBezTo>
                    <a:pt x="334" y="436"/>
                    <a:pt x="334" y="436"/>
                    <a:pt x="334" y="436"/>
                  </a:cubicBezTo>
                  <a:cubicBezTo>
                    <a:pt x="328" y="439"/>
                    <a:pt x="328" y="439"/>
                    <a:pt x="328" y="439"/>
                  </a:cubicBezTo>
                  <a:cubicBezTo>
                    <a:pt x="328" y="445"/>
                    <a:pt x="328" y="445"/>
                    <a:pt x="328" y="445"/>
                  </a:cubicBezTo>
                  <a:cubicBezTo>
                    <a:pt x="323" y="447"/>
                    <a:pt x="323" y="447"/>
                    <a:pt x="323" y="447"/>
                  </a:cubicBezTo>
                  <a:cubicBezTo>
                    <a:pt x="320" y="455"/>
                    <a:pt x="320" y="455"/>
                    <a:pt x="320" y="455"/>
                  </a:cubicBezTo>
                  <a:cubicBezTo>
                    <a:pt x="317" y="462"/>
                    <a:pt x="317" y="462"/>
                    <a:pt x="317" y="462"/>
                  </a:cubicBezTo>
                  <a:cubicBezTo>
                    <a:pt x="318" y="467"/>
                    <a:pt x="318" y="467"/>
                    <a:pt x="318" y="467"/>
                  </a:cubicBezTo>
                  <a:cubicBezTo>
                    <a:pt x="323" y="472"/>
                    <a:pt x="323" y="472"/>
                    <a:pt x="323" y="472"/>
                  </a:cubicBezTo>
                  <a:cubicBezTo>
                    <a:pt x="318" y="476"/>
                    <a:pt x="318" y="476"/>
                    <a:pt x="318" y="476"/>
                  </a:cubicBezTo>
                  <a:cubicBezTo>
                    <a:pt x="315" y="481"/>
                    <a:pt x="315" y="481"/>
                    <a:pt x="315" y="481"/>
                  </a:cubicBezTo>
                  <a:cubicBezTo>
                    <a:pt x="318" y="490"/>
                    <a:pt x="318" y="490"/>
                    <a:pt x="318" y="490"/>
                  </a:cubicBezTo>
                  <a:cubicBezTo>
                    <a:pt x="318" y="490"/>
                    <a:pt x="319" y="494"/>
                    <a:pt x="319" y="494"/>
                  </a:cubicBezTo>
                  <a:cubicBezTo>
                    <a:pt x="319" y="493"/>
                    <a:pt x="324" y="497"/>
                    <a:pt x="324" y="497"/>
                  </a:cubicBezTo>
                  <a:cubicBezTo>
                    <a:pt x="332" y="514"/>
                    <a:pt x="332" y="514"/>
                    <a:pt x="332" y="514"/>
                  </a:cubicBezTo>
                  <a:cubicBezTo>
                    <a:pt x="340" y="525"/>
                    <a:pt x="340" y="525"/>
                    <a:pt x="340" y="525"/>
                  </a:cubicBezTo>
                  <a:cubicBezTo>
                    <a:pt x="340" y="525"/>
                    <a:pt x="352" y="549"/>
                    <a:pt x="353" y="549"/>
                  </a:cubicBezTo>
                  <a:cubicBezTo>
                    <a:pt x="356" y="552"/>
                    <a:pt x="382" y="571"/>
                    <a:pt x="382" y="571"/>
                  </a:cubicBezTo>
                  <a:cubicBezTo>
                    <a:pt x="387" y="594"/>
                    <a:pt x="387" y="594"/>
                    <a:pt x="387" y="594"/>
                  </a:cubicBezTo>
                  <a:cubicBezTo>
                    <a:pt x="388" y="643"/>
                    <a:pt x="388" y="643"/>
                    <a:pt x="388" y="643"/>
                  </a:cubicBezTo>
                  <a:cubicBezTo>
                    <a:pt x="392" y="657"/>
                    <a:pt x="392" y="657"/>
                    <a:pt x="392" y="657"/>
                  </a:cubicBezTo>
                  <a:cubicBezTo>
                    <a:pt x="390" y="685"/>
                    <a:pt x="390" y="685"/>
                    <a:pt x="390" y="685"/>
                  </a:cubicBezTo>
                  <a:cubicBezTo>
                    <a:pt x="389" y="691"/>
                    <a:pt x="389" y="691"/>
                    <a:pt x="389" y="691"/>
                  </a:cubicBezTo>
                  <a:cubicBezTo>
                    <a:pt x="389" y="691"/>
                    <a:pt x="394" y="700"/>
                    <a:pt x="394" y="701"/>
                  </a:cubicBezTo>
                  <a:cubicBezTo>
                    <a:pt x="394" y="703"/>
                    <a:pt x="395" y="714"/>
                    <a:pt x="395" y="714"/>
                  </a:cubicBezTo>
                  <a:cubicBezTo>
                    <a:pt x="398" y="726"/>
                    <a:pt x="398" y="726"/>
                    <a:pt x="398" y="726"/>
                  </a:cubicBezTo>
                  <a:cubicBezTo>
                    <a:pt x="402" y="726"/>
                    <a:pt x="402" y="726"/>
                    <a:pt x="402" y="726"/>
                  </a:cubicBezTo>
                  <a:cubicBezTo>
                    <a:pt x="400" y="719"/>
                    <a:pt x="400" y="719"/>
                    <a:pt x="400" y="719"/>
                  </a:cubicBezTo>
                  <a:cubicBezTo>
                    <a:pt x="403" y="719"/>
                    <a:pt x="403" y="719"/>
                    <a:pt x="403" y="719"/>
                  </a:cubicBezTo>
                  <a:cubicBezTo>
                    <a:pt x="405" y="730"/>
                    <a:pt x="405" y="730"/>
                    <a:pt x="405" y="730"/>
                  </a:cubicBezTo>
                  <a:cubicBezTo>
                    <a:pt x="406" y="735"/>
                    <a:pt x="406" y="735"/>
                    <a:pt x="406" y="735"/>
                  </a:cubicBezTo>
                  <a:cubicBezTo>
                    <a:pt x="403" y="732"/>
                    <a:pt x="403" y="732"/>
                    <a:pt x="403" y="732"/>
                  </a:cubicBezTo>
                  <a:cubicBezTo>
                    <a:pt x="401" y="735"/>
                    <a:pt x="401" y="735"/>
                    <a:pt x="401" y="735"/>
                  </a:cubicBezTo>
                  <a:cubicBezTo>
                    <a:pt x="399" y="736"/>
                    <a:pt x="399" y="736"/>
                    <a:pt x="399" y="736"/>
                  </a:cubicBezTo>
                  <a:cubicBezTo>
                    <a:pt x="402" y="739"/>
                    <a:pt x="402" y="739"/>
                    <a:pt x="402" y="739"/>
                  </a:cubicBezTo>
                  <a:cubicBezTo>
                    <a:pt x="401" y="744"/>
                    <a:pt x="401" y="744"/>
                    <a:pt x="401" y="744"/>
                  </a:cubicBezTo>
                  <a:cubicBezTo>
                    <a:pt x="400" y="750"/>
                    <a:pt x="400" y="750"/>
                    <a:pt x="400" y="750"/>
                  </a:cubicBezTo>
                  <a:cubicBezTo>
                    <a:pt x="405" y="750"/>
                    <a:pt x="405" y="750"/>
                    <a:pt x="405" y="750"/>
                  </a:cubicBezTo>
                  <a:cubicBezTo>
                    <a:pt x="408" y="753"/>
                    <a:pt x="408" y="753"/>
                    <a:pt x="408" y="753"/>
                  </a:cubicBezTo>
                  <a:cubicBezTo>
                    <a:pt x="405" y="758"/>
                    <a:pt x="405" y="758"/>
                    <a:pt x="405" y="758"/>
                  </a:cubicBezTo>
                  <a:cubicBezTo>
                    <a:pt x="405" y="758"/>
                    <a:pt x="424" y="793"/>
                    <a:pt x="441" y="797"/>
                  </a:cubicBezTo>
                  <a:cubicBezTo>
                    <a:pt x="458" y="801"/>
                    <a:pt x="462" y="802"/>
                    <a:pt x="462" y="802"/>
                  </a:cubicBezTo>
                  <a:cubicBezTo>
                    <a:pt x="469" y="799"/>
                    <a:pt x="469" y="799"/>
                    <a:pt x="469" y="799"/>
                  </a:cubicBezTo>
                  <a:cubicBezTo>
                    <a:pt x="472" y="796"/>
                    <a:pt x="472" y="796"/>
                    <a:pt x="472" y="796"/>
                  </a:cubicBezTo>
                  <a:cubicBezTo>
                    <a:pt x="457" y="791"/>
                    <a:pt x="457" y="791"/>
                    <a:pt x="457" y="791"/>
                  </a:cubicBezTo>
                  <a:cubicBezTo>
                    <a:pt x="446" y="779"/>
                    <a:pt x="446" y="779"/>
                    <a:pt x="446" y="779"/>
                  </a:cubicBezTo>
                  <a:cubicBezTo>
                    <a:pt x="444" y="772"/>
                    <a:pt x="444" y="772"/>
                    <a:pt x="444" y="772"/>
                  </a:cubicBezTo>
                  <a:cubicBezTo>
                    <a:pt x="447" y="770"/>
                    <a:pt x="447" y="770"/>
                    <a:pt x="447" y="770"/>
                  </a:cubicBezTo>
                  <a:cubicBezTo>
                    <a:pt x="446" y="765"/>
                    <a:pt x="446" y="765"/>
                    <a:pt x="446" y="765"/>
                  </a:cubicBezTo>
                  <a:cubicBezTo>
                    <a:pt x="446" y="765"/>
                    <a:pt x="446" y="761"/>
                    <a:pt x="448" y="760"/>
                  </a:cubicBezTo>
                  <a:cubicBezTo>
                    <a:pt x="449" y="759"/>
                    <a:pt x="452" y="755"/>
                    <a:pt x="452" y="755"/>
                  </a:cubicBezTo>
                  <a:cubicBezTo>
                    <a:pt x="448" y="753"/>
                    <a:pt x="448" y="753"/>
                    <a:pt x="448" y="753"/>
                  </a:cubicBezTo>
                  <a:cubicBezTo>
                    <a:pt x="441" y="746"/>
                    <a:pt x="441" y="746"/>
                    <a:pt x="441" y="746"/>
                  </a:cubicBezTo>
                  <a:cubicBezTo>
                    <a:pt x="442" y="739"/>
                    <a:pt x="442" y="739"/>
                    <a:pt x="442" y="739"/>
                  </a:cubicBezTo>
                  <a:cubicBezTo>
                    <a:pt x="446" y="737"/>
                    <a:pt x="446" y="737"/>
                    <a:pt x="446" y="737"/>
                  </a:cubicBezTo>
                  <a:cubicBezTo>
                    <a:pt x="446" y="737"/>
                    <a:pt x="446" y="733"/>
                    <a:pt x="445" y="732"/>
                  </a:cubicBezTo>
                  <a:cubicBezTo>
                    <a:pt x="445" y="731"/>
                    <a:pt x="446" y="726"/>
                    <a:pt x="447" y="726"/>
                  </a:cubicBezTo>
                  <a:cubicBezTo>
                    <a:pt x="448" y="725"/>
                    <a:pt x="451" y="721"/>
                    <a:pt x="451" y="721"/>
                  </a:cubicBezTo>
                  <a:cubicBezTo>
                    <a:pt x="446" y="721"/>
                    <a:pt x="446" y="721"/>
                    <a:pt x="446" y="721"/>
                  </a:cubicBezTo>
                  <a:cubicBezTo>
                    <a:pt x="444" y="721"/>
                    <a:pt x="444" y="721"/>
                    <a:pt x="444" y="721"/>
                  </a:cubicBezTo>
                  <a:cubicBezTo>
                    <a:pt x="441" y="715"/>
                    <a:pt x="441" y="715"/>
                    <a:pt x="441" y="715"/>
                  </a:cubicBezTo>
                  <a:cubicBezTo>
                    <a:pt x="441" y="712"/>
                    <a:pt x="441" y="712"/>
                    <a:pt x="441" y="712"/>
                  </a:cubicBezTo>
                  <a:cubicBezTo>
                    <a:pt x="446" y="713"/>
                    <a:pt x="446" y="713"/>
                    <a:pt x="446" y="713"/>
                  </a:cubicBezTo>
                  <a:cubicBezTo>
                    <a:pt x="451" y="712"/>
                    <a:pt x="451" y="712"/>
                    <a:pt x="451" y="712"/>
                  </a:cubicBezTo>
                  <a:cubicBezTo>
                    <a:pt x="454" y="708"/>
                    <a:pt x="454" y="708"/>
                    <a:pt x="454" y="708"/>
                  </a:cubicBezTo>
                  <a:cubicBezTo>
                    <a:pt x="454" y="708"/>
                    <a:pt x="453" y="706"/>
                    <a:pt x="453" y="705"/>
                  </a:cubicBezTo>
                  <a:cubicBezTo>
                    <a:pt x="453" y="704"/>
                    <a:pt x="453" y="700"/>
                    <a:pt x="454" y="699"/>
                  </a:cubicBezTo>
                  <a:cubicBezTo>
                    <a:pt x="455" y="699"/>
                    <a:pt x="461" y="700"/>
                    <a:pt x="461" y="700"/>
                  </a:cubicBezTo>
                  <a:cubicBezTo>
                    <a:pt x="472" y="697"/>
                    <a:pt x="472" y="697"/>
                    <a:pt x="472" y="697"/>
                  </a:cubicBezTo>
                  <a:cubicBezTo>
                    <a:pt x="472" y="697"/>
                    <a:pt x="476" y="689"/>
                    <a:pt x="476" y="688"/>
                  </a:cubicBezTo>
                  <a:cubicBezTo>
                    <a:pt x="475" y="687"/>
                    <a:pt x="475" y="683"/>
                    <a:pt x="475" y="683"/>
                  </a:cubicBezTo>
                  <a:cubicBezTo>
                    <a:pt x="475" y="683"/>
                    <a:pt x="475" y="680"/>
                    <a:pt x="473" y="679"/>
                  </a:cubicBezTo>
                  <a:cubicBezTo>
                    <a:pt x="470" y="679"/>
                    <a:pt x="470" y="678"/>
                    <a:pt x="470" y="676"/>
                  </a:cubicBezTo>
                  <a:cubicBezTo>
                    <a:pt x="469" y="673"/>
                    <a:pt x="467" y="670"/>
                    <a:pt x="467" y="670"/>
                  </a:cubicBezTo>
                  <a:cubicBezTo>
                    <a:pt x="464" y="671"/>
                    <a:pt x="464" y="671"/>
                    <a:pt x="464" y="671"/>
                  </a:cubicBezTo>
                  <a:cubicBezTo>
                    <a:pt x="467" y="668"/>
                    <a:pt x="467" y="668"/>
                    <a:pt x="467" y="668"/>
                  </a:cubicBezTo>
                  <a:cubicBezTo>
                    <a:pt x="473" y="673"/>
                    <a:pt x="473" y="673"/>
                    <a:pt x="473" y="673"/>
                  </a:cubicBezTo>
                  <a:cubicBezTo>
                    <a:pt x="483" y="674"/>
                    <a:pt x="483" y="674"/>
                    <a:pt x="483" y="674"/>
                  </a:cubicBezTo>
                  <a:cubicBezTo>
                    <a:pt x="490" y="667"/>
                    <a:pt x="490" y="667"/>
                    <a:pt x="490" y="667"/>
                  </a:cubicBezTo>
                  <a:cubicBezTo>
                    <a:pt x="495" y="655"/>
                    <a:pt x="495" y="655"/>
                    <a:pt x="495" y="655"/>
                  </a:cubicBezTo>
                  <a:cubicBezTo>
                    <a:pt x="497" y="645"/>
                    <a:pt x="497" y="645"/>
                    <a:pt x="497" y="645"/>
                  </a:cubicBezTo>
                  <a:cubicBezTo>
                    <a:pt x="502" y="645"/>
                    <a:pt x="502" y="645"/>
                    <a:pt x="502" y="645"/>
                  </a:cubicBezTo>
                  <a:cubicBezTo>
                    <a:pt x="507" y="636"/>
                    <a:pt x="507" y="636"/>
                    <a:pt x="507" y="636"/>
                  </a:cubicBezTo>
                  <a:cubicBezTo>
                    <a:pt x="509" y="627"/>
                    <a:pt x="509" y="627"/>
                    <a:pt x="509" y="627"/>
                  </a:cubicBezTo>
                  <a:cubicBezTo>
                    <a:pt x="508" y="617"/>
                    <a:pt x="508" y="617"/>
                    <a:pt x="508" y="617"/>
                  </a:cubicBezTo>
                  <a:cubicBezTo>
                    <a:pt x="510" y="613"/>
                    <a:pt x="510" y="613"/>
                    <a:pt x="510" y="613"/>
                  </a:cubicBezTo>
                  <a:cubicBezTo>
                    <a:pt x="526" y="602"/>
                    <a:pt x="526" y="602"/>
                    <a:pt x="526" y="602"/>
                  </a:cubicBezTo>
                  <a:cubicBezTo>
                    <a:pt x="539" y="598"/>
                    <a:pt x="539" y="598"/>
                    <a:pt x="539" y="598"/>
                  </a:cubicBezTo>
                  <a:cubicBezTo>
                    <a:pt x="543" y="595"/>
                    <a:pt x="543" y="595"/>
                    <a:pt x="543" y="595"/>
                  </a:cubicBezTo>
                  <a:cubicBezTo>
                    <a:pt x="543" y="595"/>
                    <a:pt x="549" y="586"/>
                    <a:pt x="549" y="585"/>
                  </a:cubicBezTo>
                  <a:cubicBezTo>
                    <a:pt x="549" y="584"/>
                    <a:pt x="552" y="572"/>
                    <a:pt x="552" y="572"/>
                  </a:cubicBezTo>
                  <a:cubicBezTo>
                    <a:pt x="552" y="572"/>
                    <a:pt x="555" y="557"/>
                    <a:pt x="554" y="556"/>
                  </a:cubicBezTo>
                  <a:cubicBezTo>
                    <a:pt x="554" y="555"/>
                    <a:pt x="555" y="542"/>
                    <a:pt x="554" y="542"/>
                  </a:cubicBezTo>
                  <a:cubicBezTo>
                    <a:pt x="554" y="542"/>
                    <a:pt x="555" y="538"/>
                    <a:pt x="555" y="538"/>
                  </a:cubicBezTo>
                  <a:cubicBezTo>
                    <a:pt x="567" y="521"/>
                    <a:pt x="567" y="521"/>
                    <a:pt x="567" y="521"/>
                  </a:cubicBezTo>
                  <a:cubicBezTo>
                    <a:pt x="573" y="508"/>
                    <a:pt x="573" y="508"/>
                    <a:pt x="573" y="508"/>
                  </a:cubicBezTo>
                  <a:cubicBezTo>
                    <a:pt x="573" y="508"/>
                    <a:pt x="577" y="501"/>
                    <a:pt x="576" y="500"/>
                  </a:cubicBezTo>
                  <a:cubicBezTo>
                    <a:pt x="576" y="499"/>
                    <a:pt x="572" y="488"/>
                    <a:pt x="572" y="488"/>
                  </a:cubicBezTo>
                  <a:close/>
                </a:path>
              </a:pathLst>
            </a:custGeom>
            <a:grpFill/>
            <a:ln w="9525">
              <a:noFill/>
              <a:round/>
            </a:ln>
          </p:spPr>
          <p:txBody>
            <a:bodyPr vert="horz" wrap="square" lIns="91440" tIns="45720" rIns="91440" bIns="45720" numCol="1" anchor="t" anchorCtr="0" compatLnSpc="1"/>
            <a:lstStyle/>
            <a:p>
              <a:endParaRPr lang="en-US"/>
            </a:p>
          </p:txBody>
        </p:sp>
        <p:sp>
          <p:nvSpPr>
            <p:cNvPr id="1079" name="Freeform 55"/>
            <p:cNvSpPr/>
            <p:nvPr/>
          </p:nvSpPr>
          <p:spPr bwMode="auto">
            <a:xfrm>
              <a:off x="3770546" y="1292089"/>
              <a:ext cx="544779" cy="297536"/>
            </a:xfrm>
            <a:custGeom>
              <a:avLst/>
              <a:gdLst/>
              <a:ahLst/>
              <a:cxnLst>
                <a:cxn ang="0">
                  <a:pos x="169" y="63"/>
                </a:cxn>
                <a:cxn ang="0">
                  <a:pos x="170" y="53"/>
                </a:cxn>
                <a:cxn ang="0">
                  <a:pos x="175" y="46"/>
                </a:cxn>
                <a:cxn ang="0">
                  <a:pos x="186" y="40"/>
                </a:cxn>
                <a:cxn ang="0">
                  <a:pos x="183" y="39"/>
                </a:cxn>
                <a:cxn ang="0">
                  <a:pos x="184" y="32"/>
                </a:cxn>
                <a:cxn ang="0">
                  <a:pos x="191" y="29"/>
                </a:cxn>
                <a:cxn ang="0">
                  <a:pos x="186" y="21"/>
                </a:cxn>
                <a:cxn ang="0">
                  <a:pos x="198" y="17"/>
                </a:cxn>
                <a:cxn ang="0">
                  <a:pos x="220" y="6"/>
                </a:cxn>
                <a:cxn ang="0">
                  <a:pos x="193" y="9"/>
                </a:cxn>
                <a:cxn ang="0">
                  <a:pos x="192" y="6"/>
                </a:cxn>
                <a:cxn ang="0">
                  <a:pos x="165" y="0"/>
                </a:cxn>
                <a:cxn ang="0">
                  <a:pos x="109" y="2"/>
                </a:cxn>
                <a:cxn ang="0">
                  <a:pos x="103" y="5"/>
                </a:cxn>
                <a:cxn ang="0">
                  <a:pos x="84" y="5"/>
                </a:cxn>
                <a:cxn ang="0">
                  <a:pos x="57" y="7"/>
                </a:cxn>
                <a:cxn ang="0">
                  <a:pos x="30" y="12"/>
                </a:cxn>
                <a:cxn ang="0">
                  <a:pos x="33" y="14"/>
                </a:cxn>
                <a:cxn ang="0">
                  <a:pos x="33" y="17"/>
                </a:cxn>
                <a:cxn ang="0">
                  <a:pos x="2" y="21"/>
                </a:cxn>
                <a:cxn ang="0">
                  <a:pos x="0" y="25"/>
                </a:cxn>
                <a:cxn ang="0">
                  <a:pos x="4" y="28"/>
                </a:cxn>
                <a:cxn ang="0">
                  <a:pos x="17" y="32"/>
                </a:cxn>
                <a:cxn ang="0">
                  <a:pos x="32" y="34"/>
                </a:cxn>
                <a:cxn ang="0">
                  <a:pos x="42" y="39"/>
                </a:cxn>
                <a:cxn ang="0">
                  <a:pos x="43" y="47"/>
                </a:cxn>
                <a:cxn ang="0">
                  <a:pos x="39" y="53"/>
                </a:cxn>
                <a:cxn ang="0">
                  <a:pos x="43" y="54"/>
                </a:cxn>
                <a:cxn ang="0">
                  <a:pos x="50" y="58"/>
                </a:cxn>
                <a:cxn ang="0">
                  <a:pos x="45" y="58"/>
                </a:cxn>
                <a:cxn ang="0">
                  <a:pos x="38" y="60"/>
                </a:cxn>
                <a:cxn ang="0">
                  <a:pos x="38" y="65"/>
                </a:cxn>
                <a:cxn ang="0">
                  <a:pos x="47" y="63"/>
                </a:cxn>
                <a:cxn ang="0">
                  <a:pos x="46" y="66"/>
                </a:cxn>
                <a:cxn ang="0">
                  <a:pos x="40" y="68"/>
                </a:cxn>
                <a:cxn ang="0">
                  <a:pos x="33" y="76"/>
                </a:cxn>
                <a:cxn ang="0">
                  <a:pos x="32" y="91"/>
                </a:cxn>
                <a:cxn ang="0">
                  <a:pos x="34" y="104"/>
                </a:cxn>
                <a:cxn ang="0">
                  <a:pos x="38" y="115"/>
                </a:cxn>
                <a:cxn ang="0">
                  <a:pos x="44" y="115"/>
                </a:cxn>
                <a:cxn ang="0">
                  <a:pos x="51" y="120"/>
                </a:cxn>
                <a:cxn ang="0">
                  <a:pos x="61" y="119"/>
                </a:cxn>
                <a:cxn ang="0">
                  <a:pos x="70" y="106"/>
                </a:cxn>
                <a:cxn ang="0">
                  <a:pos x="80" y="97"/>
                </a:cxn>
                <a:cxn ang="0">
                  <a:pos x="83" y="92"/>
                </a:cxn>
                <a:cxn ang="0">
                  <a:pos x="88" y="89"/>
                </a:cxn>
                <a:cxn ang="0">
                  <a:pos x="98" y="86"/>
                </a:cxn>
                <a:cxn ang="0">
                  <a:pos x="112" y="83"/>
                </a:cxn>
                <a:cxn ang="0">
                  <a:pos x="126" y="74"/>
                </a:cxn>
                <a:cxn ang="0">
                  <a:pos x="161" y="63"/>
                </a:cxn>
                <a:cxn ang="0">
                  <a:pos x="169" y="63"/>
                </a:cxn>
              </a:cxnLst>
              <a:rect l="0" t="0" r="r" b="b"/>
              <a:pathLst>
                <a:path w="220" h="120">
                  <a:moveTo>
                    <a:pt x="169" y="63"/>
                  </a:moveTo>
                  <a:cubicBezTo>
                    <a:pt x="169" y="63"/>
                    <a:pt x="171" y="54"/>
                    <a:pt x="170" y="53"/>
                  </a:cubicBezTo>
                  <a:cubicBezTo>
                    <a:pt x="168" y="52"/>
                    <a:pt x="175" y="46"/>
                    <a:pt x="175" y="46"/>
                  </a:cubicBezTo>
                  <a:cubicBezTo>
                    <a:pt x="175" y="46"/>
                    <a:pt x="186" y="41"/>
                    <a:pt x="186" y="40"/>
                  </a:cubicBezTo>
                  <a:cubicBezTo>
                    <a:pt x="187" y="39"/>
                    <a:pt x="183" y="39"/>
                    <a:pt x="183" y="39"/>
                  </a:cubicBezTo>
                  <a:cubicBezTo>
                    <a:pt x="184" y="32"/>
                    <a:pt x="184" y="32"/>
                    <a:pt x="184" y="32"/>
                  </a:cubicBezTo>
                  <a:cubicBezTo>
                    <a:pt x="191" y="29"/>
                    <a:pt x="191" y="29"/>
                    <a:pt x="191" y="29"/>
                  </a:cubicBezTo>
                  <a:cubicBezTo>
                    <a:pt x="191" y="29"/>
                    <a:pt x="187" y="24"/>
                    <a:pt x="186" y="21"/>
                  </a:cubicBezTo>
                  <a:cubicBezTo>
                    <a:pt x="185" y="18"/>
                    <a:pt x="198" y="17"/>
                    <a:pt x="198" y="17"/>
                  </a:cubicBezTo>
                  <a:cubicBezTo>
                    <a:pt x="220" y="6"/>
                    <a:pt x="220" y="6"/>
                    <a:pt x="220" y="6"/>
                  </a:cubicBezTo>
                  <a:cubicBezTo>
                    <a:pt x="193" y="9"/>
                    <a:pt x="193" y="9"/>
                    <a:pt x="193" y="9"/>
                  </a:cubicBezTo>
                  <a:cubicBezTo>
                    <a:pt x="192" y="6"/>
                    <a:pt x="192" y="6"/>
                    <a:pt x="192" y="6"/>
                  </a:cubicBezTo>
                  <a:cubicBezTo>
                    <a:pt x="165" y="0"/>
                    <a:pt x="165" y="0"/>
                    <a:pt x="165" y="0"/>
                  </a:cubicBezTo>
                  <a:cubicBezTo>
                    <a:pt x="109" y="2"/>
                    <a:pt x="109" y="2"/>
                    <a:pt x="109" y="2"/>
                  </a:cubicBezTo>
                  <a:cubicBezTo>
                    <a:pt x="103" y="5"/>
                    <a:pt x="103" y="5"/>
                    <a:pt x="103" y="5"/>
                  </a:cubicBezTo>
                  <a:cubicBezTo>
                    <a:pt x="84" y="5"/>
                    <a:pt x="84" y="5"/>
                    <a:pt x="84" y="5"/>
                  </a:cubicBezTo>
                  <a:cubicBezTo>
                    <a:pt x="57" y="7"/>
                    <a:pt x="57" y="7"/>
                    <a:pt x="57" y="7"/>
                  </a:cubicBezTo>
                  <a:cubicBezTo>
                    <a:pt x="57" y="7"/>
                    <a:pt x="32" y="11"/>
                    <a:pt x="30" y="12"/>
                  </a:cubicBezTo>
                  <a:cubicBezTo>
                    <a:pt x="29" y="13"/>
                    <a:pt x="33" y="14"/>
                    <a:pt x="33" y="14"/>
                  </a:cubicBezTo>
                  <a:cubicBezTo>
                    <a:pt x="33" y="17"/>
                    <a:pt x="33" y="17"/>
                    <a:pt x="33" y="17"/>
                  </a:cubicBezTo>
                  <a:cubicBezTo>
                    <a:pt x="2" y="21"/>
                    <a:pt x="2" y="21"/>
                    <a:pt x="2" y="21"/>
                  </a:cubicBezTo>
                  <a:cubicBezTo>
                    <a:pt x="0" y="25"/>
                    <a:pt x="0" y="25"/>
                    <a:pt x="0" y="25"/>
                  </a:cubicBezTo>
                  <a:cubicBezTo>
                    <a:pt x="0" y="25"/>
                    <a:pt x="3" y="28"/>
                    <a:pt x="4" y="28"/>
                  </a:cubicBezTo>
                  <a:cubicBezTo>
                    <a:pt x="4" y="29"/>
                    <a:pt x="17" y="32"/>
                    <a:pt x="17" y="32"/>
                  </a:cubicBezTo>
                  <a:cubicBezTo>
                    <a:pt x="32" y="34"/>
                    <a:pt x="32" y="34"/>
                    <a:pt x="32" y="34"/>
                  </a:cubicBezTo>
                  <a:cubicBezTo>
                    <a:pt x="32" y="34"/>
                    <a:pt x="41" y="38"/>
                    <a:pt x="42" y="39"/>
                  </a:cubicBezTo>
                  <a:cubicBezTo>
                    <a:pt x="44" y="40"/>
                    <a:pt x="43" y="45"/>
                    <a:pt x="43" y="47"/>
                  </a:cubicBezTo>
                  <a:cubicBezTo>
                    <a:pt x="42" y="50"/>
                    <a:pt x="41" y="50"/>
                    <a:pt x="39" y="53"/>
                  </a:cubicBezTo>
                  <a:cubicBezTo>
                    <a:pt x="37" y="56"/>
                    <a:pt x="43" y="54"/>
                    <a:pt x="43" y="54"/>
                  </a:cubicBezTo>
                  <a:cubicBezTo>
                    <a:pt x="50" y="58"/>
                    <a:pt x="50" y="58"/>
                    <a:pt x="50" y="58"/>
                  </a:cubicBezTo>
                  <a:cubicBezTo>
                    <a:pt x="50" y="58"/>
                    <a:pt x="48" y="58"/>
                    <a:pt x="45" y="58"/>
                  </a:cubicBezTo>
                  <a:cubicBezTo>
                    <a:pt x="42" y="59"/>
                    <a:pt x="38" y="60"/>
                    <a:pt x="38" y="60"/>
                  </a:cubicBezTo>
                  <a:cubicBezTo>
                    <a:pt x="38" y="65"/>
                    <a:pt x="38" y="65"/>
                    <a:pt x="38" y="65"/>
                  </a:cubicBezTo>
                  <a:cubicBezTo>
                    <a:pt x="47" y="63"/>
                    <a:pt x="47" y="63"/>
                    <a:pt x="47" y="63"/>
                  </a:cubicBezTo>
                  <a:cubicBezTo>
                    <a:pt x="46" y="66"/>
                    <a:pt x="46" y="66"/>
                    <a:pt x="46" y="66"/>
                  </a:cubicBezTo>
                  <a:cubicBezTo>
                    <a:pt x="40" y="68"/>
                    <a:pt x="40" y="68"/>
                    <a:pt x="40" y="68"/>
                  </a:cubicBezTo>
                  <a:cubicBezTo>
                    <a:pt x="33" y="76"/>
                    <a:pt x="33" y="76"/>
                    <a:pt x="33" y="76"/>
                  </a:cubicBezTo>
                  <a:cubicBezTo>
                    <a:pt x="32" y="91"/>
                    <a:pt x="32" y="91"/>
                    <a:pt x="32" y="91"/>
                  </a:cubicBezTo>
                  <a:cubicBezTo>
                    <a:pt x="34" y="104"/>
                    <a:pt x="34" y="104"/>
                    <a:pt x="34" y="104"/>
                  </a:cubicBezTo>
                  <a:cubicBezTo>
                    <a:pt x="38" y="115"/>
                    <a:pt x="38" y="115"/>
                    <a:pt x="38" y="115"/>
                  </a:cubicBezTo>
                  <a:cubicBezTo>
                    <a:pt x="44" y="115"/>
                    <a:pt x="44" y="115"/>
                    <a:pt x="44" y="115"/>
                  </a:cubicBezTo>
                  <a:cubicBezTo>
                    <a:pt x="51" y="120"/>
                    <a:pt x="51" y="120"/>
                    <a:pt x="51" y="120"/>
                  </a:cubicBezTo>
                  <a:cubicBezTo>
                    <a:pt x="61" y="119"/>
                    <a:pt x="61" y="119"/>
                    <a:pt x="61" y="119"/>
                  </a:cubicBezTo>
                  <a:cubicBezTo>
                    <a:pt x="70" y="106"/>
                    <a:pt x="70" y="106"/>
                    <a:pt x="70" y="106"/>
                  </a:cubicBezTo>
                  <a:cubicBezTo>
                    <a:pt x="80" y="97"/>
                    <a:pt x="80" y="97"/>
                    <a:pt x="80" y="97"/>
                  </a:cubicBezTo>
                  <a:cubicBezTo>
                    <a:pt x="83" y="92"/>
                    <a:pt x="83" y="92"/>
                    <a:pt x="83" y="92"/>
                  </a:cubicBezTo>
                  <a:cubicBezTo>
                    <a:pt x="88" y="89"/>
                    <a:pt x="88" y="89"/>
                    <a:pt x="88" y="89"/>
                  </a:cubicBezTo>
                  <a:cubicBezTo>
                    <a:pt x="98" y="86"/>
                    <a:pt x="98" y="86"/>
                    <a:pt x="98" y="86"/>
                  </a:cubicBezTo>
                  <a:cubicBezTo>
                    <a:pt x="112" y="83"/>
                    <a:pt x="112" y="83"/>
                    <a:pt x="112" y="83"/>
                  </a:cubicBezTo>
                  <a:cubicBezTo>
                    <a:pt x="112" y="83"/>
                    <a:pt x="124" y="75"/>
                    <a:pt x="126" y="74"/>
                  </a:cubicBezTo>
                  <a:cubicBezTo>
                    <a:pt x="127" y="73"/>
                    <a:pt x="161" y="63"/>
                    <a:pt x="161" y="63"/>
                  </a:cubicBezTo>
                  <a:lnTo>
                    <a:pt x="169" y="63"/>
                  </a:lnTo>
                  <a:close/>
                </a:path>
              </a:pathLst>
            </a:custGeom>
            <a:grpFill/>
            <a:ln w="9525">
              <a:noFill/>
              <a:round/>
            </a:ln>
          </p:spPr>
          <p:txBody>
            <a:bodyPr vert="horz" wrap="square" lIns="91440" tIns="45720" rIns="91440" bIns="45720" numCol="1" anchor="t" anchorCtr="0" compatLnSpc="1"/>
            <a:lstStyle/>
            <a:p>
              <a:endParaRPr lang="en-US"/>
            </a:p>
          </p:txBody>
        </p:sp>
        <p:sp>
          <p:nvSpPr>
            <p:cNvPr id="1080" name="Freeform 56"/>
            <p:cNvSpPr/>
            <p:nvPr/>
          </p:nvSpPr>
          <p:spPr bwMode="auto">
            <a:xfrm>
              <a:off x="4139320" y="1497431"/>
              <a:ext cx="114194" cy="45050"/>
            </a:xfrm>
            <a:custGeom>
              <a:avLst/>
              <a:gdLst/>
              <a:ahLst/>
              <a:cxnLst>
                <a:cxn ang="0">
                  <a:pos x="30" y="15"/>
                </a:cxn>
                <a:cxn ang="0">
                  <a:pos x="43" y="11"/>
                </a:cxn>
                <a:cxn ang="0">
                  <a:pos x="46" y="6"/>
                </a:cxn>
                <a:cxn ang="0">
                  <a:pos x="41" y="1"/>
                </a:cxn>
                <a:cxn ang="0">
                  <a:pos x="16" y="4"/>
                </a:cxn>
                <a:cxn ang="0">
                  <a:pos x="9" y="0"/>
                </a:cxn>
                <a:cxn ang="0">
                  <a:pos x="0" y="5"/>
                </a:cxn>
                <a:cxn ang="0">
                  <a:pos x="6" y="8"/>
                </a:cxn>
                <a:cxn ang="0">
                  <a:pos x="10" y="7"/>
                </a:cxn>
                <a:cxn ang="0">
                  <a:pos x="10" y="11"/>
                </a:cxn>
                <a:cxn ang="0">
                  <a:pos x="17" y="17"/>
                </a:cxn>
                <a:cxn ang="0">
                  <a:pos x="30" y="15"/>
                </a:cxn>
              </a:cxnLst>
              <a:rect l="0" t="0" r="r" b="b"/>
              <a:pathLst>
                <a:path w="46" h="18">
                  <a:moveTo>
                    <a:pt x="30" y="15"/>
                  </a:moveTo>
                  <a:cubicBezTo>
                    <a:pt x="43" y="11"/>
                    <a:pt x="43" y="11"/>
                    <a:pt x="43" y="11"/>
                  </a:cubicBezTo>
                  <a:cubicBezTo>
                    <a:pt x="46" y="6"/>
                    <a:pt x="46" y="6"/>
                    <a:pt x="46" y="6"/>
                  </a:cubicBezTo>
                  <a:cubicBezTo>
                    <a:pt x="41" y="1"/>
                    <a:pt x="41" y="1"/>
                    <a:pt x="41" y="1"/>
                  </a:cubicBezTo>
                  <a:cubicBezTo>
                    <a:pt x="16" y="4"/>
                    <a:pt x="16" y="4"/>
                    <a:pt x="16" y="4"/>
                  </a:cubicBezTo>
                  <a:cubicBezTo>
                    <a:pt x="9" y="0"/>
                    <a:pt x="9" y="0"/>
                    <a:pt x="9" y="0"/>
                  </a:cubicBezTo>
                  <a:cubicBezTo>
                    <a:pt x="0" y="5"/>
                    <a:pt x="0" y="5"/>
                    <a:pt x="0" y="5"/>
                  </a:cubicBezTo>
                  <a:cubicBezTo>
                    <a:pt x="0" y="5"/>
                    <a:pt x="5" y="7"/>
                    <a:pt x="6" y="8"/>
                  </a:cubicBezTo>
                  <a:cubicBezTo>
                    <a:pt x="8" y="9"/>
                    <a:pt x="10" y="7"/>
                    <a:pt x="10" y="7"/>
                  </a:cubicBezTo>
                  <a:cubicBezTo>
                    <a:pt x="10" y="11"/>
                    <a:pt x="10" y="11"/>
                    <a:pt x="10" y="11"/>
                  </a:cubicBezTo>
                  <a:cubicBezTo>
                    <a:pt x="10" y="11"/>
                    <a:pt x="18" y="15"/>
                    <a:pt x="17" y="17"/>
                  </a:cubicBezTo>
                  <a:cubicBezTo>
                    <a:pt x="16" y="18"/>
                    <a:pt x="30" y="15"/>
                    <a:pt x="3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081" name="Freeform 57"/>
            <p:cNvSpPr/>
            <p:nvPr/>
          </p:nvSpPr>
          <p:spPr bwMode="auto">
            <a:xfrm>
              <a:off x="4263991" y="1656676"/>
              <a:ext cx="61812" cy="57621"/>
            </a:xfrm>
            <a:custGeom>
              <a:avLst/>
              <a:gdLst/>
              <a:ahLst/>
              <a:cxnLst>
                <a:cxn ang="0">
                  <a:pos x="3" y="16"/>
                </a:cxn>
                <a:cxn ang="0">
                  <a:pos x="0" y="18"/>
                </a:cxn>
                <a:cxn ang="0">
                  <a:pos x="0" y="21"/>
                </a:cxn>
                <a:cxn ang="0">
                  <a:pos x="2" y="23"/>
                </a:cxn>
                <a:cxn ang="0">
                  <a:pos x="6" y="23"/>
                </a:cxn>
                <a:cxn ang="0">
                  <a:pos x="10" y="22"/>
                </a:cxn>
                <a:cxn ang="0">
                  <a:pos x="13" y="21"/>
                </a:cxn>
                <a:cxn ang="0">
                  <a:pos x="14" y="20"/>
                </a:cxn>
                <a:cxn ang="0">
                  <a:pos x="20" y="19"/>
                </a:cxn>
                <a:cxn ang="0">
                  <a:pos x="20" y="17"/>
                </a:cxn>
                <a:cxn ang="0">
                  <a:pos x="22" y="15"/>
                </a:cxn>
                <a:cxn ang="0">
                  <a:pos x="22" y="8"/>
                </a:cxn>
                <a:cxn ang="0">
                  <a:pos x="25" y="6"/>
                </a:cxn>
                <a:cxn ang="0">
                  <a:pos x="24" y="1"/>
                </a:cxn>
                <a:cxn ang="0">
                  <a:pos x="19" y="0"/>
                </a:cxn>
                <a:cxn ang="0">
                  <a:pos x="15" y="0"/>
                </a:cxn>
                <a:cxn ang="0">
                  <a:pos x="13" y="1"/>
                </a:cxn>
                <a:cxn ang="0">
                  <a:pos x="11" y="3"/>
                </a:cxn>
                <a:cxn ang="0">
                  <a:pos x="9" y="5"/>
                </a:cxn>
                <a:cxn ang="0">
                  <a:pos x="11" y="5"/>
                </a:cxn>
                <a:cxn ang="0">
                  <a:pos x="9" y="7"/>
                </a:cxn>
                <a:cxn ang="0">
                  <a:pos x="7" y="7"/>
                </a:cxn>
                <a:cxn ang="0">
                  <a:pos x="6" y="6"/>
                </a:cxn>
                <a:cxn ang="0">
                  <a:pos x="3" y="6"/>
                </a:cxn>
                <a:cxn ang="0">
                  <a:pos x="2" y="7"/>
                </a:cxn>
                <a:cxn ang="0">
                  <a:pos x="3" y="10"/>
                </a:cxn>
                <a:cxn ang="0">
                  <a:pos x="2" y="11"/>
                </a:cxn>
                <a:cxn ang="0">
                  <a:pos x="4" y="13"/>
                </a:cxn>
                <a:cxn ang="0">
                  <a:pos x="6" y="13"/>
                </a:cxn>
                <a:cxn ang="0">
                  <a:pos x="5" y="15"/>
                </a:cxn>
                <a:cxn ang="0">
                  <a:pos x="3" y="16"/>
                </a:cxn>
              </a:cxnLst>
              <a:rect l="0" t="0" r="r" b="b"/>
              <a:pathLst>
                <a:path w="25" h="23">
                  <a:moveTo>
                    <a:pt x="3" y="16"/>
                  </a:moveTo>
                  <a:cubicBezTo>
                    <a:pt x="0" y="18"/>
                    <a:pt x="0" y="18"/>
                    <a:pt x="0" y="18"/>
                  </a:cubicBezTo>
                  <a:cubicBezTo>
                    <a:pt x="0" y="21"/>
                    <a:pt x="0" y="21"/>
                    <a:pt x="0" y="21"/>
                  </a:cubicBezTo>
                  <a:cubicBezTo>
                    <a:pt x="2" y="23"/>
                    <a:pt x="2" y="23"/>
                    <a:pt x="2" y="23"/>
                  </a:cubicBezTo>
                  <a:cubicBezTo>
                    <a:pt x="6" y="23"/>
                    <a:pt x="6" y="23"/>
                    <a:pt x="6" y="23"/>
                  </a:cubicBezTo>
                  <a:cubicBezTo>
                    <a:pt x="10" y="22"/>
                    <a:pt x="10" y="22"/>
                    <a:pt x="10" y="22"/>
                  </a:cubicBezTo>
                  <a:cubicBezTo>
                    <a:pt x="13" y="21"/>
                    <a:pt x="13" y="21"/>
                    <a:pt x="13" y="21"/>
                  </a:cubicBezTo>
                  <a:cubicBezTo>
                    <a:pt x="14" y="20"/>
                    <a:pt x="14" y="20"/>
                    <a:pt x="14" y="20"/>
                  </a:cubicBezTo>
                  <a:cubicBezTo>
                    <a:pt x="20" y="19"/>
                    <a:pt x="20" y="19"/>
                    <a:pt x="20" y="19"/>
                  </a:cubicBezTo>
                  <a:cubicBezTo>
                    <a:pt x="20" y="17"/>
                    <a:pt x="20" y="17"/>
                    <a:pt x="20" y="17"/>
                  </a:cubicBezTo>
                  <a:cubicBezTo>
                    <a:pt x="22" y="15"/>
                    <a:pt x="22" y="15"/>
                    <a:pt x="22" y="15"/>
                  </a:cubicBezTo>
                  <a:cubicBezTo>
                    <a:pt x="22" y="8"/>
                    <a:pt x="22" y="8"/>
                    <a:pt x="22" y="8"/>
                  </a:cubicBezTo>
                  <a:cubicBezTo>
                    <a:pt x="25" y="6"/>
                    <a:pt x="25" y="6"/>
                    <a:pt x="25" y="6"/>
                  </a:cubicBezTo>
                  <a:cubicBezTo>
                    <a:pt x="24" y="1"/>
                    <a:pt x="24" y="1"/>
                    <a:pt x="24" y="1"/>
                  </a:cubicBezTo>
                  <a:cubicBezTo>
                    <a:pt x="19" y="0"/>
                    <a:pt x="19" y="0"/>
                    <a:pt x="19" y="0"/>
                  </a:cubicBezTo>
                  <a:cubicBezTo>
                    <a:pt x="15" y="0"/>
                    <a:pt x="15" y="0"/>
                    <a:pt x="15" y="0"/>
                  </a:cubicBezTo>
                  <a:cubicBezTo>
                    <a:pt x="13" y="1"/>
                    <a:pt x="13" y="1"/>
                    <a:pt x="13" y="1"/>
                  </a:cubicBezTo>
                  <a:cubicBezTo>
                    <a:pt x="11" y="3"/>
                    <a:pt x="11" y="3"/>
                    <a:pt x="11" y="3"/>
                  </a:cubicBezTo>
                  <a:cubicBezTo>
                    <a:pt x="11" y="3"/>
                    <a:pt x="9" y="5"/>
                    <a:pt x="9" y="5"/>
                  </a:cubicBezTo>
                  <a:cubicBezTo>
                    <a:pt x="10" y="4"/>
                    <a:pt x="11" y="4"/>
                    <a:pt x="11" y="5"/>
                  </a:cubicBezTo>
                  <a:cubicBezTo>
                    <a:pt x="10" y="6"/>
                    <a:pt x="9" y="7"/>
                    <a:pt x="9" y="7"/>
                  </a:cubicBezTo>
                  <a:cubicBezTo>
                    <a:pt x="7" y="7"/>
                    <a:pt x="7" y="7"/>
                    <a:pt x="7" y="7"/>
                  </a:cubicBezTo>
                  <a:cubicBezTo>
                    <a:pt x="6" y="6"/>
                    <a:pt x="6" y="6"/>
                    <a:pt x="6" y="6"/>
                  </a:cubicBezTo>
                  <a:cubicBezTo>
                    <a:pt x="3" y="6"/>
                    <a:pt x="3" y="6"/>
                    <a:pt x="3" y="6"/>
                  </a:cubicBezTo>
                  <a:cubicBezTo>
                    <a:pt x="2" y="7"/>
                    <a:pt x="2" y="7"/>
                    <a:pt x="2" y="7"/>
                  </a:cubicBezTo>
                  <a:cubicBezTo>
                    <a:pt x="3" y="10"/>
                    <a:pt x="3" y="10"/>
                    <a:pt x="3" y="10"/>
                  </a:cubicBezTo>
                  <a:cubicBezTo>
                    <a:pt x="2" y="11"/>
                    <a:pt x="2" y="11"/>
                    <a:pt x="2" y="11"/>
                  </a:cubicBezTo>
                  <a:cubicBezTo>
                    <a:pt x="4" y="13"/>
                    <a:pt x="4" y="13"/>
                    <a:pt x="4" y="13"/>
                  </a:cubicBezTo>
                  <a:cubicBezTo>
                    <a:pt x="6" y="13"/>
                    <a:pt x="6" y="13"/>
                    <a:pt x="6" y="13"/>
                  </a:cubicBezTo>
                  <a:cubicBezTo>
                    <a:pt x="5" y="15"/>
                    <a:pt x="5" y="15"/>
                    <a:pt x="5" y="15"/>
                  </a:cubicBezTo>
                  <a:lnTo>
                    <a:pt x="3" y="16"/>
                  </a:lnTo>
                  <a:close/>
                </a:path>
              </a:pathLst>
            </a:custGeom>
            <a:grpFill/>
            <a:ln w="9525">
              <a:noFill/>
              <a:round/>
            </a:ln>
          </p:spPr>
          <p:txBody>
            <a:bodyPr vert="horz" wrap="square" lIns="91440" tIns="45720" rIns="91440" bIns="45720" numCol="1" anchor="t" anchorCtr="0" compatLnSpc="1"/>
            <a:lstStyle/>
            <a:p>
              <a:endParaRPr lang="en-US"/>
            </a:p>
          </p:txBody>
        </p:sp>
        <p:sp>
          <p:nvSpPr>
            <p:cNvPr id="1082" name="Freeform 58"/>
            <p:cNvSpPr/>
            <p:nvPr/>
          </p:nvSpPr>
          <p:spPr bwMode="auto">
            <a:xfrm>
              <a:off x="4315326" y="1596959"/>
              <a:ext cx="94289" cy="141435"/>
            </a:xfrm>
            <a:custGeom>
              <a:avLst/>
              <a:gdLst/>
              <a:ahLst/>
              <a:cxnLst>
                <a:cxn ang="0">
                  <a:pos x="3" y="23"/>
                </a:cxn>
                <a:cxn ang="0">
                  <a:pos x="7" y="24"/>
                </a:cxn>
                <a:cxn ang="0">
                  <a:pos x="6" y="28"/>
                </a:cxn>
                <a:cxn ang="0">
                  <a:pos x="13" y="27"/>
                </a:cxn>
                <a:cxn ang="0">
                  <a:pos x="14" y="31"/>
                </a:cxn>
                <a:cxn ang="0">
                  <a:pos x="14" y="36"/>
                </a:cxn>
                <a:cxn ang="0">
                  <a:pos x="7" y="39"/>
                </a:cxn>
                <a:cxn ang="0">
                  <a:pos x="10" y="39"/>
                </a:cxn>
                <a:cxn ang="0">
                  <a:pos x="7" y="43"/>
                </a:cxn>
                <a:cxn ang="0">
                  <a:pos x="4" y="47"/>
                </a:cxn>
                <a:cxn ang="0">
                  <a:pos x="11" y="47"/>
                </a:cxn>
                <a:cxn ang="0">
                  <a:pos x="9" y="48"/>
                </a:cxn>
                <a:cxn ang="0">
                  <a:pos x="5" y="53"/>
                </a:cxn>
                <a:cxn ang="0">
                  <a:pos x="3" y="57"/>
                </a:cxn>
                <a:cxn ang="0">
                  <a:pos x="7" y="55"/>
                </a:cxn>
                <a:cxn ang="0">
                  <a:pos x="13" y="52"/>
                </a:cxn>
                <a:cxn ang="0">
                  <a:pos x="23" y="52"/>
                </a:cxn>
                <a:cxn ang="0">
                  <a:pos x="34" y="51"/>
                </a:cxn>
                <a:cxn ang="0">
                  <a:pos x="34" y="47"/>
                </a:cxn>
                <a:cxn ang="0">
                  <a:pos x="38" y="42"/>
                </a:cxn>
                <a:cxn ang="0">
                  <a:pos x="34" y="39"/>
                </a:cxn>
                <a:cxn ang="0">
                  <a:pos x="31" y="35"/>
                </a:cxn>
                <a:cxn ang="0">
                  <a:pos x="21" y="21"/>
                </a:cxn>
                <a:cxn ang="0">
                  <a:pos x="19" y="16"/>
                </a:cxn>
                <a:cxn ang="0">
                  <a:pos x="22" y="10"/>
                </a:cxn>
                <a:cxn ang="0">
                  <a:pos x="14" y="8"/>
                </a:cxn>
                <a:cxn ang="0">
                  <a:pos x="20" y="2"/>
                </a:cxn>
                <a:cxn ang="0">
                  <a:pos x="18" y="1"/>
                </a:cxn>
                <a:cxn ang="0">
                  <a:pos x="13" y="4"/>
                </a:cxn>
                <a:cxn ang="0">
                  <a:pos x="8" y="6"/>
                </a:cxn>
                <a:cxn ang="0">
                  <a:pos x="2" y="12"/>
                </a:cxn>
                <a:cxn ang="0">
                  <a:pos x="1" y="15"/>
                </a:cxn>
                <a:cxn ang="0">
                  <a:pos x="4" y="19"/>
                </a:cxn>
                <a:cxn ang="0">
                  <a:pos x="1" y="22"/>
                </a:cxn>
              </a:cxnLst>
              <a:rect l="0" t="0" r="r" b="b"/>
              <a:pathLst>
                <a:path w="38" h="57">
                  <a:moveTo>
                    <a:pt x="1" y="22"/>
                  </a:moveTo>
                  <a:cubicBezTo>
                    <a:pt x="2" y="22"/>
                    <a:pt x="3" y="23"/>
                    <a:pt x="3" y="23"/>
                  </a:cubicBezTo>
                  <a:cubicBezTo>
                    <a:pt x="2" y="24"/>
                    <a:pt x="5" y="24"/>
                    <a:pt x="5" y="24"/>
                  </a:cubicBezTo>
                  <a:cubicBezTo>
                    <a:pt x="7" y="24"/>
                    <a:pt x="7" y="24"/>
                    <a:pt x="7" y="24"/>
                  </a:cubicBezTo>
                  <a:cubicBezTo>
                    <a:pt x="6" y="26"/>
                    <a:pt x="6" y="26"/>
                    <a:pt x="6" y="26"/>
                  </a:cubicBezTo>
                  <a:cubicBezTo>
                    <a:pt x="6" y="26"/>
                    <a:pt x="6" y="27"/>
                    <a:pt x="6" y="28"/>
                  </a:cubicBezTo>
                  <a:cubicBezTo>
                    <a:pt x="7" y="28"/>
                    <a:pt x="8" y="28"/>
                    <a:pt x="8" y="28"/>
                  </a:cubicBezTo>
                  <a:cubicBezTo>
                    <a:pt x="8" y="28"/>
                    <a:pt x="12" y="27"/>
                    <a:pt x="13" y="27"/>
                  </a:cubicBezTo>
                  <a:cubicBezTo>
                    <a:pt x="13" y="28"/>
                    <a:pt x="13" y="29"/>
                    <a:pt x="13" y="29"/>
                  </a:cubicBezTo>
                  <a:cubicBezTo>
                    <a:pt x="14" y="31"/>
                    <a:pt x="14" y="31"/>
                    <a:pt x="14" y="31"/>
                  </a:cubicBezTo>
                  <a:cubicBezTo>
                    <a:pt x="14" y="31"/>
                    <a:pt x="15" y="34"/>
                    <a:pt x="15" y="35"/>
                  </a:cubicBezTo>
                  <a:cubicBezTo>
                    <a:pt x="15" y="36"/>
                    <a:pt x="14" y="36"/>
                    <a:pt x="14" y="36"/>
                  </a:cubicBezTo>
                  <a:cubicBezTo>
                    <a:pt x="14" y="36"/>
                    <a:pt x="11" y="36"/>
                    <a:pt x="10" y="36"/>
                  </a:cubicBezTo>
                  <a:cubicBezTo>
                    <a:pt x="9" y="36"/>
                    <a:pt x="8" y="37"/>
                    <a:pt x="7" y="39"/>
                  </a:cubicBezTo>
                  <a:cubicBezTo>
                    <a:pt x="6" y="40"/>
                    <a:pt x="7" y="39"/>
                    <a:pt x="7" y="39"/>
                  </a:cubicBezTo>
                  <a:cubicBezTo>
                    <a:pt x="10" y="39"/>
                    <a:pt x="10" y="39"/>
                    <a:pt x="10" y="39"/>
                  </a:cubicBezTo>
                  <a:cubicBezTo>
                    <a:pt x="10" y="39"/>
                    <a:pt x="10" y="41"/>
                    <a:pt x="10" y="42"/>
                  </a:cubicBezTo>
                  <a:cubicBezTo>
                    <a:pt x="10" y="42"/>
                    <a:pt x="8" y="43"/>
                    <a:pt x="7" y="43"/>
                  </a:cubicBezTo>
                  <a:cubicBezTo>
                    <a:pt x="7" y="43"/>
                    <a:pt x="4" y="44"/>
                    <a:pt x="4" y="44"/>
                  </a:cubicBezTo>
                  <a:cubicBezTo>
                    <a:pt x="4" y="47"/>
                    <a:pt x="4" y="47"/>
                    <a:pt x="4" y="47"/>
                  </a:cubicBezTo>
                  <a:cubicBezTo>
                    <a:pt x="8" y="47"/>
                    <a:pt x="8" y="47"/>
                    <a:pt x="8" y="47"/>
                  </a:cubicBezTo>
                  <a:cubicBezTo>
                    <a:pt x="11" y="47"/>
                    <a:pt x="11" y="47"/>
                    <a:pt x="11" y="47"/>
                  </a:cubicBezTo>
                  <a:cubicBezTo>
                    <a:pt x="12" y="48"/>
                    <a:pt x="12" y="48"/>
                    <a:pt x="12" y="48"/>
                  </a:cubicBezTo>
                  <a:cubicBezTo>
                    <a:pt x="12" y="48"/>
                    <a:pt x="9" y="49"/>
                    <a:pt x="9" y="48"/>
                  </a:cubicBezTo>
                  <a:cubicBezTo>
                    <a:pt x="8" y="48"/>
                    <a:pt x="6" y="51"/>
                    <a:pt x="6" y="51"/>
                  </a:cubicBezTo>
                  <a:cubicBezTo>
                    <a:pt x="5" y="53"/>
                    <a:pt x="5" y="53"/>
                    <a:pt x="5" y="53"/>
                  </a:cubicBezTo>
                  <a:cubicBezTo>
                    <a:pt x="1" y="56"/>
                    <a:pt x="1" y="56"/>
                    <a:pt x="1" y="56"/>
                  </a:cubicBezTo>
                  <a:cubicBezTo>
                    <a:pt x="3" y="57"/>
                    <a:pt x="3" y="57"/>
                    <a:pt x="3" y="57"/>
                  </a:cubicBezTo>
                  <a:cubicBezTo>
                    <a:pt x="4" y="55"/>
                    <a:pt x="4" y="55"/>
                    <a:pt x="4" y="55"/>
                  </a:cubicBezTo>
                  <a:cubicBezTo>
                    <a:pt x="7" y="55"/>
                    <a:pt x="7" y="55"/>
                    <a:pt x="7" y="55"/>
                  </a:cubicBezTo>
                  <a:cubicBezTo>
                    <a:pt x="11" y="55"/>
                    <a:pt x="11" y="55"/>
                    <a:pt x="11" y="55"/>
                  </a:cubicBezTo>
                  <a:cubicBezTo>
                    <a:pt x="11" y="55"/>
                    <a:pt x="13" y="52"/>
                    <a:pt x="13" y="52"/>
                  </a:cubicBezTo>
                  <a:cubicBezTo>
                    <a:pt x="14" y="52"/>
                    <a:pt x="19" y="52"/>
                    <a:pt x="19" y="52"/>
                  </a:cubicBezTo>
                  <a:cubicBezTo>
                    <a:pt x="19" y="52"/>
                    <a:pt x="23" y="51"/>
                    <a:pt x="23" y="52"/>
                  </a:cubicBezTo>
                  <a:cubicBezTo>
                    <a:pt x="24" y="52"/>
                    <a:pt x="27" y="53"/>
                    <a:pt x="27" y="53"/>
                  </a:cubicBezTo>
                  <a:cubicBezTo>
                    <a:pt x="28" y="53"/>
                    <a:pt x="34" y="51"/>
                    <a:pt x="34" y="51"/>
                  </a:cubicBezTo>
                  <a:cubicBezTo>
                    <a:pt x="34" y="51"/>
                    <a:pt x="35" y="49"/>
                    <a:pt x="36" y="48"/>
                  </a:cubicBezTo>
                  <a:cubicBezTo>
                    <a:pt x="36" y="48"/>
                    <a:pt x="34" y="47"/>
                    <a:pt x="34" y="47"/>
                  </a:cubicBezTo>
                  <a:cubicBezTo>
                    <a:pt x="33" y="46"/>
                    <a:pt x="35" y="45"/>
                    <a:pt x="36" y="45"/>
                  </a:cubicBezTo>
                  <a:cubicBezTo>
                    <a:pt x="37" y="44"/>
                    <a:pt x="37" y="43"/>
                    <a:pt x="38" y="42"/>
                  </a:cubicBezTo>
                  <a:cubicBezTo>
                    <a:pt x="38" y="41"/>
                    <a:pt x="37" y="39"/>
                    <a:pt x="37" y="39"/>
                  </a:cubicBezTo>
                  <a:cubicBezTo>
                    <a:pt x="37" y="39"/>
                    <a:pt x="35" y="39"/>
                    <a:pt x="34" y="39"/>
                  </a:cubicBezTo>
                  <a:cubicBezTo>
                    <a:pt x="33" y="38"/>
                    <a:pt x="31" y="39"/>
                    <a:pt x="31" y="39"/>
                  </a:cubicBezTo>
                  <a:cubicBezTo>
                    <a:pt x="31" y="35"/>
                    <a:pt x="31" y="35"/>
                    <a:pt x="31" y="35"/>
                  </a:cubicBezTo>
                  <a:cubicBezTo>
                    <a:pt x="31" y="35"/>
                    <a:pt x="23" y="25"/>
                    <a:pt x="23" y="25"/>
                  </a:cubicBezTo>
                  <a:cubicBezTo>
                    <a:pt x="24" y="24"/>
                    <a:pt x="22" y="21"/>
                    <a:pt x="21" y="21"/>
                  </a:cubicBezTo>
                  <a:cubicBezTo>
                    <a:pt x="20" y="21"/>
                    <a:pt x="19" y="20"/>
                    <a:pt x="18" y="19"/>
                  </a:cubicBezTo>
                  <a:cubicBezTo>
                    <a:pt x="17" y="18"/>
                    <a:pt x="19" y="16"/>
                    <a:pt x="19" y="16"/>
                  </a:cubicBezTo>
                  <a:cubicBezTo>
                    <a:pt x="19" y="16"/>
                    <a:pt x="22" y="13"/>
                    <a:pt x="23" y="13"/>
                  </a:cubicBezTo>
                  <a:cubicBezTo>
                    <a:pt x="23" y="12"/>
                    <a:pt x="22" y="10"/>
                    <a:pt x="22" y="10"/>
                  </a:cubicBezTo>
                  <a:cubicBezTo>
                    <a:pt x="21" y="10"/>
                    <a:pt x="16" y="10"/>
                    <a:pt x="16" y="10"/>
                  </a:cubicBezTo>
                  <a:cubicBezTo>
                    <a:pt x="16" y="10"/>
                    <a:pt x="14" y="9"/>
                    <a:pt x="14" y="8"/>
                  </a:cubicBezTo>
                  <a:cubicBezTo>
                    <a:pt x="14" y="8"/>
                    <a:pt x="16" y="8"/>
                    <a:pt x="16" y="8"/>
                  </a:cubicBezTo>
                  <a:cubicBezTo>
                    <a:pt x="17" y="8"/>
                    <a:pt x="20" y="2"/>
                    <a:pt x="20" y="2"/>
                  </a:cubicBezTo>
                  <a:cubicBezTo>
                    <a:pt x="21" y="2"/>
                    <a:pt x="20" y="0"/>
                    <a:pt x="20" y="0"/>
                  </a:cubicBezTo>
                  <a:cubicBezTo>
                    <a:pt x="18" y="1"/>
                    <a:pt x="18" y="1"/>
                    <a:pt x="18" y="1"/>
                  </a:cubicBezTo>
                  <a:cubicBezTo>
                    <a:pt x="16" y="4"/>
                    <a:pt x="16" y="4"/>
                    <a:pt x="16" y="4"/>
                  </a:cubicBezTo>
                  <a:cubicBezTo>
                    <a:pt x="16" y="4"/>
                    <a:pt x="14" y="5"/>
                    <a:pt x="13" y="4"/>
                  </a:cubicBezTo>
                  <a:cubicBezTo>
                    <a:pt x="12" y="4"/>
                    <a:pt x="11" y="4"/>
                    <a:pt x="10" y="4"/>
                  </a:cubicBezTo>
                  <a:cubicBezTo>
                    <a:pt x="9" y="4"/>
                    <a:pt x="8" y="6"/>
                    <a:pt x="8" y="6"/>
                  </a:cubicBezTo>
                  <a:cubicBezTo>
                    <a:pt x="8" y="6"/>
                    <a:pt x="6" y="9"/>
                    <a:pt x="5" y="9"/>
                  </a:cubicBezTo>
                  <a:cubicBezTo>
                    <a:pt x="4" y="9"/>
                    <a:pt x="2" y="11"/>
                    <a:pt x="2" y="12"/>
                  </a:cubicBezTo>
                  <a:cubicBezTo>
                    <a:pt x="2" y="12"/>
                    <a:pt x="3" y="14"/>
                    <a:pt x="3" y="14"/>
                  </a:cubicBezTo>
                  <a:cubicBezTo>
                    <a:pt x="3" y="14"/>
                    <a:pt x="2" y="15"/>
                    <a:pt x="1" y="15"/>
                  </a:cubicBezTo>
                  <a:cubicBezTo>
                    <a:pt x="1" y="15"/>
                    <a:pt x="2" y="18"/>
                    <a:pt x="2" y="18"/>
                  </a:cubicBezTo>
                  <a:cubicBezTo>
                    <a:pt x="4" y="19"/>
                    <a:pt x="4" y="19"/>
                    <a:pt x="4" y="19"/>
                  </a:cubicBezTo>
                  <a:cubicBezTo>
                    <a:pt x="4" y="19"/>
                    <a:pt x="3" y="20"/>
                    <a:pt x="2" y="20"/>
                  </a:cubicBezTo>
                  <a:cubicBezTo>
                    <a:pt x="1" y="19"/>
                    <a:pt x="0" y="21"/>
                    <a:pt x="1" y="22"/>
                  </a:cubicBezTo>
                  <a:close/>
                </a:path>
              </a:pathLst>
            </a:custGeom>
            <a:grpFill/>
            <a:ln w="9525">
              <a:noFill/>
              <a:round/>
            </a:ln>
          </p:spPr>
          <p:txBody>
            <a:bodyPr vert="horz" wrap="square" lIns="91440" tIns="45720" rIns="91440" bIns="45720" numCol="1" anchor="t" anchorCtr="0" compatLnSpc="1"/>
            <a:lstStyle/>
            <a:p>
              <a:endParaRPr lang="en-US"/>
            </a:p>
          </p:txBody>
        </p:sp>
        <p:sp>
          <p:nvSpPr>
            <p:cNvPr id="1083" name="Freeform 59"/>
            <p:cNvSpPr/>
            <p:nvPr/>
          </p:nvSpPr>
          <p:spPr bwMode="auto">
            <a:xfrm>
              <a:off x="6174909" y="1564482"/>
              <a:ext cx="2095" cy="104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84" name="Freeform 60"/>
            <p:cNvSpPr/>
            <p:nvPr/>
          </p:nvSpPr>
          <p:spPr bwMode="auto">
            <a:xfrm>
              <a:off x="4521713" y="1505812"/>
              <a:ext cx="195911" cy="172864"/>
            </a:xfrm>
            <a:custGeom>
              <a:avLst/>
              <a:gdLst/>
              <a:ahLst/>
              <a:cxnLst>
                <a:cxn ang="0">
                  <a:pos x="5" y="64"/>
                </a:cxn>
                <a:cxn ang="0">
                  <a:pos x="11" y="61"/>
                </a:cxn>
                <a:cxn ang="0">
                  <a:pos x="17" y="63"/>
                </a:cxn>
                <a:cxn ang="0">
                  <a:pos x="18" y="62"/>
                </a:cxn>
                <a:cxn ang="0">
                  <a:pos x="16" y="58"/>
                </a:cxn>
                <a:cxn ang="0">
                  <a:pos x="23" y="56"/>
                </a:cxn>
                <a:cxn ang="0">
                  <a:pos x="26" y="50"/>
                </a:cxn>
                <a:cxn ang="0">
                  <a:pos x="27" y="42"/>
                </a:cxn>
                <a:cxn ang="0">
                  <a:pos x="35" y="35"/>
                </a:cxn>
                <a:cxn ang="0">
                  <a:pos x="26" y="23"/>
                </a:cxn>
                <a:cxn ang="0">
                  <a:pos x="35" y="13"/>
                </a:cxn>
                <a:cxn ang="0">
                  <a:pos x="44" y="10"/>
                </a:cxn>
                <a:cxn ang="0">
                  <a:pos x="45" y="3"/>
                </a:cxn>
                <a:cxn ang="0">
                  <a:pos x="54" y="1"/>
                </a:cxn>
                <a:cxn ang="0">
                  <a:pos x="59" y="4"/>
                </a:cxn>
                <a:cxn ang="0">
                  <a:pos x="47" y="12"/>
                </a:cxn>
                <a:cxn ang="0">
                  <a:pos x="43" y="16"/>
                </a:cxn>
                <a:cxn ang="0">
                  <a:pos x="44" y="27"/>
                </a:cxn>
                <a:cxn ang="0">
                  <a:pos x="46" y="32"/>
                </a:cxn>
                <a:cxn ang="0">
                  <a:pos x="52" y="34"/>
                </a:cxn>
                <a:cxn ang="0">
                  <a:pos x="55" y="34"/>
                </a:cxn>
                <a:cxn ang="0">
                  <a:pos x="62" y="33"/>
                </a:cxn>
                <a:cxn ang="0">
                  <a:pos x="74" y="30"/>
                </a:cxn>
                <a:cxn ang="0">
                  <a:pos x="79" y="32"/>
                </a:cxn>
                <a:cxn ang="0">
                  <a:pos x="73" y="37"/>
                </a:cxn>
                <a:cxn ang="0">
                  <a:pos x="66" y="36"/>
                </a:cxn>
                <a:cxn ang="0">
                  <a:pos x="54" y="39"/>
                </a:cxn>
                <a:cxn ang="0">
                  <a:pos x="54" y="41"/>
                </a:cxn>
                <a:cxn ang="0">
                  <a:pos x="59" y="46"/>
                </a:cxn>
                <a:cxn ang="0">
                  <a:pos x="55" y="51"/>
                </a:cxn>
                <a:cxn ang="0">
                  <a:pos x="48" y="47"/>
                </a:cxn>
                <a:cxn ang="0">
                  <a:pos x="44" y="56"/>
                </a:cxn>
                <a:cxn ang="0">
                  <a:pos x="42" y="64"/>
                </a:cxn>
                <a:cxn ang="0">
                  <a:pos x="34" y="66"/>
                </a:cxn>
                <a:cxn ang="0">
                  <a:pos x="31" y="62"/>
                </a:cxn>
                <a:cxn ang="0">
                  <a:pos x="25" y="65"/>
                </a:cxn>
                <a:cxn ang="0">
                  <a:pos x="19" y="67"/>
                </a:cxn>
                <a:cxn ang="0">
                  <a:pos x="12" y="68"/>
                </a:cxn>
                <a:cxn ang="0">
                  <a:pos x="6" y="66"/>
                </a:cxn>
                <a:cxn ang="0">
                  <a:pos x="0" y="69"/>
                </a:cxn>
              </a:cxnLst>
              <a:rect l="0" t="0" r="r" b="b"/>
              <a:pathLst>
                <a:path w="79" h="70">
                  <a:moveTo>
                    <a:pt x="0" y="69"/>
                  </a:moveTo>
                  <a:cubicBezTo>
                    <a:pt x="5" y="64"/>
                    <a:pt x="5" y="64"/>
                    <a:pt x="5" y="64"/>
                  </a:cubicBezTo>
                  <a:cubicBezTo>
                    <a:pt x="6" y="60"/>
                    <a:pt x="6" y="60"/>
                    <a:pt x="6" y="60"/>
                  </a:cubicBezTo>
                  <a:cubicBezTo>
                    <a:pt x="6" y="60"/>
                    <a:pt x="11" y="61"/>
                    <a:pt x="11" y="61"/>
                  </a:cubicBezTo>
                  <a:cubicBezTo>
                    <a:pt x="11" y="62"/>
                    <a:pt x="12" y="60"/>
                    <a:pt x="14" y="61"/>
                  </a:cubicBezTo>
                  <a:cubicBezTo>
                    <a:pt x="15" y="62"/>
                    <a:pt x="16" y="62"/>
                    <a:pt x="17" y="63"/>
                  </a:cubicBezTo>
                  <a:cubicBezTo>
                    <a:pt x="17" y="64"/>
                    <a:pt x="18" y="65"/>
                    <a:pt x="18" y="64"/>
                  </a:cubicBezTo>
                  <a:cubicBezTo>
                    <a:pt x="18" y="64"/>
                    <a:pt x="18" y="62"/>
                    <a:pt x="18" y="62"/>
                  </a:cubicBezTo>
                  <a:cubicBezTo>
                    <a:pt x="18" y="62"/>
                    <a:pt x="17" y="61"/>
                    <a:pt x="16" y="60"/>
                  </a:cubicBezTo>
                  <a:cubicBezTo>
                    <a:pt x="15" y="60"/>
                    <a:pt x="15" y="58"/>
                    <a:pt x="16" y="58"/>
                  </a:cubicBezTo>
                  <a:cubicBezTo>
                    <a:pt x="17" y="57"/>
                    <a:pt x="19" y="56"/>
                    <a:pt x="20" y="57"/>
                  </a:cubicBezTo>
                  <a:cubicBezTo>
                    <a:pt x="20" y="57"/>
                    <a:pt x="23" y="56"/>
                    <a:pt x="23" y="56"/>
                  </a:cubicBezTo>
                  <a:cubicBezTo>
                    <a:pt x="23" y="56"/>
                    <a:pt x="24" y="55"/>
                    <a:pt x="24" y="54"/>
                  </a:cubicBezTo>
                  <a:cubicBezTo>
                    <a:pt x="24" y="54"/>
                    <a:pt x="26" y="50"/>
                    <a:pt x="26" y="50"/>
                  </a:cubicBezTo>
                  <a:cubicBezTo>
                    <a:pt x="26" y="50"/>
                    <a:pt x="25" y="49"/>
                    <a:pt x="24" y="48"/>
                  </a:cubicBezTo>
                  <a:cubicBezTo>
                    <a:pt x="24" y="46"/>
                    <a:pt x="26" y="42"/>
                    <a:pt x="27" y="42"/>
                  </a:cubicBezTo>
                  <a:cubicBezTo>
                    <a:pt x="27" y="42"/>
                    <a:pt x="33" y="38"/>
                    <a:pt x="33" y="38"/>
                  </a:cubicBezTo>
                  <a:cubicBezTo>
                    <a:pt x="33" y="38"/>
                    <a:pt x="36" y="36"/>
                    <a:pt x="35" y="35"/>
                  </a:cubicBezTo>
                  <a:cubicBezTo>
                    <a:pt x="34" y="34"/>
                    <a:pt x="27" y="31"/>
                    <a:pt x="27" y="30"/>
                  </a:cubicBezTo>
                  <a:cubicBezTo>
                    <a:pt x="27" y="29"/>
                    <a:pt x="26" y="25"/>
                    <a:pt x="26" y="23"/>
                  </a:cubicBezTo>
                  <a:cubicBezTo>
                    <a:pt x="27" y="22"/>
                    <a:pt x="30" y="19"/>
                    <a:pt x="30" y="18"/>
                  </a:cubicBezTo>
                  <a:cubicBezTo>
                    <a:pt x="31" y="17"/>
                    <a:pt x="34" y="13"/>
                    <a:pt x="35" y="13"/>
                  </a:cubicBezTo>
                  <a:cubicBezTo>
                    <a:pt x="35" y="13"/>
                    <a:pt x="38" y="13"/>
                    <a:pt x="38" y="13"/>
                  </a:cubicBezTo>
                  <a:cubicBezTo>
                    <a:pt x="39" y="12"/>
                    <a:pt x="45" y="10"/>
                    <a:pt x="44" y="10"/>
                  </a:cubicBezTo>
                  <a:cubicBezTo>
                    <a:pt x="43" y="9"/>
                    <a:pt x="44" y="7"/>
                    <a:pt x="44" y="7"/>
                  </a:cubicBezTo>
                  <a:cubicBezTo>
                    <a:pt x="43" y="7"/>
                    <a:pt x="44" y="3"/>
                    <a:pt x="45" y="3"/>
                  </a:cubicBezTo>
                  <a:cubicBezTo>
                    <a:pt x="46" y="2"/>
                    <a:pt x="48" y="1"/>
                    <a:pt x="49" y="1"/>
                  </a:cubicBezTo>
                  <a:cubicBezTo>
                    <a:pt x="49" y="1"/>
                    <a:pt x="53" y="1"/>
                    <a:pt x="54" y="1"/>
                  </a:cubicBezTo>
                  <a:cubicBezTo>
                    <a:pt x="55" y="1"/>
                    <a:pt x="58" y="0"/>
                    <a:pt x="59" y="1"/>
                  </a:cubicBezTo>
                  <a:cubicBezTo>
                    <a:pt x="59" y="3"/>
                    <a:pt x="60" y="3"/>
                    <a:pt x="59" y="4"/>
                  </a:cubicBezTo>
                  <a:cubicBezTo>
                    <a:pt x="58" y="4"/>
                    <a:pt x="56" y="6"/>
                    <a:pt x="54" y="8"/>
                  </a:cubicBezTo>
                  <a:cubicBezTo>
                    <a:pt x="52" y="9"/>
                    <a:pt x="48" y="12"/>
                    <a:pt x="47" y="12"/>
                  </a:cubicBezTo>
                  <a:cubicBezTo>
                    <a:pt x="46" y="13"/>
                    <a:pt x="46" y="13"/>
                    <a:pt x="45" y="14"/>
                  </a:cubicBezTo>
                  <a:cubicBezTo>
                    <a:pt x="44" y="14"/>
                    <a:pt x="44" y="13"/>
                    <a:pt x="43" y="16"/>
                  </a:cubicBezTo>
                  <a:cubicBezTo>
                    <a:pt x="43" y="19"/>
                    <a:pt x="42" y="22"/>
                    <a:pt x="43" y="23"/>
                  </a:cubicBezTo>
                  <a:cubicBezTo>
                    <a:pt x="44" y="24"/>
                    <a:pt x="44" y="26"/>
                    <a:pt x="44" y="27"/>
                  </a:cubicBezTo>
                  <a:cubicBezTo>
                    <a:pt x="43" y="28"/>
                    <a:pt x="43" y="28"/>
                    <a:pt x="44" y="29"/>
                  </a:cubicBezTo>
                  <a:cubicBezTo>
                    <a:pt x="44" y="31"/>
                    <a:pt x="46" y="32"/>
                    <a:pt x="46" y="32"/>
                  </a:cubicBezTo>
                  <a:cubicBezTo>
                    <a:pt x="46" y="33"/>
                    <a:pt x="48" y="34"/>
                    <a:pt x="48" y="34"/>
                  </a:cubicBezTo>
                  <a:cubicBezTo>
                    <a:pt x="50" y="34"/>
                    <a:pt x="51" y="34"/>
                    <a:pt x="52" y="34"/>
                  </a:cubicBezTo>
                  <a:cubicBezTo>
                    <a:pt x="52" y="35"/>
                    <a:pt x="52" y="35"/>
                    <a:pt x="52" y="35"/>
                  </a:cubicBezTo>
                  <a:cubicBezTo>
                    <a:pt x="55" y="34"/>
                    <a:pt x="55" y="34"/>
                    <a:pt x="55" y="34"/>
                  </a:cubicBezTo>
                  <a:cubicBezTo>
                    <a:pt x="55" y="34"/>
                    <a:pt x="58" y="33"/>
                    <a:pt x="59" y="33"/>
                  </a:cubicBezTo>
                  <a:cubicBezTo>
                    <a:pt x="60" y="33"/>
                    <a:pt x="61" y="32"/>
                    <a:pt x="62" y="33"/>
                  </a:cubicBezTo>
                  <a:cubicBezTo>
                    <a:pt x="63" y="33"/>
                    <a:pt x="68" y="31"/>
                    <a:pt x="69" y="32"/>
                  </a:cubicBezTo>
                  <a:cubicBezTo>
                    <a:pt x="69" y="32"/>
                    <a:pt x="74" y="30"/>
                    <a:pt x="74" y="30"/>
                  </a:cubicBezTo>
                  <a:cubicBezTo>
                    <a:pt x="74" y="31"/>
                    <a:pt x="77" y="31"/>
                    <a:pt x="77" y="31"/>
                  </a:cubicBezTo>
                  <a:cubicBezTo>
                    <a:pt x="79" y="32"/>
                    <a:pt x="79" y="32"/>
                    <a:pt x="79" y="32"/>
                  </a:cubicBezTo>
                  <a:cubicBezTo>
                    <a:pt x="79" y="33"/>
                    <a:pt x="77" y="36"/>
                    <a:pt x="76" y="36"/>
                  </a:cubicBezTo>
                  <a:cubicBezTo>
                    <a:pt x="76" y="36"/>
                    <a:pt x="74" y="37"/>
                    <a:pt x="73" y="37"/>
                  </a:cubicBezTo>
                  <a:cubicBezTo>
                    <a:pt x="72" y="37"/>
                    <a:pt x="72" y="37"/>
                    <a:pt x="70" y="37"/>
                  </a:cubicBezTo>
                  <a:cubicBezTo>
                    <a:pt x="69" y="36"/>
                    <a:pt x="67" y="36"/>
                    <a:pt x="66" y="36"/>
                  </a:cubicBezTo>
                  <a:cubicBezTo>
                    <a:pt x="66" y="36"/>
                    <a:pt x="58" y="37"/>
                    <a:pt x="58" y="37"/>
                  </a:cubicBezTo>
                  <a:cubicBezTo>
                    <a:pt x="54" y="39"/>
                    <a:pt x="54" y="39"/>
                    <a:pt x="54" y="39"/>
                  </a:cubicBezTo>
                  <a:cubicBezTo>
                    <a:pt x="54" y="41"/>
                    <a:pt x="54" y="41"/>
                    <a:pt x="54" y="41"/>
                  </a:cubicBezTo>
                  <a:cubicBezTo>
                    <a:pt x="54" y="41"/>
                    <a:pt x="54" y="41"/>
                    <a:pt x="54" y="41"/>
                  </a:cubicBezTo>
                  <a:cubicBezTo>
                    <a:pt x="58" y="44"/>
                    <a:pt x="58" y="44"/>
                    <a:pt x="58" y="44"/>
                  </a:cubicBezTo>
                  <a:cubicBezTo>
                    <a:pt x="58" y="44"/>
                    <a:pt x="60" y="44"/>
                    <a:pt x="59" y="46"/>
                  </a:cubicBezTo>
                  <a:cubicBezTo>
                    <a:pt x="59" y="48"/>
                    <a:pt x="59" y="49"/>
                    <a:pt x="58" y="50"/>
                  </a:cubicBezTo>
                  <a:cubicBezTo>
                    <a:pt x="58" y="51"/>
                    <a:pt x="56" y="52"/>
                    <a:pt x="55" y="51"/>
                  </a:cubicBezTo>
                  <a:cubicBezTo>
                    <a:pt x="55" y="50"/>
                    <a:pt x="52" y="48"/>
                    <a:pt x="52" y="47"/>
                  </a:cubicBezTo>
                  <a:cubicBezTo>
                    <a:pt x="51" y="47"/>
                    <a:pt x="49" y="47"/>
                    <a:pt x="48" y="47"/>
                  </a:cubicBezTo>
                  <a:cubicBezTo>
                    <a:pt x="47" y="47"/>
                    <a:pt x="45" y="49"/>
                    <a:pt x="45" y="51"/>
                  </a:cubicBezTo>
                  <a:cubicBezTo>
                    <a:pt x="45" y="52"/>
                    <a:pt x="44" y="55"/>
                    <a:pt x="44" y="56"/>
                  </a:cubicBezTo>
                  <a:cubicBezTo>
                    <a:pt x="45" y="58"/>
                    <a:pt x="47" y="60"/>
                    <a:pt x="46" y="62"/>
                  </a:cubicBezTo>
                  <a:cubicBezTo>
                    <a:pt x="45" y="63"/>
                    <a:pt x="43" y="63"/>
                    <a:pt x="42" y="64"/>
                  </a:cubicBezTo>
                  <a:cubicBezTo>
                    <a:pt x="41" y="64"/>
                    <a:pt x="38" y="66"/>
                    <a:pt x="38" y="66"/>
                  </a:cubicBezTo>
                  <a:cubicBezTo>
                    <a:pt x="37" y="67"/>
                    <a:pt x="34" y="68"/>
                    <a:pt x="34" y="66"/>
                  </a:cubicBezTo>
                  <a:cubicBezTo>
                    <a:pt x="34" y="65"/>
                    <a:pt x="33" y="64"/>
                    <a:pt x="33" y="64"/>
                  </a:cubicBezTo>
                  <a:cubicBezTo>
                    <a:pt x="33" y="64"/>
                    <a:pt x="32" y="62"/>
                    <a:pt x="31" y="62"/>
                  </a:cubicBezTo>
                  <a:cubicBezTo>
                    <a:pt x="31" y="63"/>
                    <a:pt x="29" y="63"/>
                    <a:pt x="29" y="63"/>
                  </a:cubicBezTo>
                  <a:cubicBezTo>
                    <a:pt x="25" y="65"/>
                    <a:pt x="25" y="65"/>
                    <a:pt x="25" y="65"/>
                  </a:cubicBezTo>
                  <a:cubicBezTo>
                    <a:pt x="25" y="65"/>
                    <a:pt x="23" y="66"/>
                    <a:pt x="23" y="67"/>
                  </a:cubicBezTo>
                  <a:cubicBezTo>
                    <a:pt x="22" y="67"/>
                    <a:pt x="20" y="67"/>
                    <a:pt x="19" y="67"/>
                  </a:cubicBezTo>
                  <a:cubicBezTo>
                    <a:pt x="18" y="68"/>
                    <a:pt x="15" y="70"/>
                    <a:pt x="14" y="69"/>
                  </a:cubicBezTo>
                  <a:cubicBezTo>
                    <a:pt x="13" y="68"/>
                    <a:pt x="13" y="70"/>
                    <a:pt x="12" y="68"/>
                  </a:cubicBezTo>
                  <a:cubicBezTo>
                    <a:pt x="11" y="66"/>
                    <a:pt x="11" y="65"/>
                    <a:pt x="10" y="65"/>
                  </a:cubicBezTo>
                  <a:cubicBezTo>
                    <a:pt x="9" y="65"/>
                    <a:pt x="6" y="66"/>
                    <a:pt x="6" y="66"/>
                  </a:cubicBezTo>
                  <a:cubicBezTo>
                    <a:pt x="6" y="67"/>
                    <a:pt x="5" y="67"/>
                    <a:pt x="5" y="68"/>
                  </a:cubicBezTo>
                  <a:cubicBezTo>
                    <a:pt x="4" y="68"/>
                    <a:pt x="0" y="69"/>
                    <a:pt x="0" y="69"/>
                  </a:cubicBezTo>
                  <a:cubicBezTo>
                    <a:pt x="0" y="69"/>
                    <a:pt x="0" y="69"/>
                    <a:pt x="0" y="69"/>
                  </a:cubicBezTo>
                  <a:close/>
                </a:path>
              </a:pathLst>
            </a:custGeom>
            <a:grpFill/>
            <a:ln w="9525">
              <a:noFill/>
              <a:round/>
            </a:ln>
          </p:spPr>
          <p:txBody>
            <a:bodyPr vert="horz" wrap="square" lIns="91440" tIns="45720" rIns="91440" bIns="45720" numCol="1" anchor="t" anchorCtr="0" compatLnSpc="1"/>
            <a:lstStyle/>
            <a:p>
              <a:endParaRPr lang="en-US"/>
            </a:p>
          </p:txBody>
        </p:sp>
        <p:sp>
          <p:nvSpPr>
            <p:cNvPr id="1085" name="Freeform 61"/>
            <p:cNvSpPr>
              <a:spLocks noEditPoints="1"/>
            </p:cNvSpPr>
            <p:nvPr/>
          </p:nvSpPr>
          <p:spPr bwMode="auto">
            <a:xfrm>
              <a:off x="4129891" y="1353901"/>
              <a:ext cx="2257692" cy="1716073"/>
            </a:xfrm>
            <a:custGeom>
              <a:avLst/>
              <a:gdLst/>
              <a:ahLst/>
              <a:cxnLst>
                <a:cxn ang="0">
                  <a:pos x="756" y="40"/>
                </a:cxn>
                <a:cxn ang="0">
                  <a:pos x="621" y="30"/>
                </a:cxn>
                <a:cxn ang="0">
                  <a:pos x="536" y="15"/>
                </a:cxn>
                <a:cxn ang="0">
                  <a:pos x="443" y="19"/>
                </a:cxn>
                <a:cxn ang="0">
                  <a:pos x="415" y="34"/>
                </a:cxn>
                <a:cxn ang="0">
                  <a:pos x="420" y="46"/>
                </a:cxn>
                <a:cxn ang="0">
                  <a:pos x="398" y="32"/>
                </a:cxn>
                <a:cxn ang="0">
                  <a:pos x="391" y="49"/>
                </a:cxn>
                <a:cxn ang="0">
                  <a:pos x="331" y="49"/>
                </a:cxn>
                <a:cxn ang="0">
                  <a:pos x="296" y="56"/>
                </a:cxn>
                <a:cxn ang="0">
                  <a:pos x="256" y="63"/>
                </a:cxn>
                <a:cxn ang="0">
                  <a:pos x="224" y="33"/>
                </a:cxn>
                <a:cxn ang="0">
                  <a:pos x="131" y="82"/>
                </a:cxn>
                <a:cxn ang="0">
                  <a:pos x="156" y="119"/>
                </a:cxn>
                <a:cxn ang="0">
                  <a:pos x="133" y="133"/>
                </a:cxn>
                <a:cxn ang="0">
                  <a:pos x="79" y="163"/>
                </a:cxn>
                <a:cxn ang="0">
                  <a:pos x="60" y="193"/>
                </a:cxn>
                <a:cxn ang="0">
                  <a:pos x="67" y="241"/>
                </a:cxn>
                <a:cxn ang="0">
                  <a:pos x="19" y="304"/>
                </a:cxn>
                <a:cxn ang="0">
                  <a:pos x="3" y="373"/>
                </a:cxn>
                <a:cxn ang="0">
                  <a:pos x="53" y="443"/>
                </a:cxn>
                <a:cxn ang="0">
                  <a:pos x="150" y="464"/>
                </a:cxn>
                <a:cxn ang="0">
                  <a:pos x="170" y="601"/>
                </a:cxn>
                <a:cxn ang="0">
                  <a:pos x="219" y="686"/>
                </a:cxn>
                <a:cxn ang="0">
                  <a:pos x="289" y="595"/>
                </a:cxn>
                <a:cxn ang="0">
                  <a:pos x="380" y="409"/>
                </a:cxn>
                <a:cxn ang="0">
                  <a:pos x="302" y="337"/>
                </a:cxn>
                <a:cxn ang="0">
                  <a:pos x="333" y="367"/>
                </a:cxn>
                <a:cxn ang="0">
                  <a:pos x="387" y="366"/>
                </a:cxn>
                <a:cxn ang="0">
                  <a:pos x="408" y="318"/>
                </a:cxn>
                <a:cxn ang="0">
                  <a:pos x="362" y="279"/>
                </a:cxn>
                <a:cxn ang="0">
                  <a:pos x="460" y="311"/>
                </a:cxn>
                <a:cxn ang="0">
                  <a:pos x="511" y="385"/>
                </a:cxn>
                <a:cxn ang="0">
                  <a:pos x="549" y="413"/>
                </a:cxn>
                <a:cxn ang="0">
                  <a:pos x="558" y="357"/>
                </a:cxn>
                <a:cxn ang="0">
                  <a:pos x="609" y="345"/>
                </a:cxn>
                <a:cxn ang="0">
                  <a:pos x="646" y="402"/>
                </a:cxn>
                <a:cxn ang="0">
                  <a:pos x="665" y="454"/>
                </a:cxn>
                <a:cxn ang="0">
                  <a:pos x="649" y="402"/>
                </a:cxn>
                <a:cxn ang="0">
                  <a:pos x="681" y="416"/>
                </a:cxn>
                <a:cxn ang="0">
                  <a:pos x="683" y="341"/>
                </a:cxn>
                <a:cxn ang="0">
                  <a:pos x="723" y="329"/>
                </a:cxn>
                <a:cxn ang="0">
                  <a:pos x="747" y="270"/>
                </a:cxn>
                <a:cxn ang="0">
                  <a:pos x="717" y="228"/>
                </a:cxn>
                <a:cxn ang="0">
                  <a:pos x="743" y="218"/>
                </a:cxn>
                <a:cxn ang="0">
                  <a:pos x="759" y="220"/>
                </a:cxn>
                <a:cxn ang="0">
                  <a:pos x="756" y="133"/>
                </a:cxn>
                <a:cxn ang="0">
                  <a:pos x="789" y="101"/>
                </a:cxn>
                <a:cxn ang="0">
                  <a:pos x="826" y="80"/>
                </a:cxn>
                <a:cxn ang="0">
                  <a:pos x="861" y="135"/>
                </a:cxn>
                <a:cxn ang="0">
                  <a:pos x="842" y="102"/>
                </a:cxn>
                <a:cxn ang="0">
                  <a:pos x="882" y="79"/>
                </a:cxn>
                <a:cxn ang="0">
                  <a:pos x="903" y="69"/>
                </a:cxn>
                <a:cxn ang="0">
                  <a:pos x="218" y="261"/>
                </a:cxn>
                <a:cxn ang="0">
                  <a:pos x="156" y="247"/>
                </a:cxn>
                <a:cxn ang="0">
                  <a:pos x="90" y="248"/>
                </a:cxn>
                <a:cxn ang="0">
                  <a:pos x="116" y="205"/>
                </a:cxn>
                <a:cxn ang="0">
                  <a:pos x="181" y="218"/>
                </a:cxn>
                <a:cxn ang="0">
                  <a:pos x="188" y="225"/>
                </a:cxn>
                <a:cxn ang="0">
                  <a:pos x="171" y="198"/>
                </a:cxn>
                <a:cxn ang="0">
                  <a:pos x="200" y="216"/>
                </a:cxn>
                <a:cxn ang="0">
                  <a:pos x="239" y="228"/>
                </a:cxn>
              </a:cxnLst>
              <a:rect l="0" t="0" r="r" b="b"/>
              <a:pathLst>
                <a:path w="911" h="691">
                  <a:moveTo>
                    <a:pt x="909" y="65"/>
                  </a:moveTo>
                  <a:cubicBezTo>
                    <a:pt x="908" y="66"/>
                    <a:pt x="906" y="64"/>
                    <a:pt x="907" y="64"/>
                  </a:cubicBezTo>
                  <a:cubicBezTo>
                    <a:pt x="909" y="64"/>
                    <a:pt x="911" y="62"/>
                    <a:pt x="910" y="62"/>
                  </a:cubicBezTo>
                  <a:cubicBezTo>
                    <a:pt x="910" y="61"/>
                    <a:pt x="908" y="60"/>
                    <a:pt x="906" y="59"/>
                  </a:cubicBezTo>
                  <a:cubicBezTo>
                    <a:pt x="905" y="58"/>
                    <a:pt x="897" y="56"/>
                    <a:pt x="896" y="57"/>
                  </a:cubicBezTo>
                  <a:cubicBezTo>
                    <a:pt x="895" y="57"/>
                    <a:pt x="883" y="54"/>
                    <a:pt x="883" y="54"/>
                  </a:cubicBezTo>
                  <a:cubicBezTo>
                    <a:pt x="882" y="54"/>
                    <a:pt x="878" y="53"/>
                    <a:pt x="878" y="53"/>
                  </a:cubicBezTo>
                  <a:cubicBezTo>
                    <a:pt x="837" y="42"/>
                    <a:pt x="837" y="42"/>
                    <a:pt x="837" y="42"/>
                  </a:cubicBezTo>
                  <a:cubicBezTo>
                    <a:pt x="837" y="42"/>
                    <a:pt x="811" y="39"/>
                    <a:pt x="812" y="39"/>
                  </a:cubicBezTo>
                  <a:cubicBezTo>
                    <a:pt x="812" y="38"/>
                    <a:pt x="797" y="37"/>
                    <a:pt x="797" y="37"/>
                  </a:cubicBezTo>
                  <a:cubicBezTo>
                    <a:pt x="806" y="44"/>
                    <a:pt x="806" y="44"/>
                    <a:pt x="806" y="44"/>
                  </a:cubicBezTo>
                  <a:cubicBezTo>
                    <a:pt x="797" y="43"/>
                    <a:pt x="797" y="43"/>
                    <a:pt x="797" y="43"/>
                  </a:cubicBezTo>
                  <a:cubicBezTo>
                    <a:pt x="797" y="43"/>
                    <a:pt x="786" y="41"/>
                    <a:pt x="786" y="41"/>
                  </a:cubicBezTo>
                  <a:cubicBezTo>
                    <a:pt x="786" y="40"/>
                    <a:pt x="756" y="40"/>
                    <a:pt x="756" y="40"/>
                  </a:cubicBezTo>
                  <a:cubicBezTo>
                    <a:pt x="751" y="35"/>
                    <a:pt x="751" y="35"/>
                    <a:pt x="751" y="35"/>
                  </a:cubicBezTo>
                  <a:cubicBezTo>
                    <a:pt x="751" y="35"/>
                    <a:pt x="737" y="33"/>
                    <a:pt x="736" y="33"/>
                  </a:cubicBezTo>
                  <a:cubicBezTo>
                    <a:pt x="736" y="33"/>
                    <a:pt x="718" y="33"/>
                    <a:pt x="718" y="33"/>
                  </a:cubicBezTo>
                  <a:cubicBezTo>
                    <a:pt x="703" y="31"/>
                    <a:pt x="703" y="31"/>
                    <a:pt x="703" y="31"/>
                  </a:cubicBezTo>
                  <a:cubicBezTo>
                    <a:pt x="703" y="31"/>
                    <a:pt x="693" y="26"/>
                    <a:pt x="691" y="27"/>
                  </a:cubicBezTo>
                  <a:cubicBezTo>
                    <a:pt x="688" y="27"/>
                    <a:pt x="666" y="25"/>
                    <a:pt x="665" y="25"/>
                  </a:cubicBezTo>
                  <a:cubicBezTo>
                    <a:pt x="664" y="24"/>
                    <a:pt x="655" y="25"/>
                    <a:pt x="655" y="25"/>
                  </a:cubicBezTo>
                  <a:cubicBezTo>
                    <a:pt x="662" y="31"/>
                    <a:pt x="662" y="31"/>
                    <a:pt x="662" y="31"/>
                  </a:cubicBezTo>
                  <a:cubicBezTo>
                    <a:pt x="651" y="31"/>
                    <a:pt x="651" y="31"/>
                    <a:pt x="651" y="31"/>
                  </a:cubicBezTo>
                  <a:cubicBezTo>
                    <a:pt x="639" y="30"/>
                    <a:pt x="639" y="30"/>
                    <a:pt x="639" y="30"/>
                  </a:cubicBezTo>
                  <a:cubicBezTo>
                    <a:pt x="634" y="28"/>
                    <a:pt x="634" y="28"/>
                    <a:pt x="634" y="28"/>
                  </a:cubicBezTo>
                  <a:cubicBezTo>
                    <a:pt x="634" y="35"/>
                    <a:pt x="634" y="35"/>
                    <a:pt x="634" y="35"/>
                  </a:cubicBezTo>
                  <a:cubicBezTo>
                    <a:pt x="634" y="35"/>
                    <a:pt x="631" y="35"/>
                    <a:pt x="631" y="35"/>
                  </a:cubicBezTo>
                  <a:cubicBezTo>
                    <a:pt x="631" y="34"/>
                    <a:pt x="621" y="30"/>
                    <a:pt x="621" y="30"/>
                  </a:cubicBezTo>
                  <a:cubicBezTo>
                    <a:pt x="621" y="30"/>
                    <a:pt x="612" y="22"/>
                    <a:pt x="612" y="23"/>
                  </a:cubicBezTo>
                  <a:cubicBezTo>
                    <a:pt x="612" y="23"/>
                    <a:pt x="598" y="20"/>
                    <a:pt x="598" y="20"/>
                  </a:cubicBezTo>
                  <a:cubicBezTo>
                    <a:pt x="589" y="19"/>
                    <a:pt x="589" y="19"/>
                    <a:pt x="589" y="19"/>
                  </a:cubicBezTo>
                  <a:cubicBezTo>
                    <a:pt x="589" y="19"/>
                    <a:pt x="587" y="20"/>
                    <a:pt x="587" y="20"/>
                  </a:cubicBezTo>
                  <a:cubicBezTo>
                    <a:pt x="587" y="21"/>
                    <a:pt x="591" y="23"/>
                    <a:pt x="590" y="24"/>
                  </a:cubicBezTo>
                  <a:cubicBezTo>
                    <a:pt x="590" y="24"/>
                    <a:pt x="585" y="23"/>
                    <a:pt x="585" y="23"/>
                  </a:cubicBezTo>
                  <a:cubicBezTo>
                    <a:pt x="571" y="23"/>
                    <a:pt x="571" y="23"/>
                    <a:pt x="571" y="23"/>
                  </a:cubicBezTo>
                  <a:cubicBezTo>
                    <a:pt x="569" y="20"/>
                    <a:pt x="569" y="20"/>
                    <a:pt x="569" y="20"/>
                  </a:cubicBezTo>
                  <a:cubicBezTo>
                    <a:pt x="551" y="20"/>
                    <a:pt x="551" y="20"/>
                    <a:pt x="551" y="20"/>
                  </a:cubicBezTo>
                  <a:cubicBezTo>
                    <a:pt x="551" y="20"/>
                    <a:pt x="544" y="15"/>
                    <a:pt x="544" y="15"/>
                  </a:cubicBezTo>
                  <a:cubicBezTo>
                    <a:pt x="544" y="16"/>
                    <a:pt x="539" y="17"/>
                    <a:pt x="539" y="17"/>
                  </a:cubicBezTo>
                  <a:cubicBezTo>
                    <a:pt x="535" y="21"/>
                    <a:pt x="535" y="21"/>
                    <a:pt x="535" y="21"/>
                  </a:cubicBezTo>
                  <a:cubicBezTo>
                    <a:pt x="524" y="21"/>
                    <a:pt x="524" y="21"/>
                    <a:pt x="524" y="21"/>
                  </a:cubicBezTo>
                  <a:cubicBezTo>
                    <a:pt x="536" y="15"/>
                    <a:pt x="536" y="15"/>
                    <a:pt x="536" y="15"/>
                  </a:cubicBezTo>
                  <a:cubicBezTo>
                    <a:pt x="540" y="12"/>
                    <a:pt x="540" y="12"/>
                    <a:pt x="540" y="12"/>
                  </a:cubicBezTo>
                  <a:cubicBezTo>
                    <a:pt x="540" y="11"/>
                    <a:pt x="537" y="7"/>
                    <a:pt x="536" y="7"/>
                  </a:cubicBezTo>
                  <a:cubicBezTo>
                    <a:pt x="536" y="8"/>
                    <a:pt x="527" y="5"/>
                    <a:pt x="526" y="5"/>
                  </a:cubicBezTo>
                  <a:cubicBezTo>
                    <a:pt x="526" y="5"/>
                    <a:pt x="512" y="5"/>
                    <a:pt x="512" y="5"/>
                  </a:cubicBezTo>
                  <a:cubicBezTo>
                    <a:pt x="511" y="5"/>
                    <a:pt x="507" y="5"/>
                    <a:pt x="507" y="5"/>
                  </a:cubicBezTo>
                  <a:cubicBezTo>
                    <a:pt x="507" y="5"/>
                    <a:pt x="505" y="0"/>
                    <a:pt x="504" y="0"/>
                  </a:cubicBezTo>
                  <a:cubicBezTo>
                    <a:pt x="504" y="1"/>
                    <a:pt x="493" y="0"/>
                    <a:pt x="493" y="0"/>
                  </a:cubicBezTo>
                  <a:cubicBezTo>
                    <a:pt x="493" y="0"/>
                    <a:pt x="484" y="2"/>
                    <a:pt x="484" y="3"/>
                  </a:cubicBezTo>
                  <a:cubicBezTo>
                    <a:pt x="483" y="4"/>
                    <a:pt x="485" y="5"/>
                    <a:pt x="485" y="5"/>
                  </a:cubicBezTo>
                  <a:cubicBezTo>
                    <a:pt x="485" y="5"/>
                    <a:pt x="481" y="9"/>
                    <a:pt x="480" y="8"/>
                  </a:cubicBezTo>
                  <a:cubicBezTo>
                    <a:pt x="480" y="8"/>
                    <a:pt x="465" y="8"/>
                    <a:pt x="465" y="8"/>
                  </a:cubicBezTo>
                  <a:cubicBezTo>
                    <a:pt x="465" y="8"/>
                    <a:pt x="445" y="12"/>
                    <a:pt x="445" y="12"/>
                  </a:cubicBezTo>
                  <a:cubicBezTo>
                    <a:pt x="445" y="12"/>
                    <a:pt x="439" y="14"/>
                    <a:pt x="438" y="15"/>
                  </a:cubicBezTo>
                  <a:cubicBezTo>
                    <a:pt x="439" y="16"/>
                    <a:pt x="443" y="18"/>
                    <a:pt x="443" y="19"/>
                  </a:cubicBezTo>
                  <a:cubicBezTo>
                    <a:pt x="442" y="19"/>
                    <a:pt x="429" y="20"/>
                    <a:pt x="428" y="19"/>
                  </a:cubicBezTo>
                  <a:cubicBezTo>
                    <a:pt x="428" y="18"/>
                    <a:pt x="423" y="20"/>
                    <a:pt x="422" y="20"/>
                  </a:cubicBezTo>
                  <a:cubicBezTo>
                    <a:pt x="423" y="21"/>
                    <a:pt x="429" y="26"/>
                    <a:pt x="429" y="26"/>
                  </a:cubicBezTo>
                  <a:cubicBezTo>
                    <a:pt x="430" y="27"/>
                    <a:pt x="431" y="28"/>
                    <a:pt x="433" y="28"/>
                  </a:cubicBezTo>
                  <a:cubicBezTo>
                    <a:pt x="434" y="27"/>
                    <a:pt x="436" y="26"/>
                    <a:pt x="436" y="27"/>
                  </a:cubicBezTo>
                  <a:cubicBezTo>
                    <a:pt x="436" y="28"/>
                    <a:pt x="436" y="29"/>
                    <a:pt x="436" y="29"/>
                  </a:cubicBezTo>
                  <a:cubicBezTo>
                    <a:pt x="436" y="29"/>
                    <a:pt x="432" y="30"/>
                    <a:pt x="431" y="30"/>
                  </a:cubicBezTo>
                  <a:cubicBezTo>
                    <a:pt x="431" y="30"/>
                    <a:pt x="426" y="27"/>
                    <a:pt x="426" y="27"/>
                  </a:cubicBezTo>
                  <a:cubicBezTo>
                    <a:pt x="425" y="27"/>
                    <a:pt x="419" y="25"/>
                    <a:pt x="418" y="25"/>
                  </a:cubicBezTo>
                  <a:cubicBezTo>
                    <a:pt x="417" y="25"/>
                    <a:pt x="414" y="26"/>
                    <a:pt x="414" y="26"/>
                  </a:cubicBezTo>
                  <a:cubicBezTo>
                    <a:pt x="414" y="26"/>
                    <a:pt x="411" y="28"/>
                    <a:pt x="412" y="28"/>
                  </a:cubicBezTo>
                  <a:cubicBezTo>
                    <a:pt x="412" y="29"/>
                    <a:pt x="414" y="32"/>
                    <a:pt x="414" y="32"/>
                  </a:cubicBezTo>
                  <a:cubicBezTo>
                    <a:pt x="415" y="31"/>
                    <a:pt x="418" y="30"/>
                    <a:pt x="418" y="31"/>
                  </a:cubicBezTo>
                  <a:cubicBezTo>
                    <a:pt x="418" y="33"/>
                    <a:pt x="415" y="34"/>
                    <a:pt x="415" y="34"/>
                  </a:cubicBezTo>
                  <a:cubicBezTo>
                    <a:pt x="415" y="34"/>
                    <a:pt x="410" y="32"/>
                    <a:pt x="410" y="32"/>
                  </a:cubicBezTo>
                  <a:cubicBezTo>
                    <a:pt x="409" y="31"/>
                    <a:pt x="407" y="28"/>
                    <a:pt x="407" y="27"/>
                  </a:cubicBezTo>
                  <a:cubicBezTo>
                    <a:pt x="407" y="25"/>
                    <a:pt x="404" y="20"/>
                    <a:pt x="404" y="21"/>
                  </a:cubicBezTo>
                  <a:cubicBezTo>
                    <a:pt x="403" y="22"/>
                    <a:pt x="400" y="22"/>
                    <a:pt x="400" y="22"/>
                  </a:cubicBezTo>
                  <a:cubicBezTo>
                    <a:pt x="403" y="25"/>
                    <a:pt x="403" y="25"/>
                    <a:pt x="403" y="25"/>
                  </a:cubicBezTo>
                  <a:cubicBezTo>
                    <a:pt x="403" y="25"/>
                    <a:pt x="406" y="28"/>
                    <a:pt x="406" y="28"/>
                  </a:cubicBezTo>
                  <a:cubicBezTo>
                    <a:pt x="405" y="28"/>
                    <a:pt x="403" y="30"/>
                    <a:pt x="402" y="30"/>
                  </a:cubicBezTo>
                  <a:cubicBezTo>
                    <a:pt x="402" y="31"/>
                    <a:pt x="401" y="33"/>
                    <a:pt x="403" y="33"/>
                  </a:cubicBezTo>
                  <a:cubicBezTo>
                    <a:pt x="405" y="33"/>
                    <a:pt x="408" y="36"/>
                    <a:pt x="408" y="36"/>
                  </a:cubicBezTo>
                  <a:cubicBezTo>
                    <a:pt x="408" y="36"/>
                    <a:pt x="408" y="41"/>
                    <a:pt x="409" y="41"/>
                  </a:cubicBezTo>
                  <a:cubicBezTo>
                    <a:pt x="409" y="42"/>
                    <a:pt x="414" y="45"/>
                    <a:pt x="414" y="45"/>
                  </a:cubicBezTo>
                  <a:cubicBezTo>
                    <a:pt x="414" y="45"/>
                    <a:pt x="417" y="43"/>
                    <a:pt x="417" y="43"/>
                  </a:cubicBezTo>
                  <a:cubicBezTo>
                    <a:pt x="418" y="43"/>
                    <a:pt x="422" y="42"/>
                    <a:pt x="423" y="43"/>
                  </a:cubicBezTo>
                  <a:cubicBezTo>
                    <a:pt x="424" y="44"/>
                    <a:pt x="421" y="46"/>
                    <a:pt x="420" y="46"/>
                  </a:cubicBezTo>
                  <a:cubicBezTo>
                    <a:pt x="419" y="45"/>
                    <a:pt x="418" y="45"/>
                    <a:pt x="417" y="45"/>
                  </a:cubicBezTo>
                  <a:cubicBezTo>
                    <a:pt x="416" y="45"/>
                    <a:pt x="416" y="45"/>
                    <a:pt x="416" y="45"/>
                  </a:cubicBezTo>
                  <a:cubicBezTo>
                    <a:pt x="416" y="45"/>
                    <a:pt x="415" y="48"/>
                    <a:pt x="416" y="48"/>
                  </a:cubicBezTo>
                  <a:cubicBezTo>
                    <a:pt x="417" y="49"/>
                    <a:pt x="419" y="50"/>
                    <a:pt x="418" y="51"/>
                  </a:cubicBezTo>
                  <a:cubicBezTo>
                    <a:pt x="418" y="52"/>
                    <a:pt x="415" y="57"/>
                    <a:pt x="415" y="57"/>
                  </a:cubicBezTo>
                  <a:cubicBezTo>
                    <a:pt x="411" y="58"/>
                    <a:pt x="411" y="58"/>
                    <a:pt x="411" y="58"/>
                  </a:cubicBezTo>
                  <a:cubicBezTo>
                    <a:pt x="409" y="58"/>
                    <a:pt x="407" y="57"/>
                    <a:pt x="407" y="57"/>
                  </a:cubicBezTo>
                  <a:cubicBezTo>
                    <a:pt x="411" y="53"/>
                    <a:pt x="411" y="53"/>
                    <a:pt x="411" y="53"/>
                  </a:cubicBezTo>
                  <a:cubicBezTo>
                    <a:pt x="412" y="48"/>
                    <a:pt x="412" y="48"/>
                    <a:pt x="412" y="48"/>
                  </a:cubicBezTo>
                  <a:cubicBezTo>
                    <a:pt x="412" y="48"/>
                    <a:pt x="412" y="48"/>
                    <a:pt x="411" y="47"/>
                  </a:cubicBezTo>
                  <a:cubicBezTo>
                    <a:pt x="410" y="46"/>
                    <a:pt x="405" y="42"/>
                    <a:pt x="405" y="42"/>
                  </a:cubicBezTo>
                  <a:cubicBezTo>
                    <a:pt x="405" y="42"/>
                    <a:pt x="402" y="37"/>
                    <a:pt x="402" y="37"/>
                  </a:cubicBezTo>
                  <a:cubicBezTo>
                    <a:pt x="402" y="36"/>
                    <a:pt x="401" y="34"/>
                    <a:pt x="401" y="34"/>
                  </a:cubicBezTo>
                  <a:cubicBezTo>
                    <a:pt x="401" y="34"/>
                    <a:pt x="398" y="32"/>
                    <a:pt x="398" y="32"/>
                  </a:cubicBezTo>
                  <a:cubicBezTo>
                    <a:pt x="397" y="31"/>
                    <a:pt x="397" y="30"/>
                    <a:pt x="397" y="29"/>
                  </a:cubicBezTo>
                  <a:cubicBezTo>
                    <a:pt x="398" y="28"/>
                    <a:pt x="397" y="23"/>
                    <a:pt x="397" y="24"/>
                  </a:cubicBezTo>
                  <a:cubicBezTo>
                    <a:pt x="397" y="25"/>
                    <a:pt x="391" y="24"/>
                    <a:pt x="391" y="24"/>
                  </a:cubicBezTo>
                  <a:cubicBezTo>
                    <a:pt x="390" y="24"/>
                    <a:pt x="388" y="22"/>
                    <a:pt x="388" y="22"/>
                  </a:cubicBezTo>
                  <a:cubicBezTo>
                    <a:pt x="388" y="22"/>
                    <a:pt x="388" y="19"/>
                    <a:pt x="386" y="20"/>
                  </a:cubicBezTo>
                  <a:cubicBezTo>
                    <a:pt x="385" y="21"/>
                    <a:pt x="383" y="22"/>
                    <a:pt x="383" y="22"/>
                  </a:cubicBezTo>
                  <a:cubicBezTo>
                    <a:pt x="381" y="28"/>
                    <a:pt x="381" y="28"/>
                    <a:pt x="381" y="28"/>
                  </a:cubicBezTo>
                  <a:cubicBezTo>
                    <a:pt x="381" y="30"/>
                    <a:pt x="381" y="30"/>
                    <a:pt x="381" y="30"/>
                  </a:cubicBezTo>
                  <a:cubicBezTo>
                    <a:pt x="377" y="33"/>
                    <a:pt x="377" y="33"/>
                    <a:pt x="377" y="33"/>
                  </a:cubicBezTo>
                  <a:cubicBezTo>
                    <a:pt x="377" y="33"/>
                    <a:pt x="381" y="36"/>
                    <a:pt x="381" y="37"/>
                  </a:cubicBezTo>
                  <a:cubicBezTo>
                    <a:pt x="381" y="36"/>
                    <a:pt x="381" y="40"/>
                    <a:pt x="381" y="41"/>
                  </a:cubicBezTo>
                  <a:cubicBezTo>
                    <a:pt x="381" y="41"/>
                    <a:pt x="388" y="43"/>
                    <a:pt x="388" y="43"/>
                  </a:cubicBezTo>
                  <a:cubicBezTo>
                    <a:pt x="388" y="43"/>
                    <a:pt x="392" y="45"/>
                    <a:pt x="392" y="46"/>
                  </a:cubicBezTo>
                  <a:cubicBezTo>
                    <a:pt x="392" y="47"/>
                    <a:pt x="391" y="49"/>
                    <a:pt x="391" y="49"/>
                  </a:cubicBezTo>
                  <a:cubicBezTo>
                    <a:pt x="384" y="46"/>
                    <a:pt x="384" y="46"/>
                    <a:pt x="384" y="46"/>
                  </a:cubicBezTo>
                  <a:cubicBezTo>
                    <a:pt x="369" y="41"/>
                    <a:pt x="369" y="41"/>
                    <a:pt x="369" y="41"/>
                  </a:cubicBezTo>
                  <a:cubicBezTo>
                    <a:pt x="369" y="41"/>
                    <a:pt x="354" y="40"/>
                    <a:pt x="355" y="40"/>
                  </a:cubicBezTo>
                  <a:cubicBezTo>
                    <a:pt x="355" y="39"/>
                    <a:pt x="349" y="36"/>
                    <a:pt x="349" y="36"/>
                  </a:cubicBezTo>
                  <a:cubicBezTo>
                    <a:pt x="346" y="38"/>
                    <a:pt x="346" y="38"/>
                    <a:pt x="346" y="38"/>
                  </a:cubicBezTo>
                  <a:cubicBezTo>
                    <a:pt x="346" y="38"/>
                    <a:pt x="349" y="40"/>
                    <a:pt x="349" y="40"/>
                  </a:cubicBezTo>
                  <a:cubicBezTo>
                    <a:pt x="350" y="40"/>
                    <a:pt x="355" y="42"/>
                    <a:pt x="355" y="42"/>
                  </a:cubicBezTo>
                  <a:cubicBezTo>
                    <a:pt x="355" y="42"/>
                    <a:pt x="356" y="43"/>
                    <a:pt x="356" y="44"/>
                  </a:cubicBezTo>
                  <a:cubicBezTo>
                    <a:pt x="357" y="45"/>
                    <a:pt x="354" y="47"/>
                    <a:pt x="354" y="47"/>
                  </a:cubicBezTo>
                  <a:cubicBezTo>
                    <a:pt x="354" y="47"/>
                    <a:pt x="352" y="45"/>
                    <a:pt x="352" y="44"/>
                  </a:cubicBezTo>
                  <a:cubicBezTo>
                    <a:pt x="352" y="44"/>
                    <a:pt x="351" y="42"/>
                    <a:pt x="351" y="42"/>
                  </a:cubicBezTo>
                  <a:cubicBezTo>
                    <a:pt x="350" y="43"/>
                    <a:pt x="344" y="46"/>
                    <a:pt x="344" y="46"/>
                  </a:cubicBezTo>
                  <a:cubicBezTo>
                    <a:pt x="344" y="46"/>
                    <a:pt x="337" y="46"/>
                    <a:pt x="336" y="46"/>
                  </a:cubicBezTo>
                  <a:cubicBezTo>
                    <a:pt x="336" y="47"/>
                    <a:pt x="331" y="50"/>
                    <a:pt x="331" y="49"/>
                  </a:cubicBezTo>
                  <a:cubicBezTo>
                    <a:pt x="331" y="48"/>
                    <a:pt x="332" y="45"/>
                    <a:pt x="332" y="44"/>
                  </a:cubicBezTo>
                  <a:cubicBezTo>
                    <a:pt x="331" y="44"/>
                    <a:pt x="325" y="46"/>
                    <a:pt x="325" y="46"/>
                  </a:cubicBezTo>
                  <a:cubicBezTo>
                    <a:pt x="325" y="46"/>
                    <a:pt x="316" y="48"/>
                    <a:pt x="316" y="49"/>
                  </a:cubicBezTo>
                  <a:cubicBezTo>
                    <a:pt x="316" y="50"/>
                    <a:pt x="312" y="51"/>
                    <a:pt x="311" y="51"/>
                  </a:cubicBezTo>
                  <a:cubicBezTo>
                    <a:pt x="311" y="51"/>
                    <a:pt x="310" y="51"/>
                    <a:pt x="310" y="51"/>
                  </a:cubicBezTo>
                  <a:cubicBezTo>
                    <a:pt x="310" y="51"/>
                    <a:pt x="307" y="53"/>
                    <a:pt x="307" y="54"/>
                  </a:cubicBezTo>
                  <a:cubicBezTo>
                    <a:pt x="308" y="55"/>
                    <a:pt x="303" y="56"/>
                    <a:pt x="303" y="56"/>
                  </a:cubicBezTo>
                  <a:cubicBezTo>
                    <a:pt x="303" y="56"/>
                    <a:pt x="299" y="54"/>
                    <a:pt x="299" y="53"/>
                  </a:cubicBezTo>
                  <a:cubicBezTo>
                    <a:pt x="299" y="53"/>
                    <a:pt x="303" y="50"/>
                    <a:pt x="303" y="50"/>
                  </a:cubicBezTo>
                  <a:cubicBezTo>
                    <a:pt x="303" y="50"/>
                    <a:pt x="299" y="46"/>
                    <a:pt x="299" y="46"/>
                  </a:cubicBezTo>
                  <a:cubicBezTo>
                    <a:pt x="298" y="46"/>
                    <a:pt x="290" y="46"/>
                    <a:pt x="288" y="46"/>
                  </a:cubicBezTo>
                  <a:cubicBezTo>
                    <a:pt x="289" y="46"/>
                    <a:pt x="292" y="49"/>
                    <a:pt x="292" y="50"/>
                  </a:cubicBezTo>
                  <a:cubicBezTo>
                    <a:pt x="292" y="50"/>
                    <a:pt x="293" y="55"/>
                    <a:pt x="293" y="55"/>
                  </a:cubicBezTo>
                  <a:cubicBezTo>
                    <a:pt x="293" y="55"/>
                    <a:pt x="295" y="56"/>
                    <a:pt x="296" y="56"/>
                  </a:cubicBezTo>
                  <a:cubicBezTo>
                    <a:pt x="296" y="56"/>
                    <a:pt x="295" y="59"/>
                    <a:pt x="295" y="59"/>
                  </a:cubicBezTo>
                  <a:cubicBezTo>
                    <a:pt x="291" y="58"/>
                    <a:pt x="291" y="58"/>
                    <a:pt x="291" y="58"/>
                  </a:cubicBezTo>
                  <a:cubicBezTo>
                    <a:pt x="291" y="58"/>
                    <a:pt x="289" y="56"/>
                    <a:pt x="288" y="57"/>
                  </a:cubicBezTo>
                  <a:cubicBezTo>
                    <a:pt x="286" y="59"/>
                    <a:pt x="281" y="62"/>
                    <a:pt x="281" y="62"/>
                  </a:cubicBezTo>
                  <a:cubicBezTo>
                    <a:pt x="281" y="61"/>
                    <a:pt x="278" y="62"/>
                    <a:pt x="278" y="63"/>
                  </a:cubicBezTo>
                  <a:cubicBezTo>
                    <a:pt x="278" y="64"/>
                    <a:pt x="280" y="66"/>
                    <a:pt x="280" y="66"/>
                  </a:cubicBezTo>
                  <a:cubicBezTo>
                    <a:pt x="280" y="66"/>
                    <a:pt x="277" y="69"/>
                    <a:pt x="278" y="68"/>
                  </a:cubicBezTo>
                  <a:cubicBezTo>
                    <a:pt x="278" y="67"/>
                    <a:pt x="269" y="65"/>
                    <a:pt x="269" y="65"/>
                  </a:cubicBezTo>
                  <a:cubicBezTo>
                    <a:pt x="268" y="65"/>
                    <a:pt x="264" y="66"/>
                    <a:pt x="264" y="66"/>
                  </a:cubicBezTo>
                  <a:cubicBezTo>
                    <a:pt x="266" y="69"/>
                    <a:pt x="266" y="69"/>
                    <a:pt x="266" y="69"/>
                  </a:cubicBezTo>
                  <a:cubicBezTo>
                    <a:pt x="266" y="69"/>
                    <a:pt x="271" y="69"/>
                    <a:pt x="271" y="70"/>
                  </a:cubicBezTo>
                  <a:cubicBezTo>
                    <a:pt x="272" y="71"/>
                    <a:pt x="270" y="73"/>
                    <a:pt x="270" y="73"/>
                  </a:cubicBezTo>
                  <a:cubicBezTo>
                    <a:pt x="269" y="73"/>
                    <a:pt x="258" y="68"/>
                    <a:pt x="258" y="68"/>
                  </a:cubicBezTo>
                  <a:cubicBezTo>
                    <a:pt x="258" y="68"/>
                    <a:pt x="255" y="64"/>
                    <a:pt x="256" y="63"/>
                  </a:cubicBezTo>
                  <a:cubicBezTo>
                    <a:pt x="257" y="62"/>
                    <a:pt x="258" y="60"/>
                    <a:pt x="256" y="60"/>
                  </a:cubicBezTo>
                  <a:cubicBezTo>
                    <a:pt x="254" y="60"/>
                    <a:pt x="251" y="58"/>
                    <a:pt x="251" y="58"/>
                  </a:cubicBezTo>
                  <a:cubicBezTo>
                    <a:pt x="251" y="57"/>
                    <a:pt x="264" y="59"/>
                    <a:pt x="264" y="59"/>
                  </a:cubicBezTo>
                  <a:cubicBezTo>
                    <a:pt x="271" y="60"/>
                    <a:pt x="271" y="60"/>
                    <a:pt x="271" y="60"/>
                  </a:cubicBezTo>
                  <a:cubicBezTo>
                    <a:pt x="271" y="60"/>
                    <a:pt x="270" y="61"/>
                    <a:pt x="273" y="60"/>
                  </a:cubicBezTo>
                  <a:cubicBezTo>
                    <a:pt x="276" y="59"/>
                    <a:pt x="281" y="57"/>
                    <a:pt x="281" y="56"/>
                  </a:cubicBezTo>
                  <a:cubicBezTo>
                    <a:pt x="282" y="56"/>
                    <a:pt x="283" y="53"/>
                    <a:pt x="283" y="53"/>
                  </a:cubicBezTo>
                  <a:cubicBezTo>
                    <a:pt x="282" y="50"/>
                    <a:pt x="282" y="50"/>
                    <a:pt x="282" y="50"/>
                  </a:cubicBezTo>
                  <a:cubicBezTo>
                    <a:pt x="254" y="44"/>
                    <a:pt x="254" y="44"/>
                    <a:pt x="254" y="44"/>
                  </a:cubicBezTo>
                  <a:cubicBezTo>
                    <a:pt x="254" y="44"/>
                    <a:pt x="245" y="41"/>
                    <a:pt x="245" y="41"/>
                  </a:cubicBezTo>
                  <a:cubicBezTo>
                    <a:pt x="245" y="40"/>
                    <a:pt x="237" y="39"/>
                    <a:pt x="237" y="39"/>
                  </a:cubicBezTo>
                  <a:cubicBezTo>
                    <a:pt x="233" y="40"/>
                    <a:pt x="233" y="40"/>
                    <a:pt x="233" y="40"/>
                  </a:cubicBezTo>
                  <a:cubicBezTo>
                    <a:pt x="236" y="36"/>
                    <a:pt x="236" y="36"/>
                    <a:pt x="236" y="36"/>
                  </a:cubicBezTo>
                  <a:cubicBezTo>
                    <a:pt x="236" y="36"/>
                    <a:pt x="224" y="32"/>
                    <a:pt x="224" y="33"/>
                  </a:cubicBezTo>
                  <a:cubicBezTo>
                    <a:pt x="223" y="33"/>
                    <a:pt x="218" y="36"/>
                    <a:pt x="218" y="36"/>
                  </a:cubicBezTo>
                  <a:cubicBezTo>
                    <a:pt x="209" y="34"/>
                    <a:pt x="209" y="34"/>
                    <a:pt x="209" y="34"/>
                  </a:cubicBezTo>
                  <a:cubicBezTo>
                    <a:pt x="196" y="37"/>
                    <a:pt x="196" y="37"/>
                    <a:pt x="196" y="37"/>
                  </a:cubicBezTo>
                  <a:cubicBezTo>
                    <a:pt x="184" y="40"/>
                    <a:pt x="184" y="40"/>
                    <a:pt x="184" y="40"/>
                  </a:cubicBezTo>
                  <a:cubicBezTo>
                    <a:pt x="166" y="48"/>
                    <a:pt x="166" y="48"/>
                    <a:pt x="166" y="48"/>
                  </a:cubicBezTo>
                  <a:cubicBezTo>
                    <a:pt x="173" y="48"/>
                    <a:pt x="173" y="48"/>
                    <a:pt x="173" y="48"/>
                  </a:cubicBezTo>
                  <a:cubicBezTo>
                    <a:pt x="170" y="53"/>
                    <a:pt x="170" y="53"/>
                    <a:pt x="170" y="53"/>
                  </a:cubicBezTo>
                  <a:cubicBezTo>
                    <a:pt x="162" y="59"/>
                    <a:pt x="162" y="59"/>
                    <a:pt x="162" y="59"/>
                  </a:cubicBezTo>
                  <a:cubicBezTo>
                    <a:pt x="157" y="66"/>
                    <a:pt x="157" y="66"/>
                    <a:pt x="157" y="66"/>
                  </a:cubicBezTo>
                  <a:cubicBezTo>
                    <a:pt x="157" y="70"/>
                    <a:pt x="157" y="70"/>
                    <a:pt x="157" y="70"/>
                  </a:cubicBezTo>
                  <a:cubicBezTo>
                    <a:pt x="152" y="75"/>
                    <a:pt x="152" y="75"/>
                    <a:pt x="152" y="75"/>
                  </a:cubicBezTo>
                  <a:cubicBezTo>
                    <a:pt x="152" y="75"/>
                    <a:pt x="149" y="73"/>
                    <a:pt x="149" y="73"/>
                  </a:cubicBezTo>
                  <a:cubicBezTo>
                    <a:pt x="148" y="72"/>
                    <a:pt x="138" y="76"/>
                    <a:pt x="138" y="76"/>
                  </a:cubicBezTo>
                  <a:cubicBezTo>
                    <a:pt x="131" y="82"/>
                    <a:pt x="131" y="82"/>
                    <a:pt x="131" y="82"/>
                  </a:cubicBezTo>
                  <a:cubicBezTo>
                    <a:pt x="131" y="82"/>
                    <a:pt x="130" y="85"/>
                    <a:pt x="129" y="86"/>
                  </a:cubicBezTo>
                  <a:cubicBezTo>
                    <a:pt x="129" y="87"/>
                    <a:pt x="130" y="95"/>
                    <a:pt x="130" y="95"/>
                  </a:cubicBezTo>
                  <a:cubicBezTo>
                    <a:pt x="130" y="95"/>
                    <a:pt x="134" y="95"/>
                    <a:pt x="133" y="96"/>
                  </a:cubicBezTo>
                  <a:cubicBezTo>
                    <a:pt x="131" y="97"/>
                    <a:pt x="132" y="102"/>
                    <a:pt x="132" y="102"/>
                  </a:cubicBezTo>
                  <a:cubicBezTo>
                    <a:pt x="136" y="105"/>
                    <a:pt x="136" y="105"/>
                    <a:pt x="136" y="105"/>
                  </a:cubicBezTo>
                  <a:cubicBezTo>
                    <a:pt x="136" y="105"/>
                    <a:pt x="142" y="107"/>
                    <a:pt x="143" y="107"/>
                  </a:cubicBezTo>
                  <a:cubicBezTo>
                    <a:pt x="144" y="107"/>
                    <a:pt x="146" y="105"/>
                    <a:pt x="147" y="105"/>
                  </a:cubicBezTo>
                  <a:cubicBezTo>
                    <a:pt x="147" y="104"/>
                    <a:pt x="151" y="101"/>
                    <a:pt x="152" y="101"/>
                  </a:cubicBezTo>
                  <a:cubicBezTo>
                    <a:pt x="153" y="101"/>
                    <a:pt x="156" y="98"/>
                    <a:pt x="156" y="99"/>
                  </a:cubicBezTo>
                  <a:cubicBezTo>
                    <a:pt x="157" y="100"/>
                    <a:pt x="157" y="104"/>
                    <a:pt x="158" y="105"/>
                  </a:cubicBezTo>
                  <a:cubicBezTo>
                    <a:pt x="159" y="106"/>
                    <a:pt x="161" y="108"/>
                    <a:pt x="162" y="110"/>
                  </a:cubicBezTo>
                  <a:cubicBezTo>
                    <a:pt x="163" y="112"/>
                    <a:pt x="164" y="115"/>
                    <a:pt x="164" y="115"/>
                  </a:cubicBezTo>
                  <a:cubicBezTo>
                    <a:pt x="163" y="116"/>
                    <a:pt x="161" y="118"/>
                    <a:pt x="161" y="118"/>
                  </a:cubicBezTo>
                  <a:cubicBezTo>
                    <a:pt x="161" y="118"/>
                    <a:pt x="156" y="118"/>
                    <a:pt x="156" y="119"/>
                  </a:cubicBezTo>
                  <a:cubicBezTo>
                    <a:pt x="155" y="120"/>
                    <a:pt x="154" y="120"/>
                    <a:pt x="154" y="120"/>
                  </a:cubicBezTo>
                  <a:cubicBezTo>
                    <a:pt x="153" y="119"/>
                    <a:pt x="155" y="117"/>
                    <a:pt x="156" y="116"/>
                  </a:cubicBezTo>
                  <a:cubicBezTo>
                    <a:pt x="156" y="116"/>
                    <a:pt x="155" y="113"/>
                    <a:pt x="154" y="113"/>
                  </a:cubicBezTo>
                  <a:cubicBezTo>
                    <a:pt x="153" y="114"/>
                    <a:pt x="153" y="112"/>
                    <a:pt x="153" y="112"/>
                  </a:cubicBezTo>
                  <a:cubicBezTo>
                    <a:pt x="154" y="111"/>
                    <a:pt x="154" y="108"/>
                    <a:pt x="154" y="108"/>
                  </a:cubicBezTo>
                  <a:cubicBezTo>
                    <a:pt x="154" y="108"/>
                    <a:pt x="153" y="108"/>
                    <a:pt x="152" y="108"/>
                  </a:cubicBezTo>
                  <a:cubicBezTo>
                    <a:pt x="152" y="108"/>
                    <a:pt x="146" y="110"/>
                    <a:pt x="146" y="110"/>
                  </a:cubicBezTo>
                  <a:cubicBezTo>
                    <a:pt x="146" y="110"/>
                    <a:pt x="143" y="113"/>
                    <a:pt x="143" y="114"/>
                  </a:cubicBezTo>
                  <a:cubicBezTo>
                    <a:pt x="143" y="115"/>
                    <a:pt x="142" y="118"/>
                    <a:pt x="143" y="120"/>
                  </a:cubicBezTo>
                  <a:cubicBezTo>
                    <a:pt x="143" y="123"/>
                    <a:pt x="145" y="126"/>
                    <a:pt x="145" y="126"/>
                  </a:cubicBezTo>
                  <a:cubicBezTo>
                    <a:pt x="145" y="126"/>
                    <a:pt x="147" y="128"/>
                    <a:pt x="147" y="129"/>
                  </a:cubicBezTo>
                  <a:cubicBezTo>
                    <a:pt x="146" y="129"/>
                    <a:pt x="144" y="132"/>
                    <a:pt x="144" y="132"/>
                  </a:cubicBezTo>
                  <a:cubicBezTo>
                    <a:pt x="140" y="132"/>
                    <a:pt x="140" y="132"/>
                    <a:pt x="140" y="132"/>
                  </a:cubicBezTo>
                  <a:cubicBezTo>
                    <a:pt x="140" y="132"/>
                    <a:pt x="134" y="133"/>
                    <a:pt x="133" y="133"/>
                  </a:cubicBezTo>
                  <a:cubicBezTo>
                    <a:pt x="132" y="133"/>
                    <a:pt x="126" y="135"/>
                    <a:pt x="126" y="136"/>
                  </a:cubicBezTo>
                  <a:cubicBezTo>
                    <a:pt x="126" y="137"/>
                    <a:pt x="124" y="143"/>
                    <a:pt x="124" y="143"/>
                  </a:cubicBezTo>
                  <a:cubicBezTo>
                    <a:pt x="124" y="144"/>
                    <a:pt x="117" y="148"/>
                    <a:pt x="117" y="148"/>
                  </a:cubicBezTo>
                  <a:cubicBezTo>
                    <a:pt x="116" y="148"/>
                    <a:pt x="111" y="150"/>
                    <a:pt x="111" y="150"/>
                  </a:cubicBezTo>
                  <a:cubicBezTo>
                    <a:pt x="111" y="150"/>
                    <a:pt x="109" y="155"/>
                    <a:pt x="109" y="155"/>
                  </a:cubicBezTo>
                  <a:cubicBezTo>
                    <a:pt x="108" y="155"/>
                    <a:pt x="101" y="159"/>
                    <a:pt x="101" y="159"/>
                  </a:cubicBezTo>
                  <a:cubicBezTo>
                    <a:pt x="101" y="159"/>
                    <a:pt x="95" y="157"/>
                    <a:pt x="95" y="156"/>
                  </a:cubicBezTo>
                  <a:cubicBezTo>
                    <a:pt x="95" y="156"/>
                    <a:pt x="93" y="154"/>
                    <a:pt x="93" y="155"/>
                  </a:cubicBezTo>
                  <a:cubicBezTo>
                    <a:pt x="93" y="155"/>
                    <a:pt x="95" y="160"/>
                    <a:pt x="95" y="161"/>
                  </a:cubicBezTo>
                  <a:cubicBezTo>
                    <a:pt x="95" y="162"/>
                    <a:pt x="95" y="164"/>
                    <a:pt x="95" y="163"/>
                  </a:cubicBezTo>
                  <a:cubicBezTo>
                    <a:pt x="94" y="163"/>
                    <a:pt x="91" y="162"/>
                    <a:pt x="90" y="162"/>
                  </a:cubicBezTo>
                  <a:cubicBezTo>
                    <a:pt x="90" y="161"/>
                    <a:pt x="84" y="161"/>
                    <a:pt x="84" y="161"/>
                  </a:cubicBezTo>
                  <a:cubicBezTo>
                    <a:pt x="82" y="161"/>
                    <a:pt x="82" y="161"/>
                    <a:pt x="82" y="161"/>
                  </a:cubicBezTo>
                  <a:cubicBezTo>
                    <a:pt x="82" y="161"/>
                    <a:pt x="79" y="164"/>
                    <a:pt x="79" y="163"/>
                  </a:cubicBezTo>
                  <a:cubicBezTo>
                    <a:pt x="79" y="163"/>
                    <a:pt x="79" y="165"/>
                    <a:pt x="79" y="165"/>
                  </a:cubicBezTo>
                  <a:cubicBezTo>
                    <a:pt x="80" y="167"/>
                    <a:pt x="80" y="167"/>
                    <a:pt x="80" y="167"/>
                  </a:cubicBezTo>
                  <a:cubicBezTo>
                    <a:pt x="86" y="169"/>
                    <a:pt x="86" y="169"/>
                    <a:pt x="86" y="169"/>
                  </a:cubicBezTo>
                  <a:cubicBezTo>
                    <a:pt x="91" y="173"/>
                    <a:pt x="91" y="173"/>
                    <a:pt x="91" y="173"/>
                  </a:cubicBezTo>
                  <a:cubicBezTo>
                    <a:pt x="94" y="178"/>
                    <a:pt x="94" y="178"/>
                    <a:pt x="94" y="178"/>
                  </a:cubicBezTo>
                  <a:cubicBezTo>
                    <a:pt x="96" y="183"/>
                    <a:pt x="96" y="183"/>
                    <a:pt x="96" y="183"/>
                  </a:cubicBezTo>
                  <a:cubicBezTo>
                    <a:pt x="96" y="183"/>
                    <a:pt x="94" y="192"/>
                    <a:pt x="94" y="193"/>
                  </a:cubicBezTo>
                  <a:cubicBezTo>
                    <a:pt x="94" y="193"/>
                    <a:pt x="90" y="196"/>
                    <a:pt x="90" y="196"/>
                  </a:cubicBezTo>
                  <a:cubicBezTo>
                    <a:pt x="80" y="195"/>
                    <a:pt x="80" y="195"/>
                    <a:pt x="80" y="195"/>
                  </a:cubicBezTo>
                  <a:cubicBezTo>
                    <a:pt x="80" y="195"/>
                    <a:pt x="75" y="194"/>
                    <a:pt x="74" y="194"/>
                  </a:cubicBezTo>
                  <a:cubicBezTo>
                    <a:pt x="74" y="194"/>
                    <a:pt x="67" y="195"/>
                    <a:pt x="67" y="195"/>
                  </a:cubicBezTo>
                  <a:cubicBezTo>
                    <a:pt x="66" y="194"/>
                    <a:pt x="64" y="194"/>
                    <a:pt x="64" y="194"/>
                  </a:cubicBezTo>
                  <a:cubicBezTo>
                    <a:pt x="63" y="193"/>
                    <a:pt x="63" y="193"/>
                    <a:pt x="63" y="193"/>
                  </a:cubicBezTo>
                  <a:cubicBezTo>
                    <a:pt x="60" y="193"/>
                    <a:pt x="60" y="193"/>
                    <a:pt x="60" y="193"/>
                  </a:cubicBezTo>
                  <a:cubicBezTo>
                    <a:pt x="58" y="195"/>
                    <a:pt x="58" y="195"/>
                    <a:pt x="58" y="195"/>
                  </a:cubicBezTo>
                  <a:cubicBezTo>
                    <a:pt x="54" y="196"/>
                    <a:pt x="54" y="196"/>
                    <a:pt x="54" y="196"/>
                  </a:cubicBezTo>
                  <a:cubicBezTo>
                    <a:pt x="54" y="199"/>
                    <a:pt x="54" y="199"/>
                    <a:pt x="54" y="199"/>
                  </a:cubicBezTo>
                  <a:cubicBezTo>
                    <a:pt x="54" y="199"/>
                    <a:pt x="56" y="205"/>
                    <a:pt x="56" y="205"/>
                  </a:cubicBezTo>
                  <a:cubicBezTo>
                    <a:pt x="55" y="204"/>
                    <a:pt x="55" y="212"/>
                    <a:pt x="55" y="212"/>
                  </a:cubicBezTo>
                  <a:cubicBezTo>
                    <a:pt x="55" y="212"/>
                    <a:pt x="52" y="219"/>
                    <a:pt x="51" y="220"/>
                  </a:cubicBezTo>
                  <a:cubicBezTo>
                    <a:pt x="51" y="220"/>
                    <a:pt x="51" y="224"/>
                    <a:pt x="51" y="224"/>
                  </a:cubicBezTo>
                  <a:cubicBezTo>
                    <a:pt x="53" y="228"/>
                    <a:pt x="53" y="228"/>
                    <a:pt x="53" y="228"/>
                  </a:cubicBezTo>
                  <a:cubicBezTo>
                    <a:pt x="53" y="232"/>
                    <a:pt x="53" y="232"/>
                    <a:pt x="53" y="232"/>
                  </a:cubicBezTo>
                  <a:cubicBezTo>
                    <a:pt x="53" y="232"/>
                    <a:pt x="52" y="235"/>
                    <a:pt x="52" y="235"/>
                  </a:cubicBezTo>
                  <a:cubicBezTo>
                    <a:pt x="53" y="235"/>
                    <a:pt x="58" y="235"/>
                    <a:pt x="58" y="235"/>
                  </a:cubicBezTo>
                  <a:cubicBezTo>
                    <a:pt x="58" y="234"/>
                    <a:pt x="61" y="232"/>
                    <a:pt x="62" y="234"/>
                  </a:cubicBezTo>
                  <a:cubicBezTo>
                    <a:pt x="62" y="235"/>
                    <a:pt x="64" y="234"/>
                    <a:pt x="65" y="235"/>
                  </a:cubicBezTo>
                  <a:cubicBezTo>
                    <a:pt x="65" y="237"/>
                    <a:pt x="67" y="240"/>
                    <a:pt x="67" y="241"/>
                  </a:cubicBezTo>
                  <a:cubicBezTo>
                    <a:pt x="67" y="241"/>
                    <a:pt x="69" y="242"/>
                    <a:pt x="69" y="242"/>
                  </a:cubicBezTo>
                  <a:cubicBezTo>
                    <a:pt x="69" y="243"/>
                    <a:pt x="69" y="243"/>
                    <a:pt x="69" y="243"/>
                  </a:cubicBezTo>
                  <a:cubicBezTo>
                    <a:pt x="68" y="244"/>
                    <a:pt x="68" y="244"/>
                    <a:pt x="68" y="244"/>
                  </a:cubicBezTo>
                  <a:cubicBezTo>
                    <a:pt x="64" y="253"/>
                    <a:pt x="64" y="253"/>
                    <a:pt x="64" y="253"/>
                  </a:cubicBezTo>
                  <a:cubicBezTo>
                    <a:pt x="55" y="259"/>
                    <a:pt x="55" y="259"/>
                    <a:pt x="55" y="259"/>
                  </a:cubicBezTo>
                  <a:cubicBezTo>
                    <a:pt x="50" y="262"/>
                    <a:pt x="50" y="262"/>
                    <a:pt x="50" y="262"/>
                  </a:cubicBezTo>
                  <a:cubicBezTo>
                    <a:pt x="49" y="266"/>
                    <a:pt x="49" y="266"/>
                    <a:pt x="49" y="266"/>
                  </a:cubicBezTo>
                  <a:cubicBezTo>
                    <a:pt x="46" y="269"/>
                    <a:pt x="46" y="269"/>
                    <a:pt x="46" y="269"/>
                  </a:cubicBezTo>
                  <a:cubicBezTo>
                    <a:pt x="46" y="274"/>
                    <a:pt x="46" y="274"/>
                    <a:pt x="46" y="274"/>
                  </a:cubicBezTo>
                  <a:cubicBezTo>
                    <a:pt x="46" y="274"/>
                    <a:pt x="46" y="280"/>
                    <a:pt x="46" y="280"/>
                  </a:cubicBezTo>
                  <a:cubicBezTo>
                    <a:pt x="46" y="280"/>
                    <a:pt x="34" y="291"/>
                    <a:pt x="34" y="291"/>
                  </a:cubicBezTo>
                  <a:cubicBezTo>
                    <a:pt x="28" y="293"/>
                    <a:pt x="28" y="293"/>
                    <a:pt x="28" y="293"/>
                  </a:cubicBezTo>
                  <a:cubicBezTo>
                    <a:pt x="24" y="299"/>
                    <a:pt x="24" y="299"/>
                    <a:pt x="24" y="299"/>
                  </a:cubicBezTo>
                  <a:cubicBezTo>
                    <a:pt x="24" y="299"/>
                    <a:pt x="19" y="303"/>
                    <a:pt x="19" y="304"/>
                  </a:cubicBezTo>
                  <a:cubicBezTo>
                    <a:pt x="19" y="305"/>
                    <a:pt x="16" y="308"/>
                    <a:pt x="16" y="308"/>
                  </a:cubicBezTo>
                  <a:cubicBezTo>
                    <a:pt x="16" y="308"/>
                    <a:pt x="17" y="314"/>
                    <a:pt x="16" y="313"/>
                  </a:cubicBezTo>
                  <a:cubicBezTo>
                    <a:pt x="16" y="312"/>
                    <a:pt x="10" y="319"/>
                    <a:pt x="10" y="319"/>
                  </a:cubicBezTo>
                  <a:cubicBezTo>
                    <a:pt x="10" y="319"/>
                    <a:pt x="8" y="326"/>
                    <a:pt x="8" y="326"/>
                  </a:cubicBezTo>
                  <a:cubicBezTo>
                    <a:pt x="8" y="327"/>
                    <a:pt x="4" y="332"/>
                    <a:pt x="4" y="332"/>
                  </a:cubicBezTo>
                  <a:cubicBezTo>
                    <a:pt x="3" y="332"/>
                    <a:pt x="3" y="336"/>
                    <a:pt x="3" y="336"/>
                  </a:cubicBezTo>
                  <a:cubicBezTo>
                    <a:pt x="3" y="337"/>
                    <a:pt x="5" y="339"/>
                    <a:pt x="5" y="339"/>
                  </a:cubicBezTo>
                  <a:cubicBezTo>
                    <a:pt x="5" y="339"/>
                    <a:pt x="7" y="343"/>
                    <a:pt x="7" y="343"/>
                  </a:cubicBezTo>
                  <a:cubicBezTo>
                    <a:pt x="7" y="342"/>
                    <a:pt x="7" y="344"/>
                    <a:pt x="7" y="344"/>
                  </a:cubicBezTo>
                  <a:cubicBezTo>
                    <a:pt x="5" y="347"/>
                    <a:pt x="5" y="347"/>
                    <a:pt x="5" y="347"/>
                  </a:cubicBezTo>
                  <a:cubicBezTo>
                    <a:pt x="5" y="347"/>
                    <a:pt x="7" y="350"/>
                    <a:pt x="7" y="351"/>
                  </a:cubicBezTo>
                  <a:cubicBezTo>
                    <a:pt x="7" y="351"/>
                    <a:pt x="7" y="361"/>
                    <a:pt x="7" y="361"/>
                  </a:cubicBezTo>
                  <a:cubicBezTo>
                    <a:pt x="5" y="366"/>
                    <a:pt x="5" y="366"/>
                    <a:pt x="5" y="366"/>
                  </a:cubicBezTo>
                  <a:cubicBezTo>
                    <a:pt x="3" y="373"/>
                    <a:pt x="3" y="373"/>
                    <a:pt x="3" y="373"/>
                  </a:cubicBezTo>
                  <a:cubicBezTo>
                    <a:pt x="0" y="376"/>
                    <a:pt x="0" y="376"/>
                    <a:pt x="0" y="376"/>
                  </a:cubicBezTo>
                  <a:cubicBezTo>
                    <a:pt x="0" y="378"/>
                    <a:pt x="0" y="378"/>
                    <a:pt x="0" y="378"/>
                  </a:cubicBezTo>
                  <a:cubicBezTo>
                    <a:pt x="3" y="381"/>
                    <a:pt x="3" y="381"/>
                    <a:pt x="3" y="381"/>
                  </a:cubicBezTo>
                  <a:cubicBezTo>
                    <a:pt x="4" y="384"/>
                    <a:pt x="4" y="384"/>
                    <a:pt x="4" y="384"/>
                  </a:cubicBezTo>
                  <a:cubicBezTo>
                    <a:pt x="3" y="387"/>
                    <a:pt x="3" y="387"/>
                    <a:pt x="3" y="387"/>
                  </a:cubicBezTo>
                  <a:cubicBezTo>
                    <a:pt x="3" y="390"/>
                    <a:pt x="3" y="390"/>
                    <a:pt x="3" y="390"/>
                  </a:cubicBezTo>
                  <a:cubicBezTo>
                    <a:pt x="5" y="396"/>
                    <a:pt x="5" y="396"/>
                    <a:pt x="5" y="396"/>
                  </a:cubicBezTo>
                  <a:cubicBezTo>
                    <a:pt x="5" y="396"/>
                    <a:pt x="7" y="398"/>
                    <a:pt x="8" y="397"/>
                  </a:cubicBezTo>
                  <a:cubicBezTo>
                    <a:pt x="8" y="397"/>
                    <a:pt x="13" y="400"/>
                    <a:pt x="14" y="401"/>
                  </a:cubicBezTo>
                  <a:cubicBezTo>
                    <a:pt x="14" y="403"/>
                    <a:pt x="20" y="410"/>
                    <a:pt x="20" y="410"/>
                  </a:cubicBezTo>
                  <a:cubicBezTo>
                    <a:pt x="20" y="410"/>
                    <a:pt x="21" y="412"/>
                    <a:pt x="21" y="412"/>
                  </a:cubicBezTo>
                  <a:cubicBezTo>
                    <a:pt x="24" y="422"/>
                    <a:pt x="24" y="422"/>
                    <a:pt x="24" y="422"/>
                  </a:cubicBezTo>
                  <a:cubicBezTo>
                    <a:pt x="24" y="422"/>
                    <a:pt x="38" y="433"/>
                    <a:pt x="38" y="433"/>
                  </a:cubicBezTo>
                  <a:cubicBezTo>
                    <a:pt x="39" y="432"/>
                    <a:pt x="53" y="443"/>
                    <a:pt x="53" y="443"/>
                  </a:cubicBezTo>
                  <a:cubicBezTo>
                    <a:pt x="53" y="443"/>
                    <a:pt x="65" y="437"/>
                    <a:pt x="65" y="438"/>
                  </a:cubicBezTo>
                  <a:cubicBezTo>
                    <a:pt x="65" y="438"/>
                    <a:pt x="75" y="437"/>
                    <a:pt x="75" y="437"/>
                  </a:cubicBezTo>
                  <a:cubicBezTo>
                    <a:pt x="81" y="438"/>
                    <a:pt x="81" y="438"/>
                    <a:pt x="81" y="438"/>
                  </a:cubicBezTo>
                  <a:cubicBezTo>
                    <a:pt x="85" y="440"/>
                    <a:pt x="85" y="440"/>
                    <a:pt x="85" y="440"/>
                  </a:cubicBezTo>
                  <a:cubicBezTo>
                    <a:pt x="101" y="433"/>
                    <a:pt x="101" y="433"/>
                    <a:pt x="101" y="433"/>
                  </a:cubicBezTo>
                  <a:cubicBezTo>
                    <a:pt x="105" y="430"/>
                    <a:pt x="105" y="430"/>
                    <a:pt x="105" y="430"/>
                  </a:cubicBezTo>
                  <a:cubicBezTo>
                    <a:pt x="117" y="430"/>
                    <a:pt x="117" y="430"/>
                    <a:pt x="117" y="430"/>
                  </a:cubicBezTo>
                  <a:cubicBezTo>
                    <a:pt x="123" y="432"/>
                    <a:pt x="123" y="432"/>
                    <a:pt x="123" y="432"/>
                  </a:cubicBezTo>
                  <a:cubicBezTo>
                    <a:pt x="123" y="432"/>
                    <a:pt x="127" y="438"/>
                    <a:pt x="127" y="439"/>
                  </a:cubicBezTo>
                  <a:cubicBezTo>
                    <a:pt x="127" y="440"/>
                    <a:pt x="130" y="444"/>
                    <a:pt x="130" y="444"/>
                  </a:cubicBezTo>
                  <a:cubicBezTo>
                    <a:pt x="130" y="443"/>
                    <a:pt x="144" y="442"/>
                    <a:pt x="145" y="443"/>
                  </a:cubicBezTo>
                  <a:cubicBezTo>
                    <a:pt x="145" y="443"/>
                    <a:pt x="151" y="449"/>
                    <a:pt x="151" y="449"/>
                  </a:cubicBezTo>
                  <a:cubicBezTo>
                    <a:pt x="151" y="454"/>
                    <a:pt x="151" y="454"/>
                    <a:pt x="151" y="454"/>
                  </a:cubicBezTo>
                  <a:cubicBezTo>
                    <a:pt x="150" y="464"/>
                    <a:pt x="150" y="464"/>
                    <a:pt x="150" y="464"/>
                  </a:cubicBezTo>
                  <a:cubicBezTo>
                    <a:pt x="148" y="469"/>
                    <a:pt x="148" y="469"/>
                    <a:pt x="148" y="469"/>
                  </a:cubicBezTo>
                  <a:cubicBezTo>
                    <a:pt x="146" y="473"/>
                    <a:pt x="146" y="473"/>
                    <a:pt x="146" y="473"/>
                  </a:cubicBezTo>
                  <a:cubicBezTo>
                    <a:pt x="145" y="476"/>
                    <a:pt x="145" y="476"/>
                    <a:pt x="145" y="476"/>
                  </a:cubicBezTo>
                  <a:cubicBezTo>
                    <a:pt x="145" y="476"/>
                    <a:pt x="160" y="497"/>
                    <a:pt x="160" y="497"/>
                  </a:cubicBezTo>
                  <a:cubicBezTo>
                    <a:pt x="160" y="498"/>
                    <a:pt x="163" y="506"/>
                    <a:pt x="163" y="506"/>
                  </a:cubicBezTo>
                  <a:cubicBezTo>
                    <a:pt x="168" y="517"/>
                    <a:pt x="168" y="517"/>
                    <a:pt x="168" y="517"/>
                  </a:cubicBezTo>
                  <a:cubicBezTo>
                    <a:pt x="170" y="523"/>
                    <a:pt x="170" y="523"/>
                    <a:pt x="170" y="523"/>
                  </a:cubicBezTo>
                  <a:cubicBezTo>
                    <a:pt x="168" y="527"/>
                    <a:pt x="168" y="527"/>
                    <a:pt x="168" y="527"/>
                  </a:cubicBezTo>
                  <a:cubicBezTo>
                    <a:pt x="172" y="538"/>
                    <a:pt x="172" y="538"/>
                    <a:pt x="172" y="538"/>
                  </a:cubicBezTo>
                  <a:cubicBezTo>
                    <a:pt x="170" y="548"/>
                    <a:pt x="170" y="548"/>
                    <a:pt x="170" y="548"/>
                  </a:cubicBezTo>
                  <a:cubicBezTo>
                    <a:pt x="164" y="562"/>
                    <a:pt x="164" y="562"/>
                    <a:pt x="164" y="562"/>
                  </a:cubicBezTo>
                  <a:cubicBezTo>
                    <a:pt x="162" y="572"/>
                    <a:pt x="162" y="572"/>
                    <a:pt x="162" y="572"/>
                  </a:cubicBezTo>
                  <a:cubicBezTo>
                    <a:pt x="162" y="585"/>
                    <a:pt x="162" y="585"/>
                    <a:pt x="162" y="585"/>
                  </a:cubicBezTo>
                  <a:cubicBezTo>
                    <a:pt x="170" y="601"/>
                    <a:pt x="170" y="601"/>
                    <a:pt x="170" y="601"/>
                  </a:cubicBezTo>
                  <a:cubicBezTo>
                    <a:pt x="178" y="618"/>
                    <a:pt x="178" y="618"/>
                    <a:pt x="178" y="618"/>
                  </a:cubicBezTo>
                  <a:cubicBezTo>
                    <a:pt x="178" y="638"/>
                    <a:pt x="178" y="638"/>
                    <a:pt x="178" y="638"/>
                  </a:cubicBezTo>
                  <a:cubicBezTo>
                    <a:pt x="185" y="649"/>
                    <a:pt x="185" y="649"/>
                    <a:pt x="185" y="649"/>
                  </a:cubicBezTo>
                  <a:cubicBezTo>
                    <a:pt x="189" y="659"/>
                    <a:pt x="189" y="659"/>
                    <a:pt x="189" y="659"/>
                  </a:cubicBezTo>
                  <a:cubicBezTo>
                    <a:pt x="193" y="669"/>
                    <a:pt x="193" y="669"/>
                    <a:pt x="193" y="669"/>
                  </a:cubicBezTo>
                  <a:cubicBezTo>
                    <a:pt x="196" y="672"/>
                    <a:pt x="196" y="672"/>
                    <a:pt x="196" y="672"/>
                  </a:cubicBezTo>
                  <a:cubicBezTo>
                    <a:pt x="196" y="672"/>
                    <a:pt x="196" y="677"/>
                    <a:pt x="195" y="677"/>
                  </a:cubicBezTo>
                  <a:cubicBezTo>
                    <a:pt x="195" y="677"/>
                    <a:pt x="193" y="677"/>
                    <a:pt x="193" y="678"/>
                  </a:cubicBezTo>
                  <a:cubicBezTo>
                    <a:pt x="194" y="679"/>
                    <a:pt x="198" y="685"/>
                    <a:pt x="198" y="685"/>
                  </a:cubicBezTo>
                  <a:cubicBezTo>
                    <a:pt x="198" y="688"/>
                    <a:pt x="198" y="688"/>
                    <a:pt x="198" y="688"/>
                  </a:cubicBezTo>
                  <a:cubicBezTo>
                    <a:pt x="203" y="691"/>
                    <a:pt x="203" y="691"/>
                    <a:pt x="203" y="691"/>
                  </a:cubicBezTo>
                  <a:cubicBezTo>
                    <a:pt x="207" y="689"/>
                    <a:pt x="207" y="689"/>
                    <a:pt x="207" y="689"/>
                  </a:cubicBezTo>
                  <a:cubicBezTo>
                    <a:pt x="207" y="689"/>
                    <a:pt x="212" y="688"/>
                    <a:pt x="212" y="688"/>
                  </a:cubicBezTo>
                  <a:cubicBezTo>
                    <a:pt x="213" y="689"/>
                    <a:pt x="219" y="686"/>
                    <a:pt x="219" y="686"/>
                  </a:cubicBezTo>
                  <a:cubicBezTo>
                    <a:pt x="228" y="688"/>
                    <a:pt x="228" y="688"/>
                    <a:pt x="228" y="688"/>
                  </a:cubicBezTo>
                  <a:cubicBezTo>
                    <a:pt x="235" y="684"/>
                    <a:pt x="235" y="684"/>
                    <a:pt x="235" y="684"/>
                  </a:cubicBezTo>
                  <a:cubicBezTo>
                    <a:pt x="242" y="684"/>
                    <a:pt x="242" y="684"/>
                    <a:pt x="242" y="684"/>
                  </a:cubicBezTo>
                  <a:cubicBezTo>
                    <a:pt x="242" y="684"/>
                    <a:pt x="255" y="672"/>
                    <a:pt x="255" y="672"/>
                  </a:cubicBezTo>
                  <a:cubicBezTo>
                    <a:pt x="255" y="672"/>
                    <a:pt x="267" y="657"/>
                    <a:pt x="267" y="657"/>
                  </a:cubicBezTo>
                  <a:cubicBezTo>
                    <a:pt x="273" y="652"/>
                    <a:pt x="273" y="652"/>
                    <a:pt x="273" y="652"/>
                  </a:cubicBezTo>
                  <a:cubicBezTo>
                    <a:pt x="276" y="642"/>
                    <a:pt x="276" y="642"/>
                    <a:pt x="276" y="642"/>
                  </a:cubicBezTo>
                  <a:cubicBezTo>
                    <a:pt x="275" y="635"/>
                    <a:pt x="275" y="635"/>
                    <a:pt x="275" y="635"/>
                  </a:cubicBezTo>
                  <a:cubicBezTo>
                    <a:pt x="275" y="635"/>
                    <a:pt x="277" y="632"/>
                    <a:pt x="278" y="631"/>
                  </a:cubicBezTo>
                  <a:cubicBezTo>
                    <a:pt x="279" y="631"/>
                    <a:pt x="290" y="624"/>
                    <a:pt x="290" y="624"/>
                  </a:cubicBezTo>
                  <a:cubicBezTo>
                    <a:pt x="292" y="614"/>
                    <a:pt x="292" y="614"/>
                    <a:pt x="292" y="614"/>
                  </a:cubicBezTo>
                  <a:cubicBezTo>
                    <a:pt x="290" y="603"/>
                    <a:pt x="290" y="603"/>
                    <a:pt x="290" y="603"/>
                  </a:cubicBezTo>
                  <a:cubicBezTo>
                    <a:pt x="290" y="603"/>
                    <a:pt x="288" y="599"/>
                    <a:pt x="288" y="599"/>
                  </a:cubicBezTo>
                  <a:cubicBezTo>
                    <a:pt x="288" y="598"/>
                    <a:pt x="289" y="595"/>
                    <a:pt x="289" y="595"/>
                  </a:cubicBezTo>
                  <a:cubicBezTo>
                    <a:pt x="300" y="586"/>
                    <a:pt x="300" y="586"/>
                    <a:pt x="300" y="586"/>
                  </a:cubicBezTo>
                  <a:cubicBezTo>
                    <a:pt x="300" y="586"/>
                    <a:pt x="302" y="583"/>
                    <a:pt x="303" y="582"/>
                  </a:cubicBezTo>
                  <a:cubicBezTo>
                    <a:pt x="304" y="581"/>
                    <a:pt x="314" y="576"/>
                    <a:pt x="314" y="576"/>
                  </a:cubicBezTo>
                  <a:cubicBezTo>
                    <a:pt x="321" y="570"/>
                    <a:pt x="321" y="570"/>
                    <a:pt x="321" y="570"/>
                  </a:cubicBezTo>
                  <a:cubicBezTo>
                    <a:pt x="322" y="546"/>
                    <a:pt x="322" y="546"/>
                    <a:pt x="322" y="546"/>
                  </a:cubicBezTo>
                  <a:cubicBezTo>
                    <a:pt x="322" y="546"/>
                    <a:pt x="320" y="537"/>
                    <a:pt x="320" y="536"/>
                  </a:cubicBezTo>
                  <a:cubicBezTo>
                    <a:pt x="319" y="535"/>
                    <a:pt x="315" y="520"/>
                    <a:pt x="315" y="519"/>
                  </a:cubicBezTo>
                  <a:cubicBezTo>
                    <a:pt x="315" y="519"/>
                    <a:pt x="313" y="510"/>
                    <a:pt x="313" y="509"/>
                  </a:cubicBezTo>
                  <a:cubicBezTo>
                    <a:pt x="313" y="508"/>
                    <a:pt x="317" y="497"/>
                    <a:pt x="317" y="497"/>
                  </a:cubicBezTo>
                  <a:cubicBezTo>
                    <a:pt x="322" y="487"/>
                    <a:pt x="322" y="487"/>
                    <a:pt x="322" y="487"/>
                  </a:cubicBezTo>
                  <a:cubicBezTo>
                    <a:pt x="344" y="462"/>
                    <a:pt x="344" y="462"/>
                    <a:pt x="344" y="462"/>
                  </a:cubicBezTo>
                  <a:cubicBezTo>
                    <a:pt x="356" y="452"/>
                    <a:pt x="356" y="452"/>
                    <a:pt x="356" y="452"/>
                  </a:cubicBezTo>
                  <a:cubicBezTo>
                    <a:pt x="374" y="423"/>
                    <a:pt x="374" y="423"/>
                    <a:pt x="374" y="423"/>
                  </a:cubicBezTo>
                  <a:cubicBezTo>
                    <a:pt x="380" y="409"/>
                    <a:pt x="380" y="409"/>
                    <a:pt x="380" y="409"/>
                  </a:cubicBezTo>
                  <a:cubicBezTo>
                    <a:pt x="381" y="395"/>
                    <a:pt x="381" y="395"/>
                    <a:pt x="381" y="395"/>
                  </a:cubicBezTo>
                  <a:cubicBezTo>
                    <a:pt x="377" y="394"/>
                    <a:pt x="377" y="394"/>
                    <a:pt x="377" y="394"/>
                  </a:cubicBezTo>
                  <a:cubicBezTo>
                    <a:pt x="377" y="394"/>
                    <a:pt x="375" y="396"/>
                    <a:pt x="375" y="397"/>
                  </a:cubicBezTo>
                  <a:cubicBezTo>
                    <a:pt x="374" y="397"/>
                    <a:pt x="363" y="398"/>
                    <a:pt x="363" y="398"/>
                  </a:cubicBezTo>
                  <a:cubicBezTo>
                    <a:pt x="350" y="401"/>
                    <a:pt x="350" y="401"/>
                    <a:pt x="350" y="401"/>
                  </a:cubicBezTo>
                  <a:cubicBezTo>
                    <a:pt x="344" y="404"/>
                    <a:pt x="344" y="404"/>
                    <a:pt x="344" y="404"/>
                  </a:cubicBezTo>
                  <a:cubicBezTo>
                    <a:pt x="337" y="397"/>
                    <a:pt x="337" y="397"/>
                    <a:pt x="337" y="397"/>
                  </a:cubicBezTo>
                  <a:cubicBezTo>
                    <a:pt x="338" y="392"/>
                    <a:pt x="338" y="392"/>
                    <a:pt x="338" y="392"/>
                  </a:cubicBezTo>
                  <a:cubicBezTo>
                    <a:pt x="330" y="382"/>
                    <a:pt x="330" y="382"/>
                    <a:pt x="330" y="382"/>
                  </a:cubicBezTo>
                  <a:cubicBezTo>
                    <a:pt x="317" y="370"/>
                    <a:pt x="317" y="370"/>
                    <a:pt x="317" y="370"/>
                  </a:cubicBezTo>
                  <a:cubicBezTo>
                    <a:pt x="317" y="370"/>
                    <a:pt x="311" y="365"/>
                    <a:pt x="312" y="365"/>
                  </a:cubicBezTo>
                  <a:cubicBezTo>
                    <a:pt x="312" y="365"/>
                    <a:pt x="308" y="353"/>
                    <a:pt x="308" y="354"/>
                  </a:cubicBezTo>
                  <a:cubicBezTo>
                    <a:pt x="308" y="354"/>
                    <a:pt x="302" y="348"/>
                    <a:pt x="302" y="348"/>
                  </a:cubicBezTo>
                  <a:cubicBezTo>
                    <a:pt x="302" y="337"/>
                    <a:pt x="302" y="337"/>
                    <a:pt x="302" y="337"/>
                  </a:cubicBezTo>
                  <a:cubicBezTo>
                    <a:pt x="296" y="327"/>
                    <a:pt x="296" y="327"/>
                    <a:pt x="296" y="327"/>
                  </a:cubicBezTo>
                  <a:cubicBezTo>
                    <a:pt x="288" y="314"/>
                    <a:pt x="288" y="314"/>
                    <a:pt x="288" y="314"/>
                  </a:cubicBezTo>
                  <a:cubicBezTo>
                    <a:pt x="288" y="314"/>
                    <a:pt x="282" y="299"/>
                    <a:pt x="282" y="298"/>
                  </a:cubicBezTo>
                  <a:cubicBezTo>
                    <a:pt x="281" y="297"/>
                    <a:pt x="279" y="293"/>
                    <a:pt x="279" y="293"/>
                  </a:cubicBezTo>
                  <a:cubicBezTo>
                    <a:pt x="280" y="293"/>
                    <a:pt x="286" y="293"/>
                    <a:pt x="286" y="293"/>
                  </a:cubicBezTo>
                  <a:cubicBezTo>
                    <a:pt x="286" y="293"/>
                    <a:pt x="297" y="305"/>
                    <a:pt x="297" y="306"/>
                  </a:cubicBezTo>
                  <a:cubicBezTo>
                    <a:pt x="297" y="307"/>
                    <a:pt x="303" y="317"/>
                    <a:pt x="303" y="317"/>
                  </a:cubicBezTo>
                  <a:cubicBezTo>
                    <a:pt x="303" y="317"/>
                    <a:pt x="308" y="324"/>
                    <a:pt x="308" y="323"/>
                  </a:cubicBezTo>
                  <a:cubicBezTo>
                    <a:pt x="308" y="323"/>
                    <a:pt x="309" y="330"/>
                    <a:pt x="309" y="330"/>
                  </a:cubicBezTo>
                  <a:cubicBezTo>
                    <a:pt x="309" y="331"/>
                    <a:pt x="312" y="338"/>
                    <a:pt x="312" y="338"/>
                  </a:cubicBezTo>
                  <a:cubicBezTo>
                    <a:pt x="321" y="346"/>
                    <a:pt x="321" y="346"/>
                    <a:pt x="321" y="346"/>
                  </a:cubicBezTo>
                  <a:cubicBezTo>
                    <a:pt x="323" y="352"/>
                    <a:pt x="323" y="352"/>
                    <a:pt x="323" y="352"/>
                  </a:cubicBezTo>
                  <a:cubicBezTo>
                    <a:pt x="331" y="361"/>
                    <a:pt x="331" y="361"/>
                    <a:pt x="331" y="361"/>
                  </a:cubicBezTo>
                  <a:cubicBezTo>
                    <a:pt x="333" y="367"/>
                    <a:pt x="333" y="367"/>
                    <a:pt x="333" y="367"/>
                  </a:cubicBezTo>
                  <a:cubicBezTo>
                    <a:pt x="327" y="362"/>
                    <a:pt x="327" y="362"/>
                    <a:pt x="327" y="362"/>
                  </a:cubicBezTo>
                  <a:cubicBezTo>
                    <a:pt x="327" y="362"/>
                    <a:pt x="325" y="365"/>
                    <a:pt x="326" y="365"/>
                  </a:cubicBezTo>
                  <a:cubicBezTo>
                    <a:pt x="326" y="365"/>
                    <a:pt x="332" y="371"/>
                    <a:pt x="332" y="371"/>
                  </a:cubicBezTo>
                  <a:cubicBezTo>
                    <a:pt x="335" y="380"/>
                    <a:pt x="335" y="380"/>
                    <a:pt x="335" y="380"/>
                  </a:cubicBezTo>
                  <a:cubicBezTo>
                    <a:pt x="337" y="387"/>
                    <a:pt x="337" y="387"/>
                    <a:pt x="337" y="387"/>
                  </a:cubicBezTo>
                  <a:cubicBezTo>
                    <a:pt x="340" y="390"/>
                    <a:pt x="340" y="390"/>
                    <a:pt x="340" y="390"/>
                  </a:cubicBezTo>
                  <a:cubicBezTo>
                    <a:pt x="349" y="388"/>
                    <a:pt x="349" y="388"/>
                    <a:pt x="349" y="388"/>
                  </a:cubicBezTo>
                  <a:cubicBezTo>
                    <a:pt x="350" y="384"/>
                    <a:pt x="350" y="384"/>
                    <a:pt x="350" y="384"/>
                  </a:cubicBezTo>
                  <a:cubicBezTo>
                    <a:pt x="359" y="384"/>
                    <a:pt x="359" y="384"/>
                    <a:pt x="359" y="384"/>
                  </a:cubicBezTo>
                  <a:cubicBezTo>
                    <a:pt x="363" y="382"/>
                    <a:pt x="363" y="382"/>
                    <a:pt x="363" y="382"/>
                  </a:cubicBezTo>
                  <a:cubicBezTo>
                    <a:pt x="368" y="381"/>
                    <a:pt x="368" y="381"/>
                    <a:pt x="368" y="381"/>
                  </a:cubicBezTo>
                  <a:cubicBezTo>
                    <a:pt x="368" y="381"/>
                    <a:pt x="371" y="377"/>
                    <a:pt x="372" y="377"/>
                  </a:cubicBezTo>
                  <a:cubicBezTo>
                    <a:pt x="372" y="377"/>
                    <a:pt x="386" y="371"/>
                    <a:pt x="386" y="371"/>
                  </a:cubicBezTo>
                  <a:cubicBezTo>
                    <a:pt x="386" y="371"/>
                    <a:pt x="387" y="366"/>
                    <a:pt x="387" y="366"/>
                  </a:cubicBezTo>
                  <a:cubicBezTo>
                    <a:pt x="388" y="366"/>
                    <a:pt x="402" y="362"/>
                    <a:pt x="402" y="362"/>
                  </a:cubicBezTo>
                  <a:cubicBezTo>
                    <a:pt x="403" y="356"/>
                    <a:pt x="403" y="356"/>
                    <a:pt x="403" y="356"/>
                  </a:cubicBezTo>
                  <a:cubicBezTo>
                    <a:pt x="409" y="356"/>
                    <a:pt x="409" y="356"/>
                    <a:pt x="409" y="356"/>
                  </a:cubicBezTo>
                  <a:cubicBezTo>
                    <a:pt x="410" y="352"/>
                    <a:pt x="410" y="352"/>
                    <a:pt x="410" y="352"/>
                  </a:cubicBezTo>
                  <a:cubicBezTo>
                    <a:pt x="415" y="349"/>
                    <a:pt x="415" y="349"/>
                    <a:pt x="415" y="349"/>
                  </a:cubicBezTo>
                  <a:cubicBezTo>
                    <a:pt x="415" y="341"/>
                    <a:pt x="415" y="341"/>
                    <a:pt x="415" y="341"/>
                  </a:cubicBezTo>
                  <a:cubicBezTo>
                    <a:pt x="419" y="342"/>
                    <a:pt x="419" y="342"/>
                    <a:pt x="419" y="342"/>
                  </a:cubicBezTo>
                  <a:cubicBezTo>
                    <a:pt x="420" y="340"/>
                    <a:pt x="420" y="340"/>
                    <a:pt x="420" y="340"/>
                  </a:cubicBezTo>
                  <a:cubicBezTo>
                    <a:pt x="419" y="338"/>
                    <a:pt x="419" y="338"/>
                    <a:pt x="419" y="338"/>
                  </a:cubicBezTo>
                  <a:cubicBezTo>
                    <a:pt x="425" y="330"/>
                    <a:pt x="425" y="330"/>
                    <a:pt x="425" y="330"/>
                  </a:cubicBezTo>
                  <a:cubicBezTo>
                    <a:pt x="425" y="327"/>
                    <a:pt x="425" y="327"/>
                    <a:pt x="425" y="327"/>
                  </a:cubicBezTo>
                  <a:cubicBezTo>
                    <a:pt x="419" y="322"/>
                    <a:pt x="419" y="322"/>
                    <a:pt x="419" y="322"/>
                  </a:cubicBezTo>
                  <a:cubicBezTo>
                    <a:pt x="417" y="319"/>
                    <a:pt x="417" y="319"/>
                    <a:pt x="417" y="319"/>
                  </a:cubicBezTo>
                  <a:cubicBezTo>
                    <a:pt x="417" y="319"/>
                    <a:pt x="408" y="318"/>
                    <a:pt x="408" y="318"/>
                  </a:cubicBezTo>
                  <a:cubicBezTo>
                    <a:pt x="408" y="317"/>
                    <a:pt x="404" y="309"/>
                    <a:pt x="404" y="309"/>
                  </a:cubicBezTo>
                  <a:cubicBezTo>
                    <a:pt x="404" y="307"/>
                    <a:pt x="404" y="303"/>
                    <a:pt x="404" y="303"/>
                  </a:cubicBezTo>
                  <a:cubicBezTo>
                    <a:pt x="403" y="303"/>
                    <a:pt x="401" y="306"/>
                    <a:pt x="401" y="306"/>
                  </a:cubicBezTo>
                  <a:cubicBezTo>
                    <a:pt x="391" y="315"/>
                    <a:pt x="391" y="315"/>
                    <a:pt x="391" y="315"/>
                  </a:cubicBezTo>
                  <a:cubicBezTo>
                    <a:pt x="382" y="318"/>
                    <a:pt x="382" y="318"/>
                    <a:pt x="382" y="318"/>
                  </a:cubicBezTo>
                  <a:cubicBezTo>
                    <a:pt x="382" y="318"/>
                    <a:pt x="379" y="317"/>
                    <a:pt x="379" y="316"/>
                  </a:cubicBezTo>
                  <a:cubicBezTo>
                    <a:pt x="379" y="316"/>
                    <a:pt x="379" y="309"/>
                    <a:pt x="379" y="309"/>
                  </a:cubicBezTo>
                  <a:cubicBezTo>
                    <a:pt x="379" y="309"/>
                    <a:pt x="375" y="304"/>
                    <a:pt x="375" y="304"/>
                  </a:cubicBezTo>
                  <a:cubicBezTo>
                    <a:pt x="375" y="303"/>
                    <a:pt x="372" y="309"/>
                    <a:pt x="372" y="309"/>
                  </a:cubicBezTo>
                  <a:cubicBezTo>
                    <a:pt x="372" y="309"/>
                    <a:pt x="368" y="304"/>
                    <a:pt x="368" y="303"/>
                  </a:cubicBezTo>
                  <a:cubicBezTo>
                    <a:pt x="369" y="303"/>
                    <a:pt x="366" y="298"/>
                    <a:pt x="366" y="298"/>
                  </a:cubicBezTo>
                  <a:cubicBezTo>
                    <a:pt x="358" y="288"/>
                    <a:pt x="358" y="288"/>
                    <a:pt x="358" y="288"/>
                  </a:cubicBezTo>
                  <a:cubicBezTo>
                    <a:pt x="358" y="283"/>
                    <a:pt x="358" y="283"/>
                    <a:pt x="358" y="283"/>
                  </a:cubicBezTo>
                  <a:cubicBezTo>
                    <a:pt x="358" y="283"/>
                    <a:pt x="362" y="279"/>
                    <a:pt x="362" y="279"/>
                  </a:cubicBezTo>
                  <a:cubicBezTo>
                    <a:pt x="363" y="279"/>
                    <a:pt x="369" y="278"/>
                    <a:pt x="369" y="280"/>
                  </a:cubicBezTo>
                  <a:cubicBezTo>
                    <a:pt x="370" y="282"/>
                    <a:pt x="375" y="289"/>
                    <a:pt x="375" y="290"/>
                  </a:cubicBezTo>
                  <a:cubicBezTo>
                    <a:pt x="375" y="291"/>
                    <a:pt x="382" y="297"/>
                    <a:pt x="383" y="297"/>
                  </a:cubicBezTo>
                  <a:cubicBezTo>
                    <a:pt x="384" y="297"/>
                    <a:pt x="387" y="299"/>
                    <a:pt x="387" y="299"/>
                  </a:cubicBezTo>
                  <a:cubicBezTo>
                    <a:pt x="388" y="300"/>
                    <a:pt x="390" y="301"/>
                    <a:pt x="391" y="302"/>
                  </a:cubicBezTo>
                  <a:cubicBezTo>
                    <a:pt x="392" y="303"/>
                    <a:pt x="394" y="302"/>
                    <a:pt x="394" y="302"/>
                  </a:cubicBezTo>
                  <a:cubicBezTo>
                    <a:pt x="399" y="301"/>
                    <a:pt x="399" y="301"/>
                    <a:pt x="399" y="301"/>
                  </a:cubicBezTo>
                  <a:cubicBezTo>
                    <a:pt x="399" y="301"/>
                    <a:pt x="404" y="297"/>
                    <a:pt x="404" y="298"/>
                  </a:cubicBezTo>
                  <a:cubicBezTo>
                    <a:pt x="404" y="299"/>
                    <a:pt x="409" y="299"/>
                    <a:pt x="408" y="300"/>
                  </a:cubicBezTo>
                  <a:cubicBezTo>
                    <a:pt x="408" y="301"/>
                    <a:pt x="408" y="305"/>
                    <a:pt x="409" y="306"/>
                  </a:cubicBezTo>
                  <a:cubicBezTo>
                    <a:pt x="409" y="307"/>
                    <a:pt x="431" y="310"/>
                    <a:pt x="431" y="310"/>
                  </a:cubicBezTo>
                  <a:cubicBezTo>
                    <a:pt x="441" y="311"/>
                    <a:pt x="441" y="311"/>
                    <a:pt x="441" y="311"/>
                  </a:cubicBezTo>
                  <a:cubicBezTo>
                    <a:pt x="441" y="311"/>
                    <a:pt x="451" y="310"/>
                    <a:pt x="452" y="310"/>
                  </a:cubicBezTo>
                  <a:cubicBezTo>
                    <a:pt x="452" y="310"/>
                    <a:pt x="459" y="311"/>
                    <a:pt x="460" y="311"/>
                  </a:cubicBezTo>
                  <a:cubicBezTo>
                    <a:pt x="460" y="311"/>
                    <a:pt x="470" y="321"/>
                    <a:pt x="470" y="321"/>
                  </a:cubicBezTo>
                  <a:cubicBezTo>
                    <a:pt x="479" y="326"/>
                    <a:pt x="479" y="326"/>
                    <a:pt x="479" y="326"/>
                  </a:cubicBezTo>
                  <a:cubicBezTo>
                    <a:pt x="481" y="325"/>
                    <a:pt x="481" y="325"/>
                    <a:pt x="481" y="325"/>
                  </a:cubicBezTo>
                  <a:cubicBezTo>
                    <a:pt x="476" y="328"/>
                    <a:pt x="476" y="328"/>
                    <a:pt x="476" y="328"/>
                  </a:cubicBezTo>
                  <a:cubicBezTo>
                    <a:pt x="476" y="328"/>
                    <a:pt x="478" y="332"/>
                    <a:pt x="478" y="332"/>
                  </a:cubicBezTo>
                  <a:cubicBezTo>
                    <a:pt x="478" y="333"/>
                    <a:pt x="487" y="339"/>
                    <a:pt x="487" y="339"/>
                  </a:cubicBezTo>
                  <a:cubicBezTo>
                    <a:pt x="487" y="339"/>
                    <a:pt x="490" y="337"/>
                    <a:pt x="490" y="337"/>
                  </a:cubicBezTo>
                  <a:cubicBezTo>
                    <a:pt x="491" y="337"/>
                    <a:pt x="493" y="336"/>
                    <a:pt x="493" y="335"/>
                  </a:cubicBezTo>
                  <a:cubicBezTo>
                    <a:pt x="493" y="334"/>
                    <a:pt x="493" y="331"/>
                    <a:pt x="493" y="330"/>
                  </a:cubicBezTo>
                  <a:cubicBezTo>
                    <a:pt x="494" y="330"/>
                    <a:pt x="495" y="329"/>
                    <a:pt x="496" y="330"/>
                  </a:cubicBezTo>
                  <a:cubicBezTo>
                    <a:pt x="496" y="332"/>
                    <a:pt x="498" y="346"/>
                    <a:pt x="497" y="346"/>
                  </a:cubicBezTo>
                  <a:cubicBezTo>
                    <a:pt x="497" y="346"/>
                    <a:pt x="500" y="356"/>
                    <a:pt x="500" y="357"/>
                  </a:cubicBezTo>
                  <a:cubicBezTo>
                    <a:pt x="500" y="357"/>
                    <a:pt x="504" y="369"/>
                    <a:pt x="504" y="370"/>
                  </a:cubicBezTo>
                  <a:cubicBezTo>
                    <a:pt x="504" y="370"/>
                    <a:pt x="511" y="384"/>
                    <a:pt x="511" y="385"/>
                  </a:cubicBezTo>
                  <a:cubicBezTo>
                    <a:pt x="512" y="385"/>
                    <a:pt x="518" y="402"/>
                    <a:pt x="518" y="402"/>
                  </a:cubicBezTo>
                  <a:cubicBezTo>
                    <a:pt x="518" y="402"/>
                    <a:pt x="522" y="409"/>
                    <a:pt x="522" y="410"/>
                  </a:cubicBezTo>
                  <a:cubicBezTo>
                    <a:pt x="521" y="411"/>
                    <a:pt x="523" y="416"/>
                    <a:pt x="524" y="417"/>
                  </a:cubicBezTo>
                  <a:cubicBezTo>
                    <a:pt x="525" y="418"/>
                    <a:pt x="529" y="419"/>
                    <a:pt x="529" y="419"/>
                  </a:cubicBezTo>
                  <a:cubicBezTo>
                    <a:pt x="529" y="419"/>
                    <a:pt x="531" y="417"/>
                    <a:pt x="532" y="417"/>
                  </a:cubicBezTo>
                  <a:cubicBezTo>
                    <a:pt x="532" y="416"/>
                    <a:pt x="534" y="413"/>
                    <a:pt x="534" y="412"/>
                  </a:cubicBezTo>
                  <a:cubicBezTo>
                    <a:pt x="535" y="411"/>
                    <a:pt x="538" y="411"/>
                    <a:pt x="538" y="412"/>
                  </a:cubicBezTo>
                  <a:cubicBezTo>
                    <a:pt x="538" y="412"/>
                    <a:pt x="541" y="414"/>
                    <a:pt x="541" y="414"/>
                  </a:cubicBezTo>
                  <a:cubicBezTo>
                    <a:pt x="541" y="422"/>
                    <a:pt x="541" y="422"/>
                    <a:pt x="541" y="422"/>
                  </a:cubicBezTo>
                  <a:cubicBezTo>
                    <a:pt x="541" y="422"/>
                    <a:pt x="542" y="427"/>
                    <a:pt x="542" y="429"/>
                  </a:cubicBezTo>
                  <a:cubicBezTo>
                    <a:pt x="543" y="431"/>
                    <a:pt x="547" y="432"/>
                    <a:pt x="547" y="432"/>
                  </a:cubicBezTo>
                  <a:cubicBezTo>
                    <a:pt x="551" y="428"/>
                    <a:pt x="551" y="428"/>
                    <a:pt x="551" y="428"/>
                  </a:cubicBezTo>
                  <a:cubicBezTo>
                    <a:pt x="553" y="420"/>
                    <a:pt x="553" y="420"/>
                    <a:pt x="553" y="420"/>
                  </a:cubicBezTo>
                  <a:cubicBezTo>
                    <a:pt x="549" y="413"/>
                    <a:pt x="549" y="413"/>
                    <a:pt x="549" y="413"/>
                  </a:cubicBezTo>
                  <a:cubicBezTo>
                    <a:pt x="549" y="413"/>
                    <a:pt x="545" y="409"/>
                    <a:pt x="545" y="409"/>
                  </a:cubicBezTo>
                  <a:cubicBezTo>
                    <a:pt x="544" y="408"/>
                    <a:pt x="541" y="408"/>
                    <a:pt x="541" y="408"/>
                  </a:cubicBezTo>
                  <a:cubicBezTo>
                    <a:pt x="541" y="408"/>
                    <a:pt x="541" y="409"/>
                    <a:pt x="542" y="410"/>
                  </a:cubicBezTo>
                  <a:cubicBezTo>
                    <a:pt x="542" y="411"/>
                    <a:pt x="541" y="411"/>
                    <a:pt x="541" y="411"/>
                  </a:cubicBezTo>
                  <a:cubicBezTo>
                    <a:pt x="537" y="410"/>
                    <a:pt x="537" y="410"/>
                    <a:pt x="537" y="410"/>
                  </a:cubicBezTo>
                  <a:cubicBezTo>
                    <a:pt x="538" y="405"/>
                    <a:pt x="538" y="405"/>
                    <a:pt x="538" y="405"/>
                  </a:cubicBezTo>
                  <a:cubicBezTo>
                    <a:pt x="538" y="405"/>
                    <a:pt x="541" y="405"/>
                    <a:pt x="541" y="405"/>
                  </a:cubicBezTo>
                  <a:cubicBezTo>
                    <a:pt x="542" y="405"/>
                    <a:pt x="541" y="398"/>
                    <a:pt x="541" y="398"/>
                  </a:cubicBezTo>
                  <a:cubicBezTo>
                    <a:pt x="541" y="398"/>
                    <a:pt x="542" y="387"/>
                    <a:pt x="542" y="387"/>
                  </a:cubicBezTo>
                  <a:cubicBezTo>
                    <a:pt x="543" y="387"/>
                    <a:pt x="542" y="375"/>
                    <a:pt x="541" y="375"/>
                  </a:cubicBezTo>
                  <a:cubicBezTo>
                    <a:pt x="539" y="374"/>
                    <a:pt x="541" y="371"/>
                    <a:pt x="541" y="371"/>
                  </a:cubicBezTo>
                  <a:cubicBezTo>
                    <a:pt x="542" y="370"/>
                    <a:pt x="548" y="368"/>
                    <a:pt x="548" y="368"/>
                  </a:cubicBezTo>
                  <a:cubicBezTo>
                    <a:pt x="552" y="361"/>
                    <a:pt x="552" y="361"/>
                    <a:pt x="552" y="361"/>
                  </a:cubicBezTo>
                  <a:cubicBezTo>
                    <a:pt x="552" y="361"/>
                    <a:pt x="558" y="357"/>
                    <a:pt x="558" y="357"/>
                  </a:cubicBezTo>
                  <a:cubicBezTo>
                    <a:pt x="559" y="356"/>
                    <a:pt x="566" y="349"/>
                    <a:pt x="566" y="348"/>
                  </a:cubicBezTo>
                  <a:cubicBezTo>
                    <a:pt x="566" y="347"/>
                    <a:pt x="567" y="344"/>
                    <a:pt x="569" y="344"/>
                  </a:cubicBezTo>
                  <a:cubicBezTo>
                    <a:pt x="571" y="344"/>
                    <a:pt x="574" y="341"/>
                    <a:pt x="574" y="341"/>
                  </a:cubicBezTo>
                  <a:cubicBezTo>
                    <a:pt x="574" y="336"/>
                    <a:pt x="574" y="336"/>
                    <a:pt x="574" y="336"/>
                  </a:cubicBezTo>
                  <a:cubicBezTo>
                    <a:pt x="574" y="336"/>
                    <a:pt x="575" y="333"/>
                    <a:pt x="576" y="333"/>
                  </a:cubicBezTo>
                  <a:cubicBezTo>
                    <a:pt x="578" y="332"/>
                    <a:pt x="581" y="332"/>
                    <a:pt x="581" y="332"/>
                  </a:cubicBezTo>
                  <a:cubicBezTo>
                    <a:pt x="581" y="332"/>
                    <a:pt x="582" y="334"/>
                    <a:pt x="582" y="334"/>
                  </a:cubicBezTo>
                  <a:cubicBezTo>
                    <a:pt x="581" y="334"/>
                    <a:pt x="590" y="332"/>
                    <a:pt x="590" y="332"/>
                  </a:cubicBezTo>
                  <a:cubicBezTo>
                    <a:pt x="590" y="332"/>
                    <a:pt x="593" y="332"/>
                    <a:pt x="594" y="332"/>
                  </a:cubicBezTo>
                  <a:cubicBezTo>
                    <a:pt x="595" y="331"/>
                    <a:pt x="597" y="329"/>
                    <a:pt x="597" y="329"/>
                  </a:cubicBezTo>
                  <a:cubicBezTo>
                    <a:pt x="597" y="329"/>
                    <a:pt x="596" y="326"/>
                    <a:pt x="597" y="327"/>
                  </a:cubicBezTo>
                  <a:cubicBezTo>
                    <a:pt x="598" y="327"/>
                    <a:pt x="601" y="330"/>
                    <a:pt x="601" y="331"/>
                  </a:cubicBezTo>
                  <a:cubicBezTo>
                    <a:pt x="600" y="331"/>
                    <a:pt x="602" y="334"/>
                    <a:pt x="602" y="336"/>
                  </a:cubicBezTo>
                  <a:cubicBezTo>
                    <a:pt x="601" y="337"/>
                    <a:pt x="609" y="345"/>
                    <a:pt x="609" y="345"/>
                  </a:cubicBezTo>
                  <a:cubicBezTo>
                    <a:pt x="609" y="345"/>
                    <a:pt x="613" y="344"/>
                    <a:pt x="612" y="345"/>
                  </a:cubicBezTo>
                  <a:cubicBezTo>
                    <a:pt x="612" y="346"/>
                    <a:pt x="611" y="350"/>
                    <a:pt x="611" y="350"/>
                  </a:cubicBezTo>
                  <a:cubicBezTo>
                    <a:pt x="611" y="350"/>
                    <a:pt x="614" y="352"/>
                    <a:pt x="615" y="352"/>
                  </a:cubicBezTo>
                  <a:cubicBezTo>
                    <a:pt x="616" y="352"/>
                    <a:pt x="618" y="357"/>
                    <a:pt x="618" y="357"/>
                  </a:cubicBezTo>
                  <a:cubicBezTo>
                    <a:pt x="618" y="357"/>
                    <a:pt x="618" y="362"/>
                    <a:pt x="618" y="363"/>
                  </a:cubicBezTo>
                  <a:cubicBezTo>
                    <a:pt x="618" y="363"/>
                    <a:pt x="618" y="368"/>
                    <a:pt x="618" y="369"/>
                  </a:cubicBezTo>
                  <a:cubicBezTo>
                    <a:pt x="618" y="370"/>
                    <a:pt x="624" y="371"/>
                    <a:pt x="624" y="371"/>
                  </a:cubicBezTo>
                  <a:cubicBezTo>
                    <a:pt x="624" y="371"/>
                    <a:pt x="630" y="367"/>
                    <a:pt x="630" y="366"/>
                  </a:cubicBezTo>
                  <a:cubicBezTo>
                    <a:pt x="630" y="366"/>
                    <a:pt x="635" y="364"/>
                    <a:pt x="635" y="362"/>
                  </a:cubicBezTo>
                  <a:cubicBezTo>
                    <a:pt x="635" y="361"/>
                    <a:pt x="638" y="373"/>
                    <a:pt x="638" y="373"/>
                  </a:cubicBezTo>
                  <a:cubicBezTo>
                    <a:pt x="641" y="381"/>
                    <a:pt x="641" y="381"/>
                    <a:pt x="641" y="381"/>
                  </a:cubicBezTo>
                  <a:cubicBezTo>
                    <a:pt x="641" y="381"/>
                    <a:pt x="642" y="387"/>
                    <a:pt x="643" y="388"/>
                  </a:cubicBezTo>
                  <a:cubicBezTo>
                    <a:pt x="644" y="389"/>
                    <a:pt x="644" y="396"/>
                    <a:pt x="644" y="397"/>
                  </a:cubicBezTo>
                  <a:cubicBezTo>
                    <a:pt x="644" y="397"/>
                    <a:pt x="647" y="402"/>
                    <a:pt x="646" y="402"/>
                  </a:cubicBezTo>
                  <a:cubicBezTo>
                    <a:pt x="645" y="403"/>
                    <a:pt x="643" y="402"/>
                    <a:pt x="643" y="403"/>
                  </a:cubicBezTo>
                  <a:cubicBezTo>
                    <a:pt x="644" y="404"/>
                    <a:pt x="644" y="407"/>
                    <a:pt x="644" y="408"/>
                  </a:cubicBezTo>
                  <a:cubicBezTo>
                    <a:pt x="644" y="408"/>
                    <a:pt x="644" y="413"/>
                    <a:pt x="644" y="413"/>
                  </a:cubicBezTo>
                  <a:cubicBezTo>
                    <a:pt x="643" y="414"/>
                    <a:pt x="643" y="416"/>
                    <a:pt x="643" y="417"/>
                  </a:cubicBezTo>
                  <a:cubicBezTo>
                    <a:pt x="643" y="418"/>
                    <a:pt x="644" y="420"/>
                    <a:pt x="644" y="420"/>
                  </a:cubicBezTo>
                  <a:cubicBezTo>
                    <a:pt x="644" y="421"/>
                    <a:pt x="644" y="422"/>
                    <a:pt x="644" y="422"/>
                  </a:cubicBezTo>
                  <a:cubicBezTo>
                    <a:pt x="644" y="422"/>
                    <a:pt x="645" y="422"/>
                    <a:pt x="645" y="421"/>
                  </a:cubicBezTo>
                  <a:cubicBezTo>
                    <a:pt x="646" y="420"/>
                    <a:pt x="648" y="420"/>
                    <a:pt x="648" y="420"/>
                  </a:cubicBezTo>
                  <a:cubicBezTo>
                    <a:pt x="649" y="421"/>
                    <a:pt x="652" y="425"/>
                    <a:pt x="653" y="426"/>
                  </a:cubicBezTo>
                  <a:cubicBezTo>
                    <a:pt x="653" y="428"/>
                    <a:pt x="657" y="434"/>
                    <a:pt x="657" y="434"/>
                  </a:cubicBezTo>
                  <a:cubicBezTo>
                    <a:pt x="658" y="435"/>
                    <a:pt x="660" y="437"/>
                    <a:pt x="659" y="439"/>
                  </a:cubicBezTo>
                  <a:cubicBezTo>
                    <a:pt x="657" y="441"/>
                    <a:pt x="657" y="441"/>
                    <a:pt x="658" y="442"/>
                  </a:cubicBezTo>
                  <a:cubicBezTo>
                    <a:pt x="658" y="443"/>
                    <a:pt x="658" y="446"/>
                    <a:pt x="660" y="448"/>
                  </a:cubicBezTo>
                  <a:cubicBezTo>
                    <a:pt x="661" y="450"/>
                    <a:pt x="665" y="454"/>
                    <a:pt x="665" y="454"/>
                  </a:cubicBezTo>
                  <a:cubicBezTo>
                    <a:pt x="665" y="454"/>
                    <a:pt x="669" y="457"/>
                    <a:pt x="670" y="458"/>
                  </a:cubicBezTo>
                  <a:cubicBezTo>
                    <a:pt x="670" y="458"/>
                    <a:pt x="675" y="459"/>
                    <a:pt x="675" y="461"/>
                  </a:cubicBezTo>
                  <a:cubicBezTo>
                    <a:pt x="676" y="463"/>
                    <a:pt x="677" y="465"/>
                    <a:pt x="677" y="465"/>
                  </a:cubicBezTo>
                  <a:cubicBezTo>
                    <a:pt x="677" y="465"/>
                    <a:pt x="681" y="466"/>
                    <a:pt x="681" y="466"/>
                  </a:cubicBezTo>
                  <a:cubicBezTo>
                    <a:pt x="681" y="466"/>
                    <a:pt x="681" y="460"/>
                    <a:pt x="680" y="459"/>
                  </a:cubicBezTo>
                  <a:cubicBezTo>
                    <a:pt x="680" y="459"/>
                    <a:pt x="676" y="451"/>
                    <a:pt x="675" y="450"/>
                  </a:cubicBezTo>
                  <a:cubicBezTo>
                    <a:pt x="675" y="450"/>
                    <a:pt x="674" y="449"/>
                    <a:pt x="675" y="447"/>
                  </a:cubicBezTo>
                  <a:cubicBezTo>
                    <a:pt x="675" y="445"/>
                    <a:pt x="674" y="439"/>
                    <a:pt x="674" y="439"/>
                  </a:cubicBezTo>
                  <a:cubicBezTo>
                    <a:pt x="667" y="430"/>
                    <a:pt x="667" y="430"/>
                    <a:pt x="667" y="430"/>
                  </a:cubicBezTo>
                  <a:cubicBezTo>
                    <a:pt x="667" y="430"/>
                    <a:pt x="660" y="424"/>
                    <a:pt x="660" y="424"/>
                  </a:cubicBezTo>
                  <a:cubicBezTo>
                    <a:pt x="660" y="425"/>
                    <a:pt x="655" y="422"/>
                    <a:pt x="655" y="420"/>
                  </a:cubicBezTo>
                  <a:cubicBezTo>
                    <a:pt x="655" y="419"/>
                    <a:pt x="655" y="414"/>
                    <a:pt x="653" y="413"/>
                  </a:cubicBezTo>
                  <a:cubicBezTo>
                    <a:pt x="652" y="412"/>
                    <a:pt x="651" y="410"/>
                    <a:pt x="649" y="409"/>
                  </a:cubicBezTo>
                  <a:cubicBezTo>
                    <a:pt x="648" y="408"/>
                    <a:pt x="649" y="402"/>
                    <a:pt x="649" y="402"/>
                  </a:cubicBezTo>
                  <a:cubicBezTo>
                    <a:pt x="650" y="401"/>
                    <a:pt x="652" y="394"/>
                    <a:pt x="652" y="393"/>
                  </a:cubicBezTo>
                  <a:cubicBezTo>
                    <a:pt x="652" y="393"/>
                    <a:pt x="653" y="386"/>
                    <a:pt x="653" y="386"/>
                  </a:cubicBezTo>
                  <a:cubicBezTo>
                    <a:pt x="653" y="386"/>
                    <a:pt x="655" y="384"/>
                    <a:pt x="655" y="385"/>
                  </a:cubicBezTo>
                  <a:cubicBezTo>
                    <a:pt x="656" y="386"/>
                    <a:pt x="658" y="385"/>
                    <a:pt x="657" y="387"/>
                  </a:cubicBezTo>
                  <a:cubicBezTo>
                    <a:pt x="657" y="390"/>
                    <a:pt x="657" y="392"/>
                    <a:pt x="657" y="392"/>
                  </a:cubicBezTo>
                  <a:cubicBezTo>
                    <a:pt x="663" y="391"/>
                    <a:pt x="663" y="391"/>
                    <a:pt x="663" y="391"/>
                  </a:cubicBezTo>
                  <a:cubicBezTo>
                    <a:pt x="667" y="395"/>
                    <a:pt x="667" y="395"/>
                    <a:pt x="667" y="395"/>
                  </a:cubicBezTo>
                  <a:cubicBezTo>
                    <a:pt x="670" y="399"/>
                    <a:pt x="670" y="399"/>
                    <a:pt x="670" y="399"/>
                  </a:cubicBezTo>
                  <a:cubicBezTo>
                    <a:pt x="673" y="401"/>
                    <a:pt x="673" y="401"/>
                    <a:pt x="673" y="401"/>
                  </a:cubicBezTo>
                  <a:cubicBezTo>
                    <a:pt x="673" y="401"/>
                    <a:pt x="674" y="405"/>
                    <a:pt x="675" y="406"/>
                  </a:cubicBezTo>
                  <a:cubicBezTo>
                    <a:pt x="675" y="406"/>
                    <a:pt x="678" y="405"/>
                    <a:pt x="678" y="405"/>
                  </a:cubicBezTo>
                  <a:cubicBezTo>
                    <a:pt x="681" y="407"/>
                    <a:pt x="681" y="407"/>
                    <a:pt x="681" y="407"/>
                  </a:cubicBezTo>
                  <a:cubicBezTo>
                    <a:pt x="681" y="407"/>
                    <a:pt x="679" y="411"/>
                    <a:pt x="680" y="412"/>
                  </a:cubicBezTo>
                  <a:cubicBezTo>
                    <a:pt x="680" y="413"/>
                    <a:pt x="681" y="416"/>
                    <a:pt x="681" y="416"/>
                  </a:cubicBezTo>
                  <a:cubicBezTo>
                    <a:pt x="684" y="414"/>
                    <a:pt x="684" y="414"/>
                    <a:pt x="684" y="414"/>
                  </a:cubicBezTo>
                  <a:cubicBezTo>
                    <a:pt x="689" y="410"/>
                    <a:pt x="689" y="410"/>
                    <a:pt x="689" y="410"/>
                  </a:cubicBezTo>
                  <a:cubicBezTo>
                    <a:pt x="691" y="407"/>
                    <a:pt x="691" y="407"/>
                    <a:pt x="691" y="407"/>
                  </a:cubicBezTo>
                  <a:cubicBezTo>
                    <a:pt x="692" y="405"/>
                    <a:pt x="692" y="405"/>
                    <a:pt x="692" y="405"/>
                  </a:cubicBezTo>
                  <a:cubicBezTo>
                    <a:pt x="698" y="402"/>
                    <a:pt x="698" y="402"/>
                    <a:pt x="698" y="402"/>
                  </a:cubicBezTo>
                  <a:cubicBezTo>
                    <a:pt x="704" y="396"/>
                    <a:pt x="704" y="396"/>
                    <a:pt x="704" y="396"/>
                  </a:cubicBezTo>
                  <a:cubicBezTo>
                    <a:pt x="704" y="385"/>
                    <a:pt x="704" y="385"/>
                    <a:pt x="704" y="385"/>
                  </a:cubicBezTo>
                  <a:cubicBezTo>
                    <a:pt x="702" y="377"/>
                    <a:pt x="702" y="377"/>
                    <a:pt x="702" y="377"/>
                  </a:cubicBezTo>
                  <a:cubicBezTo>
                    <a:pt x="697" y="370"/>
                    <a:pt x="697" y="370"/>
                    <a:pt x="697" y="370"/>
                  </a:cubicBezTo>
                  <a:cubicBezTo>
                    <a:pt x="686" y="359"/>
                    <a:pt x="686" y="359"/>
                    <a:pt x="686" y="359"/>
                  </a:cubicBezTo>
                  <a:cubicBezTo>
                    <a:pt x="682" y="354"/>
                    <a:pt x="682" y="354"/>
                    <a:pt x="682" y="354"/>
                  </a:cubicBezTo>
                  <a:cubicBezTo>
                    <a:pt x="682" y="354"/>
                    <a:pt x="679" y="350"/>
                    <a:pt x="679" y="349"/>
                  </a:cubicBezTo>
                  <a:cubicBezTo>
                    <a:pt x="679" y="348"/>
                    <a:pt x="680" y="343"/>
                    <a:pt x="680" y="343"/>
                  </a:cubicBezTo>
                  <a:cubicBezTo>
                    <a:pt x="683" y="341"/>
                    <a:pt x="683" y="341"/>
                    <a:pt x="683" y="341"/>
                  </a:cubicBezTo>
                  <a:cubicBezTo>
                    <a:pt x="688" y="335"/>
                    <a:pt x="688" y="335"/>
                    <a:pt x="688" y="335"/>
                  </a:cubicBezTo>
                  <a:cubicBezTo>
                    <a:pt x="688" y="335"/>
                    <a:pt x="692" y="333"/>
                    <a:pt x="693" y="333"/>
                  </a:cubicBezTo>
                  <a:cubicBezTo>
                    <a:pt x="694" y="334"/>
                    <a:pt x="699" y="334"/>
                    <a:pt x="699" y="334"/>
                  </a:cubicBezTo>
                  <a:cubicBezTo>
                    <a:pt x="699" y="335"/>
                    <a:pt x="700" y="334"/>
                    <a:pt x="699" y="335"/>
                  </a:cubicBezTo>
                  <a:cubicBezTo>
                    <a:pt x="699" y="336"/>
                    <a:pt x="699" y="341"/>
                    <a:pt x="700" y="341"/>
                  </a:cubicBezTo>
                  <a:cubicBezTo>
                    <a:pt x="700" y="342"/>
                    <a:pt x="702" y="342"/>
                    <a:pt x="702" y="342"/>
                  </a:cubicBezTo>
                  <a:cubicBezTo>
                    <a:pt x="702" y="342"/>
                    <a:pt x="704" y="342"/>
                    <a:pt x="704" y="341"/>
                  </a:cubicBezTo>
                  <a:cubicBezTo>
                    <a:pt x="704" y="340"/>
                    <a:pt x="704" y="336"/>
                    <a:pt x="704" y="336"/>
                  </a:cubicBezTo>
                  <a:cubicBezTo>
                    <a:pt x="704" y="335"/>
                    <a:pt x="705" y="335"/>
                    <a:pt x="705" y="335"/>
                  </a:cubicBezTo>
                  <a:cubicBezTo>
                    <a:pt x="706" y="335"/>
                    <a:pt x="708" y="335"/>
                    <a:pt x="708" y="335"/>
                  </a:cubicBezTo>
                  <a:cubicBezTo>
                    <a:pt x="711" y="332"/>
                    <a:pt x="711" y="332"/>
                    <a:pt x="711" y="332"/>
                  </a:cubicBezTo>
                  <a:cubicBezTo>
                    <a:pt x="715" y="334"/>
                    <a:pt x="715" y="334"/>
                    <a:pt x="715" y="334"/>
                  </a:cubicBezTo>
                  <a:cubicBezTo>
                    <a:pt x="720" y="330"/>
                    <a:pt x="720" y="330"/>
                    <a:pt x="720" y="330"/>
                  </a:cubicBezTo>
                  <a:cubicBezTo>
                    <a:pt x="720" y="330"/>
                    <a:pt x="722" y="329"/>
                    <a:pt x="723" y="329"/>
                  </a:cubicBezTo>
                  <a:cubicBezTo>
                    <a:pt x="723" y="330"/>
                    <a:pt x="727" y="326"/>
                    <a:pt x="727" y="326"/>
                  </a:cubicBezTo>
                  <a:cubicBezTo>
                    <a:pt x="732" y="325"/>
                    <a:pt x="732" y="325"/>
                    <a:pt x="732" y="325"/>
                  </a:cubicBezTo>
                  <a:cubicBezTo>
                    <a:pt x="735" y="324"/>
                    <a:pt x="735" y="324"/>
                    <a:pt x="735" y="324"/>
                  </a:cubicBezTo>
                  <a:cubicBezTo>
                    <a:pt x="735" y="324"/>
                    <a:pt x="737" y="320"/>
                    <a:pt x="737" y="321"/>
                  </a:cubicBezTo>
                  <a:cubicBezTo>
                    <a:pt x="737" y="321"/>
                    <a:pt x="746" y="311"/>
                    <a:pt x="746" y="311"/>
                  </a:cubicBezTo>
                  <a:cubicBezTo>
                    <a:pt x="749" y="304"/>
                    <a:pt x="749" y="304"/>
                    <a:pt x="749" y="304"/>
                  </a:cubicBezTo>
                  <a:cubicBezTo>
                    <a:pt x="753" y="293"/>
                    <a:pt x="753" y="293"/>
                    <a:pt x="753" y="293"/>
                  </a:cubicBezTo>
                  <a:cubicBezTo>
                    <a:pt x="755" y="280"/>
                    <a:pt x="755" y="280"/>
                    <a:pt x="755" y="280"/>
                  </a:cubicBezTo>
                  <a:cubicBezTo>
                    <a:pt x="755" y="276"/>
                    <a:pt x="755" y="276"/>
                    <a:pt x="755" y="276"/>
                  </a:cubicBezTo>
                  <a:cubicBezTo>
                    <a:pt x="755" y="276"/>
                    <a:pt x="752" y="279"/>
                    <a:pt x="751" y="279"/>
                  </a:cubicBezTo>
                  <a:cubicBezTo>
                    <a:pt x="751" y="279"/>
                    <a:pt x="748" y="278"/>
                    <a:pt x="748" y="278"/>
                  </a:cubicBezTo>
                  <a:cubicBezTo>
                    <a:pt x="750" y="275"/>
                    <a:pt x="750" y="275"/>
                    <a:pt x="750" y="275"/>
                  </a:cubicBezTo>
                  <a:cubicBezTo>
                    <a:pt x="750" y="275"/>
                    <a:pt x="751" y="272"/>
                    <a:pt x="751" y="271"/>
                  </a:cubicBezTo>
                  <a:cubicBezTo>
                    <a:pt x="750" y="271"/>
                    <a:pt x="747" y="270"/>
                    <a:pt x="747" y="270"/>
                  </a:cubicBezTo>
                  <a:cubicBezTo>
                    <a:pt x="747" y="270"/>
                    <a:pt x="748" y="267"/>
                    <a:pt x="749" y="267"/>
                  </a:cubicBezTo>
                  <a:cubicBezTo>
                    <a:pt x="748" y="267"/>
                    <a:pt x="743" y="262"/>
                    <a:pt x="743" y="262"/>
                  </a:cubicBezTo>
                  <a:cubicBezTo>
                    <a:pt x="743" y="262"/>
                    <a:pt x="736" y="252"/>
                    <a:pt x="736" y="252"/>
                  </a:cubicBezTo>
                  <a:cubicBezTo>
                    <a:pt x="735" y="253"/>
                    <a:pt x="730" y="249"/>
                    <a:pt x="729" y="249"/>
                  </a:cubicBezTo>
                  <a:cubicBezTo>
                    <a:pt x="729" y="249"/>
                    <a:pt x="729" y="249"/>
                    <a:pt x="728" y="248"/>
                  </a:cubicBezTo>
                  <a:cubicBezTo>
                    <a:pt x="728" y="247"/>
                    <a:pt x="733" y="240"/>
                    <a:pt x="733" y="240"/>
                  </a:cubicBezTo>
                  <a:cubicBezTo>
                    <a:pt x="733" y="239"/>
                    <a:pt x="738" y="234"/>
                    <a:pt x="739" y="234"/>
                  </a:cubicBezTo>
                  <a:cubicBezTo>
                    <a:pt x="739" y="235"/>
                    <a:pt x="742" y="235"/>
                    <a:pt x="742" y="235"/>
                  </a:cubicBezTo>
                  <a:cubicBezTo>
                    <a:pt x="742" y="235"/>
                    <a:pt x="742" y="231"/>
                    <a:pt x="741" y="231"/>
                  </a:cubicBezTo>
                  <a:cubicBezTo>
                    <a:pt x="741" y="231"/>
                    <a:pt x="730" y="230"/>
                    <a:pt x="730" y="230"/>
                  </a:cubicBezTo>
                  <a:cubicBezTo>
                    <a:pt x="730" y="230"/>
                    <a:pt x="725" y="233"/>
                    <a:pt x="725" y="233"/>
                  </a:cubicBezTo>
                  <a:cubicBezTo>
                    <a:pt x="725" y="234"/>
                    <a:pt x="722" y="234"/>
                    <a:pt x="722" y="234"/>
                  </a:cubicBezTo>
                  <a:cubicBezTo>
                    <a:pt x="721" y="230"/>
                    <a:pt x="721" y="230"/>
                    <a:pt x="721" y="230"/>
                  </a:cubicBezTo>
                  <a:cubicBezTo>
                    <a:pt x="717" y="228"/>
                    <a:pt x="717" y="228"/>
                    <a:pt x="717" y="228"/>
                  </a:cubicBezTo>
                  <a:cubicBezTo>
                    <a:pt x="712" y="226"/>
                    <a:pt x="712" y="226"/>
                    <a:pt x="712" y="226"/>
                  </a:cubicBezTo>
                  <a:cubicBezTo>
                    <a:pt x="712" y="223"/>
                    <a:pt x="712" y="223"/>
                    <a:pt x="712" y="223"/>
                  </a:cubicBezTo>
                  <a:cubicBezTo>
                    <a:pt x="712" y="223"/>
                    <a:pt x="715" y="222"/>
                    <a:pt x="716" y="221"/>
                  </a:cubicBezTo>
                  <a:cubicBezTo>
                    <a:pt x="716" y="221"/>
                    <a:pt x="720" y="219"/>
                    <a:pt x="720" y="218"/>
                  </a:cubicBezTo>
                  <a:cubicBezTo>
                    <a:pt x="720" y="216"/>
                    <a:pt x="723" y="213"/>
                    <a:pt x="723" y="213"/>
                  </a:cubicBezTo>
                  <a:cubicBezTo>
                    <a:pt x="724" y="213"/>
                    <a:pt x="726" y="211"/>
                    <a:pt x="726" y="211"/>
                  </a:cubicBezTo>
                  <a:cubicBezTo>
                    <a:pt x="727" y="211"/>
                    <a:pt x="730" y="214"/>
                    <a:pt x="729" y="214"/>
                  </a:cubicBezTo>
                  <a:cubicBezTo>
                    <a:pt x="729" y="214"/>
                    <a:pt x="727" y="217"/>
                    <a:pt x="728" y="218"/>
                  </a:cubicBezTo>
                  <a:cubicBezTo>
                    <a:pt x="728" y="219"/>
                    <a:pt x="730" y="222"/>
                    <a:pt x="730" y="223"/>
                  </a:cubicBezTo>
                  <a:cubicBezTo>
                    <a:pt x="730" y="223"/>
                    <a:pt x="729" y="225"/>
                    <a:pt x="729" y="225"/>
                  </a:cubicBezTo>
                  <a:cubicBezTo>
                    <a:pt x="731" y="224"/>
                    <a:pt x="731" y="224"/>
                    <a:pt x="731" y="224"/>
                  </a:cubicBezTo>
                  <a:cubicBezTo>
                    <a:pt x="731" y="224"/>
                    <a:pt x="734" y="222"/>
                    <a:pt x="734" y="222"/>
                  </a:cubicBezTo>
                  <a:cubicBezTo>
                    <a:pt x="734" y="221"/>
                    <a:pt x="736" y="219"/>
                    <a:pt x="737" y="219"/>
                  </a:cubicBezTo>
                  <a:cubicBezTo>
                    <a:pt x="737" y="219"/>
                    <a:pt x="743" y="218"/>
                    <a:pt x="743" y="218"/>
                  </a:cubicBezTo>
                  <a:cubicBezTo>
                    <a:pt x="743" y="219"/>
                    <a:pt x="748" y="220"/>
                    <a:pt x="748" y="220"/>
                  </a:cubicBezTo>
                  <a:cubicBezTo>
                    <a:pt x="749" y="229"/>
                    <a:pt x="749" y="229"/>
                    <a:pt x="749" y="229"/>
                  </a:cubicBezTo>
                  <a:cubicBezTo>
                    <a:pt x="749" y="229"/>
                    <a:pt x="762" y="232"/>
                    <a:pt x="762" y="233"/>
                  </a:cubicBezTo>
                  <a:cubicBezTo>
                    <a:pt x="762" y="234"/>
                    <a:pt x="760" y="235"/>
                    <a:pt x="760" y="235"/>
                  </a:cubicBezTo>
                  <a:cubicBezTo>
                    <a:pt x="760" y="235"/>
                    <a:pt x="760" y="238"/>
                    <a:pt x="761" y="238"/>
                  </a:cubicBezTo>
                  <a:cubicBezTo>
                    <a:pt x="761" y="238"/>
                    <a:pt x="764" y="240"/>
                    <a:pt x="764" y="241"/>
                  </a:cubicBezTo>
                  <a:cubicBezTo>
                    <a:pt x="765" y="242"/>
                    <a:pt x="765" y="246"/>
                    <a:pt x="765" y="246"/>
                  </a:cubicBezTo>
                  <a:cubicBezTo>
                    <a:pt x="765" y="246"/>
                    <a:pt x="764" y="250"/>
                    <a:pt x="764" y="250"/>
                  </a:cubicBezTo>
                  <a:cubicBezTo>
                    <a:pt x="764" y="251"/>
                    <a:pt x="768" y="253"/>
                    <a:pt x="768" y="253"/>
                  </a:cubicBezTo>
                  <a:cubicBezTo>
                    <a:pt x="777" y="250"/>
                    <a:pt x="777" y="250"/>
                    <a:pt x="777" y="250"/>
                  </a:cubicBezTo>
                  <a:cubicBezTo>
                    <a:pt x="777" y="250"/>
                    <a:pt x="782" y="246"/>
                    <a:pt x="782" y="246"/>
                  </a:cubicBezTo>
                  <a:cubicBezTo>
                    <a:pt x="782" y="245"/>
                    <a:pt x="776" y="232"/>
                    <a:pt x="776" y="232"/>
                  </a:cubicBezTo>
                  <a:cubicBezTo>
                    <a:pt x="764" y="224"/>
                    <a:pt x="764" y="224"/>
                    <a:pt x="764" y="224"/>
                  </a:cubicBezTo>
                  <a:cubicBezTo>
                    <a:pt x="759" y="220"/>
                    <a:pt x="759" y="220"/>
                    <a:pt x="759" y="220"/>
                  </a:cubicBezTo>
                  <a:cubicBezTo>
                    <a:pt x="766" y="213"/>
                    <a:pt x="766" y="213"/>
                    <a:pt x="766" y="213"/>
                  </a:cubicBezTo>
                  <a:cubicBezTo>
                    <a:pt x="766" y="206"/>
                    <a:pt x="766" y="206"/>
                    <a:pt x="766" y="206"/>
                  </a:cubicBezTo>
                  <a:cubicBezTo>
                    <a:pt x="766" y="206"/>
                    <a:pt x="767" y="200"/>
                    <a:pt x="768" y="200"/>
                  </a:cubicBezTo>
                  <a:cubicBezTo>
                    <a:pt x="768" y="200"/>
                    <a:pt x="772" y="197"/>
                    <a:pt x="772" y="197"/>
                  </a:cubicBezTo>
                  <a:cubicBezTo>
                    <a:pt x="777" y="201"/>
                    <a:pt x="777" y="201"/>
                    <a:pt x="777" y="201"/>
                  </a:cubicBezTo>
                  <a:cubicBezTo>
                    <a:pt x="785" y="196"/>
                    <a:pt x="785" y="196"/>
                    <a:pt x="785" y="196"/>
                  </a:cubicBezTo>
                  <a:cubicBezTo>
                    <a:pt x="789" y="181"/>
                    <a:pt x="789" y="181"/>
                    <a:pt x="789" y="181"/>
                  </a:cubicBezTo>
                  <a:cubicBezTo>
                    <a:pt x="789" y="160"/>
                    <a:pt x="789" y="160"/>
                    <a:pt x="789" y="160"/>
                  </a:cubicBezTo>
                  <a:cubicBezTo>
                    <a:pt x="783" y="148"/>
                    <a:pt x="783" y="148"/>
                    <a:pt x="783" y="148"/>
                  </a:cubicBezTo>
                  <a:cubicBezTo>
                    <a:pt x="783" y="148"/>
                    <a:pt x="779" y="141"/>
                    <a:pt x="779" y="141"/>
                  </a:cubicBezTo>
                  <a:cubicBezTo>
                    <a:pt x="778" y="141"/>
                    <a:pt x="774" y="133"/>
                    <a:pt x="774" y="133"/>
                  </a:cubicBezTo>
                  <a:cubicBezTo>
                    <a:pt x="763" y="129"/>
                    <a:pt x="763" y="129"/>
                    <a:pt x="763" y="129"/>
                  </a:cubicBezTo>
                  <a:cubicBezTo>
                    <a:pt x="759" y="129"/>
                    <a:pt x="759" y="129"/>
                    <a:pt x="759" y="129"/>
                  </a:cubicBezTo>
                  <a:cubicBezTo>
                    <a:pt x="756" y="133"/>
                    <a:pt x="756" y="133"/>
                    <a:pt x="756" y="133"/>
                  </a:cubicBezTo>
                  <a:cubicBezTo>
                    <a:pt x="753" y="130"/>
                    <a:pt x="753" y="130"/>
                    <a:pt x="753" y="130"/>
                  </a:cubicBezTo>
                  <a:cubicBezTo>
                    <a:pt x="749" y="122"/>
                    <a:pt x="749" y="122"/>
                    <a:pt x="749" y="122"/>
                  </a:cubicBezTo>
                  <a:cubicBezTo>
                    <a:pt x="749" y="127"/>
                    <a:pt x="749" y="127"/>
                    <a:pt x="749" y="127"/>
                  </a:cubicBezTo>
                  <a:cubicBezTo>
                    <a:pt x="749" y="127"/>
                    <a:pt x="750" y="130"/>
                    <a:pt x="749" y="130"/>
                  </a:cubicBezTo>
                  <a:cubicBezTo>
                    <a:pt x="749" y="131"/>
                    <a:pt x="746" y="126"/>
                    <a:pt x="746" y="126"/>
                  </a:cubicBezTo>
                  <a:cubicBezTo>
                    <a:pt x="746" y="126"/>
                    <a:pt x="741" y="125"/>
                    <a:pt x="741" y="125"/>
                  </a:cubicBezTo>
                  <a:cubicBezTo>
                    <a:pt x="741" y="125"/>
                    <a:pt x="738" y="124"/>
                    <a:pt x="738" y="124"/>
                  </a:cubicBezTo>
                  <a:cubicBezTo>
                    <a:pt x="738" y="124"/>
                    <a:pt x="746" y="115"/>
                    <a:pt x="745" y="116"/>
                  </a:cubicBezTo>
                  <a:cubicBezTo>
                    <a:pt x="744" y="116"/>
                    <a:pt x="746" y="104"/>
                    <a:pt x="746" y="104"/>
                  </a:cubicBezTo>
                  <a:cubicBezTo>
                    <a:pt x="746" y="104"/>
                    <a:pt x="749" y="99"/>
                    <a:pt x="749" y="99"/>
                  </a:cubicBezTo>
                  <a:cubicBezTo>
                    <a:pt x="749" y="100"/>
                    <a:pt x="760" y="98"/>
                    <a:pt x="760" y="98"/>
                  </a:cubicBezTo>
                  <a:cubicBezTo>
                    <a:pt x="760" y="98"/>
                    <a:pt x="778" y="98"/>
                    <a:pt x="778" y="98"/>
                  </a:cubicBezTo>
                  <a:cubicBezTo>
                    <a:pt x="778" y="98"/>
                    <a:pt x="788" y="98"/>
                    <a:pt x="788" y="98"/>
                  </a:cubicBezTo>
                  <a:cubicBezTo>
                    <a:pt x="788" y="98"/>
                    <a:pt x="788" y="100"/>
                    <a:pt x="789" y="101"/>
                  </a:cubicBezTo>
                  <a:cubicBezTo>
                    <a:pt x="789" y="101"/>
                    <a:pt x="797" y="100"/>
                    <a:pt x="797" y="100"/>
                  </a:cubicBezTo>
                  <a:cubicBezTo>
                    <a:pt x="803" y="99"/>
                    <a:pt x="803" y="99"/>
                    <a:pt x="803" y="99"/>
                  </a:cubicBezTo>
                  <a:cubicBezTo>
                    <a:pt x="805" y="99"/>
                    <a:pt x="805" y="99"/>
                    <a:pt x="805" y="99"/>
                  </a:cubicBezTo>
                  <a:cubicBezTo>
                    <a:pt x="805" y="99"/>
                    <a:pt x="802" y="95"/>
                    <a:pt x="802" y="95"/>
                  </a:cubicBezTo>
                  <a:cubicBezTo>
                    <a:pt x="801" y="95"/>
                    <a:pt x="798" y="94"/>
                    <a:pt x="798" y="94"/>
                  </a:cubicBezTo>
                  <a:cubicBezTo>
                    <a:pt x="797" y="94"/>
                    <a:pt x="800" y="88"/>
                    <a:pt x="800" y="87"/>
                  </a:cubicBezTo>
                  <a:cubicBezTo>
                    <a:pt x="800" y="86"/>
                    <a:pt x="799" y="82"/>
                    <a:pt x="801" y="83"/>
                  </a:cubicBezTo>
                  <a:cubicBezTo>
                    <a:pt x="802" y="83"/>
                    <a:pt x="811" y="83"/>
                    <a:pt x="811" y="83"/>
                  </a:cubicBezTo>
                  <a:cubicBezTo>
                    <a:pt x="811" y="83"/>
                    <a:pt x="814" y="86"/>
                    <a:pt x="814" y="87"/>
                  </a:cubicBezTo>
                  <a:cubicBezTo>
                    <a:pt x="814" y="88"/>
                    <a:pt x="820" y="92"/>
                    <a:pt x="820" y="92"/>
                  </a:cubicBezTo>
                  <a:cubicBezTo>
                    <a:pt x="820" y="92"/>
                    <a:pt x="823" y="88"/>
                    <a:pt x="823" y="88"/>
                  </a:cubicBezTo>
                  <a:cubicBezTo>
                    <a:pt x="823" y="87"/>
                    <a:pt x="825" y="85"/>
                    <a:pt x="825" y="85"/>
                  </a:cubicBezTo>
                  <a:cubicBezTo>
                    <a:pt x="825" y="84"/>
                    <a:pt x="822" y="81"/>
                    <a:pt x="822" y="81"/>
                  </a:cubicBezTo>
                  <a:cubicBezTo>
                    <a:pt x="822" y="81"/>
                    <a:pt x="825" y="78"/>
                    <a:pt x="826" y="80"/>
                  </a:cubicBezTo>
                  <a:cubicBezTo>
                    <a:pt x="828" y="81"/>
                    <a:pt x="831" y="88"/>
                    <a:pt x="831" y="88"/>
                  </a:cubicBezTo>
                  <a:cubicBezTo>
                    <a:pt x="831" y="88"/>
                    <a:pt x="828" y="95"/>
                    <a:pt x="828" y="96"/>
                  </a:cubicBezTo>
                  <a:cubicBezTo>
                    <a:pt x="828" y="97"/>
                    <a:pt x="827" y="103"/>
                    <a:pt x="827" y="104"/>
                  </a:cubicBezTo>
                  <a:cubicBezTo>
                    <a:pt x="827" y="104"/>
                    <a:pt x="824" y="107"/>
                    <a:pt x="824" y="107"/>
                  </a:cubicBezTo>
                  <a:cubicBezTo>
                    <a:pt x="824" y="107"/>
                    <a:pt x="822" y="107"/>
                    <a:pt x="822" y="108"/>
                  </a:cubicBezTo>
                  <a:cubicBezTo>
                    <a:pt x="822" y="108"/>
                    <a:pt x="824" y="113"/>
                    <a:pt x="824" y="113"/>
                  </a:cubicBezTo>
                  <a:cubicBezTo>
                    <a:pt x="824" y="113"/>
                    <a:pt x="825" y="118"/>
                    <a:pt x="826" y="118"/>
                  </a:cubicBezTo>
                  <a:cubicBezTo>
                    <a:pt x="826" y="118"/>
                    <a:pt x="842" y="132"/>
                    <a:pt x="842" y="132"/>
                  </a:cubicBezTo>
                  <a:cubicBezTo>
                    <a:pt x="852" y="142"/>
                    <a:pt x="852" y="142"/>
                    <a:pt x="852" y="142"/>
                  </a:cubicBezTo>
                  <a:cubicBezTo>
                    <a:pt x="859" y="148"/>
                    <a:pt x="859" y="148"/>
                    <a:pt x="859" y="148"/>
                  </a:cubicBezTo>
                  <a:cubicBezTo>
                    <a:pt x="861" y="148"/>
                    <a:pt x="861" y="148"/>
                    <a:pt x="861" y="148"/>
                  </a:cubicBezTo>
                  <a:cubicBezTo>
                    <a:pt x="861" y="148"/>
                    <a:pt x="863" y="140"/>
                    <a:pt x="862" y="140"/>
                  </a:cubicBezTo>
                  <a:cubicBezTo>
                    <a:pt x="861" y="140"/>
                    <a:pt x="859" y="138"/>
                    <a:pt x="859" y="137"/>
                  </a:cubicBezTo>
                  <a:cubicBezTo>
                    <a:pt x="859" y="137"/>
                    <a:pt x="860" y="134"/>
                    <a:pt x="861" y="135"/>
                  </a:cubicBezTo>
                  <a:cubicBezTo>
                    <a:pt x="862" y="135"/>
                    <a:pt x="864" y="135"/>
                    <a:pt x="864" y="135"/>
                  </a:cubicBezTo>
                  <a:cubicBezTo>
                    <a:pt x="859" y="129"/>
                    <a:pt x="859" y="129"/>
                    <a:pt x="859" y="129"/>
                  </a:cubicBezTo>
                  <a:cubicBezTo>
                    <a:pt x="861" y="126"/>
                    <a:pt x="861" y="126"/>
                    <a:pt x="861" y="126"/>
                  </a:cubicBezTo>
                  <a:cubicBezTo>
                    <a:pt x="865" y="127"/>
                    <a:pt x="865" y="127"/>
                    <a:pt x="865" y="127"/>
                  </a:cubicBezTo>
                  <a:cubicBezTo>
                    <a:pt x="860" y="122"/>
                    <a:pt x="860" y="122"/>
                    <a:pt x="860" y="122"/>
                  </a:cubicBezTo>
                  <a:cubicBezTo>
                    <a:pt x="857" y="117"/>
                    <a:pt x="857" y="117"/>
                    <a:pt x="857" y="117"/>
                  </a:cubicBezTo>
                  <a:cubicBezTo>
                    <a:pt x="857" y="117"/>
                    <a:pt x="860" y="117"/>
                    <a:pt x="860" y="118"/>
                  </a:cubicBezTo>
                  <a:cubicBezTo>
                    <a:pt x="860" y="118"/>
                    <a:pt x="863" y="116"/>
                    <a:pt x="862" y="115"/>
                  </a:cubicBezTo>
                  <a:cubicBezTo>
                    <a:pt x="861" y="115"/>
                    <a:pt x="855" y="113"/>
                    <a:pt x="855" y="113"/>
                  </a:cubicBezTo>
                  <a:cubicBezTo>
                    <a:pt x="855" y="112"/>
                    <a:pt x="852" y="112"/>
                    <a:pt x="852" y="111"/>
                  </a:cubicBezTo>
                  <a:cubicBezTo>
                    <a:pt x="852" y="110"/>
                    <a:pt x="852" y="108"/>
                    <a:pt x="852" y="108"/>
                  </a:cubicBezTo>
                  <a:cubicBezTo>
                    <a:pt x="851" y="108"/>
                    <a:pt x="847" y="105"/>
                    <a:pt x="847" y="105"/>
                  </a:cubicBezTo>
                  <a:cubicBezTo>
                    <a:pt x="843" y="106"/>
                    <a:pt x="843" y="106"/>
                    <a:pt x="843" y="106"/>
                  </a:cubicBezTo>
                  <a:cubicBezTo>
                    <a:pt x="842" y="102"/>
                    <a:pt x="842" y="102"/>
                    <a:pt x="842" y="102"/>
                  </a:cubicBezTo>
                  <a:cubicBezTo>
                    <a:pt x="843" y="100"/>
                    <a:pt x="843" y="100"/>
                    <a:pt x="843" y="100"/>
                  </a:cubicBezTo>
                  <a:cubicBezTo>
                    <a:pt x="843" y="100"/>
                    <a:pt x="839" y="95"/>
                    <a:pt x="839" y="95"/>
                  </a:cubicBezTo>
                  <a:cubicBezTo>
                    <a:pt x="839" y="95"/>
                    <a:pt x="846" y="93"/>
                    <a:pt x="847" y="93"/>
                  </a:cubicBezTo>
                  <a:cubicBezTo>
                    <a:pt x="847" y="93"/>
                    <a:pt x="850" y="92"/>
                    <a:pt x="850" y="93"/>
                  </a:cubicBezTo>
                  <a:cubicBezTo>
                    <a:pt x="850" y="95"/>
                    <a:pt x="852" y="96"/>
                    <a:pt x="852" y="96"/>
                  </a:cubicBezTo>
                  <a:cubicBezTo>
                    <a:pt x="855" y="93"/>
                    <a:pt x="855" y="93"/>
                    <a:pt x="855" y="93"/>
                  </a:cubicBezTo>
                  <a:cubicBezTo>
                    <a:pt x="855" y="93"/>
                    <a:pt x="858" y="91"/>
                    <a:pt x="858" y="91"/>
                  </a:cubicBezTo>
                  <a:cubicBezTo>
                    <a:pt x="859" y="92"/>
                    <a:pt x="864" y="93"/>
                    <a:pt x="865" y="93"/>
                  </a:cubicBezTo>
                  <a:cubicBezTo>
                    <a:pt x="865" y="94"/>
                    <a:pt x="868" y="95"/>
                    <a:pt x="869" y="95"/>
                  </a:cubicBezTo>
                  <a:cubicBezTo>
                    <a:pt x="869" y="95"/>
                    <a:pt x="869" y="93"/>
                    <a:pt x="869" y="93"/>
                  </a:cubicBezTo>
                  <a:cubicBezTo>
                    <a:pt x="869" y="91"/>
                    <a:pt x="869" y="91"/>
                    <a:pt x="869" y="91"/>
                  </a:cubicBezTo>
                  <a:cubicBezTo>
                    <a:pt x="873" y="85"/>
                    <a:pt x="873" y="85"/>
                    <a:pt x="873" y="85"/>
                  </a:cubicBezTo>
                  <a:cubicBezTo>
                    <a:pt x="873" y="85"/>
                    <a:pt x="875" y="82"/>
                    <a:pt x="877" y="82"/>
                  </a:cubicBezTo>
                  <a:cubicBezTo>
                    <a:pt x="878" y="82"/>
                    <a:pt x="882" y="79"/>
                    <a:pt x="882" y="79"/>
                  </a:cubicBezTo>
                  <a:cubicBezTo>
                    <a:pt x="883" y="80"/>
                    <a:pt x="888" y="79"/>
                    <a:pt x="889" y="81"/>
                  </a:cubicBezTo>
                  <a:cubicBezTo>
                    <a:pt x="889" y="82"/>
                    <a:pt x="892" y="80"/>
                    <a:pt x="892" y="80"/>
                  </a:cubicBezTo>
                  <a:cubicBezTo>
                    <a:pt x="892" y="80"/>
                    <a:pt x="890" y="77"/>
                    <a:pt x="889" y="77"/>
                  </a:cubicBezTo>
                  <a:cubicBezTo>
                    <a:pt x="889" y="78"/>
                    <a:pt x="880" y="74"/>
                    <a:pt x="880" y="74"/>
                  </a:cubicBezTo>
                  <a:cubicBezTo>
                    <a:pt x="880" y="74"/>
                    <a:pt x="874" y="71"/>
                    <a:pt x="874" y="71"/>
                  </a:cubicBezTo>
                  <a:cubicBezTo>
                    <a:pt x="874" y="71"/>
                    <a:pt x="871" y="69"/>
                    <a:pt x="870" y="69"/>
                  </a:cubicBezTo>
                  <a:cubicBezTo>
                    <a:pt x="870" y="69"/>
                    <a:pt x="873" y="68"/>
                    <a:pt x="874" y="68"/>
                  </a:cubicBezTo>
                  <a:cubicBezTo>
                    <a:pt x="875" y="68"/>
                    <a:pt x="877" y="65"/>
                    <a:pt x="877" y="65"/>
                  </a:cubicBezTo>
                  <a:cubicBezTo>
                    <a:pt x="877" y="65"/>
                    <a:pt x="876" y="62"/>
                    <a:pt x="875" y="62"/>
                  </a:cubicBezTo>
                  <a:cubicBezTo>
                    <a:pt x="875" y="61"/>
                    <a:pt x="879" y="62"/>
                    <a:pt x="880" y="62"/>
                  </a:cubicBezTo>
                  <a:cubicBezTo>
                    <a:pt x="882" y="63"/>
                    <a:pt x="889" y="63"/>
                    <a:pt x="889" y="64"/>
                  </a:cubicBezTo>
                  <a:cubicBezTo>
                    <a:pt x="888" y="64"/>
                    <a:pt x="893" y="64"/>
                    <a:pt x="893" y="65"/>
                  </a:cubicBezTo>
                  <a:cubicBezTo>
                    <a:pt x="893" y="67"/>
                    <a:pt x="895" y="67"/>
                    <a:pt x="896" y="68"/>
                  </a:cubicBezTo>
                  <a:cubicBezTo>
                    <a:pt x="896" y="68"/>
                    <a:pt x="902" y="69"/>
                    <a:pt x="903" y="69"/>
                  </a:cubicBezTo>
                  <a:cubicBezTo>
                    <a:pt x="903" y="70"/>
                    <a:pt x="909" y="69"/>
                    <a:pt x="909" y="70"/>
                  </a:cubicBezTo>
                  <a:cubicBezTo>
                    <a:pt x="909" y="71"/>
                    <a:pt x="911" y="70"/>
                    <a:pt x="911" y="70"/>
                  </a:cubicBezTo>
                  <a:cubicBezTo>
                    <a:pt x="911" y="70"/>
                    <a:pt x="910" y="65"/>
                    <a:pt x="909" y="65"/>
                  </a:cubicBezTo>
                  <a:close/>
                  <a:moveTo>
                    <a:pt x="290" y="248"/>
                  </a:moveTo>
                  <a:cubicBezTo>
                    <a:pt x="288" y="251"/>
                    <a:pt x="288" y="255"/>
                    <a:pt x="287" y="258"/>
                  </a:cubicBezTo>
                  <a:cubicBezTo>
                    <a:pt x="285" y="261"/>
                    <a:pt x="284" y="263"/>
                    <a:pt x="283" y="264"/>
                  </a:cubicBezTo>
                  <a:cubicBezTo>
                    <a:pt x="282" y="266"/>
                    <a:pt x="282" y="269"/>
                    <a:pt x="280" y="270"/>
                  </a:cubicBezTo>
                  <a:cubicBezTo>
                    <a:pt x="278" y="271"/>
                    <a:pt x="275" y="273"/>
                    <a:pt x="274" y="272"/>
                  </a:cubicBezTo>
                  <a:cubicBezTo>
                    <a:pt x="272" y="271"/>
                    <a:pt x="265" y="271"/>
                    <a:pt x="264" y="271"/>
                  </a:cubicBezTo>
                  <a:cubicBezTo>
                    <a:pt x="264" y="271"/>
                    <a:pt x="256" y="271"/>
                    <a:pt x="255" y="273"/>
                  </a:cubicBezTo>
                  <a:cubicBezTo>
                    <a:pt x="254" y="274"/>
                    <a:pt x="248" y="273"/>
                    <a:pt x="247" y="273"/>
                  </a:cubicBezTo>
                  <a:cubicBezTo>
                    <a:pt x="246" y="272"/>
                    <a:pt x="234" y="267"/>
                    <a:pt x="233" y="267"/>
                  </a:cubicBezTo>
                  <a:cubicBezTo>
                    <a:pt x="232" y="267"/>
                    <a:pt x="226" y="264"/>
                    <a:pt x="225" y="264"/>
                  </a:cubicBezTo>
                  <a:cubicBezTo>
                    <a:pt x="224" y="263"/>
                    <a:pt x="218" y="262"/>
                    <a:pt x="218" y="261"/>
                  </a:cubicBezTo>
                  <a:cubicBezTo>
                    <a:pt x="218" y="261"/>
                    <a:pt x="218" y="260"/>
                    <a:pt x="217" y="260"/>
                  </a:cubicBezTo>
                  <a:cubicBezTo>
                    <a:pt x="216" y="260"/>
                    <a:pt x="210" y="262"/>
                    <a:pt x="209" y="263"/>
                  </a:cubicBezTo>
                  <a:cubicBezTo>
                    <a:pt x="208" y="264"/>
                    <a:pt x="205" y="266"/>
                    <a:pt x="205" y="266"/>
                  </a:cubicBezTo>
                  <a:cubicBezTo>
                    <a:pt x="205" y="266"/>
                    <a:pt x="203" y="269"/>
                    <a:pt x="203" y="271"/>
                  </a:cubicBezTo>
                  <a:cubicBezTo>
                    <a:pt x="203" y="273"/>
                    <a:pt x="206" y="275"/>
                    <a:pt x="205" y="276"/>
                  </a:cubicBezTo>
                  <a:cubicBezTo>
                    <a:pt x="204" y="277"/>
                    <a:pt x="200" y="278"/>
                    <a:pt x="200" y="278"/>
                  </a:cubicBezTo>
                  <a:cubicBezTo>
                    <a:pt x="200" y="278"/>
                    <a:pt x="197" y="275"/>
                    <a:pt x="196" y="275"/>
                  </a:cubicBezTo>
                  <a:cubicBezTo>
                    <a:pt x="194" y="274"/>
                    <a:pt x="183" y="272"/>
                    <a:pt x="183" y="272"/>
                  </a:cubicBezTo>
                  <a:cubicBezTo>
                    <a:pt x="179" y="267"/>
                    <a:pt x="179" y="267"/>
                    <a:pt x="179" y="267"/>
                  </a:cubicBezTo>
                  <a:cubicBezTo>
                    <a:pt x="179" y="267"/>
                    <a:pt x="172" y="262"/>
                    <a:pt x="171" y="262"/>
                  </a:cubicBezTo>
                  <a:cubicBezTo>
                    <a:pt x="170" y="262"/>
                    <a:pt x="162" y="262"/>
                    <a:pt x="161" y="261"/>
                  </a:cubicBezTo>
                  <a:cubicBezTo>
                    <a:pt x="160" y="260"/>
                    <a:pt x="156" y="255"/>
                    <a:pt x="154" y="255"/>
                  </a:cubicBezTo>
                  <a:cubicBezTo>
                    <a:pt x="152" y="256"/>
                    <a:pt x="153" y="253"/>
                    <a:pt x="154" y="252"/>
                  </a:cubicBezTo>
                  <a:cubicBezTo>
                    <a:pt x="154" y="252"/>
                    <a:pt x="156" y="248"/>
                    <a:pt x="156" y="247"/>
                  </a:cubicBezTo>
                  <a:cubicBezTo>
                    <a:pt x="156" y="246"/>
                    <a:pt x="157" y="242"/>
                    <a:pt x="155" y="241"/>
                  </a:cubicBezTo>
                  <a:cubicBezTo>
                    <a:pt x="153" y="240"/>
                    <a:pt x="154" y="236"/>
                    <a:pt x="154" y="236"/>
                  </a:cubicBezTo>
                  <a:cubicBezTo>
                    <a:pt x="154" y="236"/>
                    <a:pt x="157" y="235"/>
                    <a:pt x="156" y="235"/>
                  </a:cubicBezTo>
                  <a:cubicBezTo>
                    <a:pt x="155" y="235"/>
                    <a:pt x="151" y="235"/>
                    <a:pt x="150" y="234"/>
                  </a:cubicBezTo>
                  <a:cubicBezTo>
                    <a:pt x="149" y="233"/>
                    <a:pt x="149" y="232"/>
                    <a:pt x="148" y="233"/>
                  </a:cubicBezTo>
                  <a:cubicBezTo>
                    <a:pt x="147" y="233"/>
                    <a:pt x="141" y="234"/>
                    <a:pt x="140" y="234"/>
                  </a:cubicBezTo>
                  <a:cubicBezTo>
                    <a:pt x="140" y="234"/>
                    <a:pt x="134" y="235"/>
                    <a:pt x="133" y="235"/>
                  </a:cubicBezTo>
                  <a:cubicBezTo>
                    <a:pt x="132" y="235"/>
                    <a:pt x="133" y="235"/>
                    <a:pt x="132" y="235"/>
                  </a:cubicBezTo>
                  <a:cubicBezTo>
                    <a:pt x="131" y="234"/>
                    <a:pt x="126" y="237"/>
                    <a:pt x="126" y="237"/>
                  </a:cubicBezTo>
                  <a:cubicBezTo>
                    <a:pt x="126" y="238"/>
                    <a:pt x="121" y="237"/>
                    <a:pt x="120" y="237"/>
                  </a:cubicBezTo>
                  <a:cubicBezTo>
                    <a:pt x="119" y="238"/>
                    <a:pt x="112" y="238"/>
                    <a:pt x="112" y="238"/>
                  </a:cubicBezTo>
                  <a:cubicBezTo>
                    <a:pt x="101" y="240"/>
                    <a:pt x="101" y="240"/>
                    <a:pt x="101" y="240"/>
                  </a:cubicBezTo>
                  <a:cubicBezTo>
                    <a:pt x="101" y="240"/>
                    <a:pt x="93" y="243"/>
                    <a:pt x="93" y="245"/>
                  </a:cubicBezTo>
                  <a:cubicBezTo>
                    <a:pt x="93" y="246"/>
                    <a:pt x="90" y="248"/>
                    <a:pt x="90" y="248"/>
                  </a:cubicBezTo>
                  <a:cubicBezTo>
                    <a:pt x="89" y="249"/>
                    <a:pt x="85" y="248"/>
                    <a:pt x="85" y="248"/>
                  </a:cubicBezTo>
                  <a:cubicBezTo>
                    <a:pt x="84" y="247"/>
                    <a:pt x="77" y="248"/>
                    <a:pt x="77" y="248"/>
                  </a:cubicBezTo>
                  <a:cubicBezTo>
                    <a:pt x="77" y="248"/>
                    <a:pt x="74" y="246"/>
                    <a:pt x="73" y="247"/>
                  </a:cubicBezTo>
                  <a:cubicBezTo>
                    <a:pt x="72" y="248"/>
                    <a:pt x="72" y="244"/>
                    <a:pt x="72" y="244"/>
                  </a:cubicBezTo>
                  <a:cubicBezTo>
                    <a:pt x="73" y="241"/>
                    <a:pt x="73" y="241"/>
                    <a:pt x="73" y="241"/>
                  </a:cubicBezTo>
                  <a:cubicBezTo>
                    <a:pt x="77" y="238"/>
                    <a:pt x="77" y="238"/>
                    <a:pt x="77" y="238"/>
                  </a:cubicBezTo>
                  <a:cubicBezTo>
                    <a:pt x="87" y="236"/>
                    <a:pt x="87" y="236"/>
                    <a:pt x="87" y="236"/>
                  </a:cubicBezTo>
                  <a:cubicBezTo>
                    <a:pt x="92" y="233"/>
                    <a:pt x="92" y="233"/>
                    <a:pt x="92" y="233"/>
                  </a:cubicBezTo>
                  <a:cubicBezTo>
                    <a:pt x="96" y="232"/>
                    <a:pt x="96" y="232"/>
                    <a:pt x="96" y="232"/>
                  </a:cubicBezTo>
                  <a:cubicBezTo>
                    <a:pt x="97" y="226"/>
                    <a:pt x="97" y="226"/>
                    <a:pt x="97" y="226"/>
                  </a:cubicBezTo>
                  <a:cubicBezTo>
                    <a:pt x="97" y="226"/>
                    <a:pt x="101" y="226"/>
                    <a:pt x="101" y="225"/>
                  </a:cubicBezTo>
                  <a:cubicBezTo>
                    <a:pt x="101" y="224"/>
                    <a:pt x="100" y="221"/>
                    <a:pt x="100" y="221"/>
                  </a:cubicBezTo>
                  <a:cubicBezTo>
                    <a:pt x="107" y="210"/>
                    <a:pt x="107" y="210"/>
                    <a:pt x="107" y="210"/>
                  </a:cubicBezTo>
                  <a:cubicBezTo>
                    <a:pt x="116" y="205"/>
                    <a:pt x="116" y="205"/>
                    <a:pt x="116" y="205"/>
                  </a:cubicBezTo>
                  <a:cubicBezTo>
                    <a:pt x="118" y="202"/>
                    <a:pt x="118" y="202"/>
                    <a:pt x="118" y="202"/>
                  </a:cubicBezTo>
                  <a:cubicBezTo>
                    <a:pt x="118" y="202"/>
                    <a:pt x="117" y="198"/>
                    <a:pt x="118" y="197"/>
                  </a:cubicBezTo>
                  <a:cubicBezTo>
                    <a:pt x="118" y="196"/>
                    <a:pt x="125" y="195"/>
                    <a:pt x="125" y="195"/>
                  </a:cubicBezTo>
                  <a:cubicBezTo>
                    <a:pt x="133" y="198"/>
                    <a:pt x="133" y="198"/>
                    <a:pt x="133" y="198"/>
                  </a:cubicBezTo>
                  <a:cubicBezTo>
                    <a:pt x="133" y="198"/>
                    <a:pt x="137" y="195"/>
                    <a:pt x="138" y="194"/>
                  </a:cubicBezTo>
                  <a:cubicBezTo>
                    <a:pt x="139" y="194"/>
                    <a:pt x="144" y="191"/>
                    <a:pt x="144" y="191"/>
                  </a:cubicBezTo>
                  <a:cubicBezTo>
                    <a:pt x="144" y="191"/>
                    <a:pt x="144" y="189"/>
                    <a:pt x="145" y="189"/>
                  </a:cubicBezTo>
                  <a:cubicBezTo>
                    <a:pt x="146" y="189"/>
                    <a:pt x="150" y="188"/>
                    <a:pt x="151" y="190"/>
                  </a:cubicBezTo>
                  <a:cubicBezTo>
                    <a:pt x="151" y="192"/>
                    <a:pt x="155" y="198"/>
                    <a:pt x="155" y="198"/>
                  </a:cubicBezTo>
                  <a:cubicBezTo>
                    <a:pt x="160" y="204"/>
                    <a:pt x="160" y="204"/>
                    <a:pt x="160" y="204"/>
                  </a:cubicBezTo>
                  <a:cubicBezTo>
                    <a:pt x="166" y="208"/>
                    <a:pt x="166" y="208"/>
                    <a:pt x="166" y="208"/>
                  </a:cubicBezTo>
                  <a:cubicBezTo>
                    <a:pt x="172" y="210"/>
                    <a:pt x="172" y="210"/>
                    <a:pt x="172" y="210"/>
                  </a:cubicBezTo>
                  <a:cubicBezTo>
                    <a:pt x="172" y="210"/>
                    <a:pt x="176" y="214"/>
                    <a:pt x="177" y="214"/>
                  </a:cubicBezTo>
                  <a:cubicBezTo>
                    <a:pt x="177" y="214"/>
                    <a:pt x="181" y="218"/>
                    <a:pt x="181" y="218"/>
                  </a:cubicBezTo>
                  <a:cubicBezTo>
                    <a:pt x="183" y="222"/>
                    <a:pt x="183" y="222"/>
                    <a:pt x="183" y="222"/>
                  </a:cubicBezTo>
                  <a:cubicBezTo>
                    <a:pt x="183" y="222"/>
                    <a:pt x="182" y="224"/>
                    <a:pt x="181" y="226"/>
                  </a:cubicBezTo>
                  <a:cubicBezTo>
                    <a:pt x="180" y="227"/>
                    <a:pt x="177" y="230"/>
                    <a:pt x="176" y="230"/>
                  </a:cubicBezTo>
                  <a:cubicBezTo>
                    <a:pt x="175" y="229"/>
                    <a:pt x="170" y="228"/>
                    <a:pt x="170" y="228"/>
                  </a:cubicBezTo>
                  <a:cubicBezTo>
                    <a:pt x="164" y="229"/>
                    <a:pt x="164" y="229"/>
                    <a:pt x="164" y="229"/>
                  </a:cubicBezTo>
                  <a:cubicBezTo>
                    <a:pt x="164" y="229"/>
                    <a:pt x="163" y="231"/>
                    <a:pt x="165" y="232"/>
                  </a:cubicBezTo>
                  <a:cubicBezTo>
                    <a:pt x="166" y="233"/>
                    <a:pt x="168" y="233"/>
                    <a:pt x="170" y="234"/>
                  </a:cubicBezTo>
                  <a:cubicBezTo>
                    <a:pt x="172" y="235"/>
                    <a:pt x="176" y="237"/>
                    <a:pt x="176" y="237"/>
                  </a:cubicBezTo>
                  <a:cubicBezTo>
                    <a:pt x="176" y="237"/>
                    <a:pt x="179" y="237"/>
                    <a:pt x="179" y="238"/>
                  </a:cubicBezTo>
                  <a:cubicBezTo>
                    <a:pt x="179" y="238"/>
                    <a:pt x="180" y="236"/>
                    <a:pt x="179" y="234"/>
                  </a:cubicBezTo>
                  <a:cubicBezTo>
                    <a:pt x="179" y="232"/>
                    <a:pt x="179" y="230"/>
                    <a:pt x="181" y="230"/>
                  </a:cubicBezTo>
                  <a:cubicBezTo>
                    <a:pt x="182" y="229"/>
                    <a:pt x="185" y="230"/>
                    <a:pt x="185" y="229"/>
                  </a:cubicBezTo>
                  <a:cubicBezTo>
                    <a:pt x="185" y="228"/>
                    <a:pt x="186" y="227"/>
                    <a:pt x="186" y="227"/>
                  </a:cubicBezTo>
                  <a:cubicBezTo>
                    <a:pt x="188" y="225"/>
                    <a:pt x="188" y="225"/>
                    <a:pt x="188" y="225"/>
                  </a:cubicBezTo>
                  <a:cubicBezTo>
                    <a:pt x="188" y="223"/>
                    <a:pt x="188" y="223"/>
                    <a:pt x="188" y="223"/>
                  </a:cubicBezTo>
                  <a:cubicBezTo>
                    <a:pt x="190" y="221"/>
                    <a:pt x="190" y="221"/>
                    <a:pt x="190" y="221"/>
                  </a:cubicBezTo>
                  <a:cubicBezTo>
                    <a:pt x="190" y="221"/>
                    <a:pt x="189" y="220"/>
                    <a:pt x="188" y="219"/>
                  </a:cubicBezTo>
                  <a:cubicBezTo>
                    <a:pt x="187" y="218"/>
                    <a:pt x="186" y="217"/>
                    <a:pt x="186" y="216"/>
                  </a:cubicBezTo>
                  <a:cubicBezTo>
                    <a:pt x="187" y="215"/>
                    <a:pt x="189" y="213"/>
                    <a:pt x="191" y="214"/>
                  </a:cubicBezTo>
                  <a:cubicBezTo>
                    <a:pt x="192" y="215"/>
                    <a:pt x="195" y="215"/>
                    <a:pt x="195" y="216"/>
                  </a:cubicBezTo>
                  <a:cubicBezTo>
                    <a:pt x="195" y="218"/>
                    <a:pt x="195" y="219"/>
                    <a:pt x="196" y="218"/>
                  </a:cubicBezTo>
                  <a:cubicBezTo>
                    <a:pt x="196" y="217"/>
                    <a:pt x="196" y="214"/>
                    <a:pt x="196" y="214"/>
                  </a:cubicBezTo>
                  <a:cubicBezTo>
                    <a:pt x="196" y="214"/>
                    <a:pt x="194" y="211"/>
                    <a:pt x="192" y="211"/>
                  </a:cubicBezTo>
                  <a:cubicBezTo>
                    <a:pt x="191" y="210"/>
                    <a:pt x="186" y="208"/>
                    <a:pt x="185" y="208"/>
                  </a:cubicBezTo>
                  <a:cubicBezTo>
                    <a:pt x="184" y="207"/>
                    <a:pt x="182" y="206"/>
                    <a:pt x="182" y="206"/>
                  </a:cubicBezTo>
                  <a:cubicBezTo>
                    <a:pt x="182" y="206"/>
                    <a:pt x="183" y="204"/>
                    <a:pt x="181" y="204"/>
                  </a:cubicBezTo>
                  <a:cubicBezTo>
                    <a:pt x="180" y="204"/>
                    <a:pt x="176" y="203"/>
                    <a:pt x="176" y="203"/>
                  </a:cubicBezTo>
                  <a:cubicBezTo>
                    <a:pt x="176" y="202"/>
                    <a:pt x="171" y="199"/>
                    <a:pt x="171" y="198"/>
                  </a:cubicBezTo>
                  <a:cubicBezTo>
                    <a:pt x="171" y="197"/>
                    <a:pt x="167" y="192"/>
                    <a:pt x="167" y="192"/>
                  </a:cubicBezTo>
                  <a:cubicBezTo>
                    <a:pt x="167" y="192"/>
                    <a:pt x="165" y="190"/>
                    <a:pt x="165" y="189"/>
                  </a:cubicBezTo>
                  <a:cubicBezTo>
                    <a:pt x="164" y="188"/>
                    <a:pt x="164" y="187"/>
                    <a:pt x="164" y="185"/>
                  </a:cubicBezTo>
                  <a:cubicBezTo>
                    <a:pt x="163" y="183"/>
                    <a:pt x="168" y="178"/>
                    <a:pt x="168" y="179"/>
                  </a:cubicBezTo>
                  <a:cubicBezTo>
                    <a:pt x="168" y="180"/>
                    <a:pt x="169" y="181"/>
                    <a:pt x="170" y="183"/>
                  </a:cubicBezTo>
                  <a:cubicBezTo>
                    <a:pt x="171" y="185"/>
                    <a:pt x="175" y="189"/>
                    <a:pt x="176" y="190"/>
                  </a:cubicBezTo>
                  <a:cubicBezTo>
                    <a:pt x="176" y="192"/>
                    <a:pt x="181" y="196"/>
                    <a:pt x="183" y="196"/>
                  </a:cubicBezTo>
                  <a:cubicBezTo>
                    <a:pt x="184" y="197"/>
                    <a:pt x="184" y="198"/>
                    <a:pt x="187" y="199"/>
                  </a:cubicBezTo>
                  <a:cubicBezTo>
                    <a:pt x="189" y="200"/>
                    <a:pt x="189" y="200"/>
                    <a:pt x="192" y="202"/>
                  </a:cubicBezTo>
                  <a:cubicBezTo>
                    <a:pt x="195" y="203"/>
                    <a:pt x="196" y="204"/>
                    <a:pt x="196" y="204"/>
                  </a:cubicBezTo>
                  <a:cubicBezTo>
                    <a:pt x="197" y="205"/>
                    <a:pt x="199" y="205"/>
                    <a:pt x="199" y="206"/>
                  </a:cubicBezTo>
                  <a:cubicBezTo>
                    <a:pt x="200" y="207"/>
                    <a:pt x="201" y="208"/>
                    <a:pt x="201" y="209"/>
                  </a:cubicBezTo>
                  <a:cubicBezTo>
                    <a:pt x="201" y="210"/>
                    <a:pt x="202" y="210"/>
                    <a:pt x="201" y="212"/>
                  </a:cubicBezTo>
                  <a:cubicBezTo>
                    <a:pt x="201" y="215"/>
                    <a:pt x="200" y="215"/>
                    <a:pt x="200" y="216"/>
                  </a:cubicBezTo>
                  <a:cubicBezTo>
                    <a:pt x="201" y="216"/>
                    <a:pt x="205" y="225"/>
                    <a:pt x="207" y="225"/>
                  </a:cubicBezTo>
                  <a:cubicBezTo>
                    <a:pt x="208" y="225"/>
                    <a:pt x="213" y="227"/>
                    <a:pt x="213" y="230"/>
                  </a:cubicBezTo>
                  <a:cubicBezTo>
                    <a:pt x="212" y="233"/>
                    <a:pt x="216" y="237"/>
                    <a:pt x="216" y="237"/>
                  </a:cubicBezTo>
                  <a:cubicBezTo>
                    <a:pt x="216" y="237"/>
                    <a:pt x="219" y="237"/>
                    <a:pt x="221" y="237"/>
                  </a:cubicBezTo>
                  <a:cubicBezTo>
                    <a:pt x="221" y="236"/>
                    <a:pt x="221" y="233"/>
                    <a:pt x="223" y="232"/>
                  </a:cubicBezTo>
                  <a:cubicBezTo>
                    <a:pt x="225" y="231"/>
                    <a:pt x="228" y="230"/>
                    <a:pt x="227" y="228"/>
                  </a:cubicBezTo>
                  <a:cubicBezTo>
                    <a:pt x="227" y="227"/>
                    <a:pt x="226" y="225"/>
                    <a:pt x="225" y="224"/>
                  </a:cubicBezTo>
                  <a:cubicBezTo>
                    <a:pt x="223" y="222"/>
                    <a:pt x="221" y="221"/>
                    <a:pt x="220" y="219"/>
                  </a:cubicBezTo>
                  <a:cubicBezTo>
                    <a:pt x="220" y="217"/>
                    <a:pt x="219" y="214"/>
                    <a:pt x="221" y="215"/>
                  </a:cubicBezTo>
                  <a:cubicBezTo>
                    <a:pt x="223" y="215"/>
                    <a:pt x="225" y="220"/>
                    <a:pt x="226" y="217"/>
                  </a:cubicBezTo>
                  <a:cubicBezTo>
                    <a:pt x="227" y="214"/>
                    <a:pt x="230" y="212"/>
                    <a:pt x="231" y="212"/>
                  </a:cubicBezTo>
                  <a:cubicBezTo>
                    <a:pt x="233" y="213"/>
                    <a:pt x="236" y="214"/>
                    <a:pt x="236" y="215"/>
                  </a:cubicBezTo>
                  <a:cubicBezTo>
                    <a:pt x="236" y="216"/>
                    <a:pt x="238" y="224"/>
                    <a:pt x="238" y="224"/>
                  </a:cubicBezTo>
                  <a:cubicBezTo>
                    <a:pt x="238" y="224"/>
                    <a:pt x="239" y="225"/>
                    <a:pt x="239" y="228"/>
                  </a:cubicBezTo>
                  <a:cubicBezTo>
                    <a:pt x="240" y="232"/>
                    <a:pt x="243" y="233"/>
                    <a:pt x="243" y="234"/>
                  </a:cubicBezTo>
                  <a:cubicBezTo>
                    <a:pt x="242" y="235"/>
                    <a:pt x="241" y="236"/>
                    <a:pt x="244" y="236"/>
                  </a:cubicBezTo>
                  <a:cubicBezTo>
                    <a:pt x="248" y="237"/>
                    <a:pt x="252" y="237"/>
                    <a:pt x="252" y="238"/>
                  </a:cubicBezTo>
                  <a:cubicBezTo>
                    <a:pt x="252" y="239"/>
                    <a:pt x="255" y="240"/>
                    <a:pt x="255" y="241"/>
                  </a:cubicBezTo>
                  <a:cubicBezTo>
                    <a:pt x="256" y="241"/>
                    <a:pt x="259" y="243"/>
                    <a:pt x="259" y="241"/>
                  </a:cubicBezTo>
                  <a:cubicBezTo>
                    <a:pt x="260" y="240"/>
                    <a:pt x="261" y="237"/>
                    <a:pt x="261" y="237"/>
                  </a:cubicBezTo>
                  <a:cubicBezTo>
                    <a:pt x="262" y="238"/>
                    <a:pt x="268" y="238"/>
                    <a:pt x="269" y="240"/>
                  </a:cubicBezTo>
                  <a:cubicBezTo>
                    <a:pt x="269" y="242"/>
                    <a:pt x="273" y="242"/>
                    <a:pt x="273" y="242"/>
                  </a:cubicBezTo>
                  <a:cubicBezTo>
                    <a:pt x="273" y="243"/>
                    <a:pt x="277" y="241"/>
                    <a:pt x="277" y="241"/>
                  </a:cubicBezTo>
                  <a:cubicBezTo>
                    <a:pt x="277" y="241"/>
                    <a:pt x="282" y="237"/>
                    <a:pt x="283" y="238"/>
                  </a:cubicBezTo>
                  <a:cubicBezTo>
                    <a:pt x="285" y="239"/>
                    <a:pt x="289" y="235"/>
                    <a:pt x="288" y="238"/>
                  </a:cubicBezTo>
                  <a:cubicBezTo>
                    <a:pt x="288" y="242"/>
                    <a:pt x="291" y="244"/>
                    <a:pt x="290" y="24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6" name="Freeform 62"/>
            <p:cNvSpPr/>
            <p:nvPr/>
          </p:nvSpPr>
          <p:spPr bwMode="auto">
            <a:xfrm>
              <a:off x="4729148" y="1781348"/>
              <a:ext cx="179149" cy="96385"/>
            </a:xfrm>
            <a:custGeom>
              <a:avLst/>
              <a:gdLst/>
              <a:ahLst/>
              <a:cxnLst>
                <a:cxn ang="0">
                  <a:pos x="71" y="33"/>
                </a:cxn>
                <a:cxn ang="0">
                  <a:pos x="66" y="39"/>
                </a:cxn>
                <a:cxn ang="0">
                  <a:pos x="57" y="37"/>
                </a:cxn>
                <a:cxn ang="0">
                  <a:pos x="51" y="37"/>
                </a:cxn>
                <a:cxn ang="0">
                  <a:pos x="46" y="36"/>
                </a:cxn>
                <a:cxn ang="0">
                  <a:pos x="41" y="34"/>
                </a:cxn>
                <a:cxn ang="0">
                  <a:pos x="36" y="31"/>
                </a:cxn>
                <a:cxn ang="0">
                  <a:pos x="27" y="33"/>
                </a:cxn>
                <a:cxn ang="0">
                  <a:pos x="19" y="36"/>
                </a:cxn>
                <a:cxn ang="0">
                  <a:pos x="17" y="38"/>
                </a:cxn>
                <a:cxn ang="0">
                  <a:pos x="8" y="36"/>
                </a:cxn>
                <a:cxn ang="0">
                  <a:pos x="2" y="33"/>
                </a:cxn>
                <a:cxn ang="0">
                  <a:pos x="0" y="30"/>
                </a:cxn>
                <a:cxn ang="0">
                  <a:pos x="2" y="30"/>
                </a:cxn>
                <a:cxn ang="0">
                  <a:pos x="1" y="26"/>
                </a:cxn>
                <a:cxn ang="0">
                  <a:pos x="2" y="24"/>
                </a:cxn>
                <a:cxn ang="0">
                  <a:pos x="4" y="22"/>
                </a:cxn>
                <a:cxn ang="0">
                  <a:pos x="6" y="15"/>
                </a:cxn>
                <a:cxn ang="0">
                  <a:pos x="9" y="14"/>
                </a:cxn>
                <a:cxn ang="0">
                  <a:pos x="9" y="11"/>
                </a:cxn>
                <a:cxn ang="0">
                  <a:pos x="12" y="8"/>
                </a:cxn>
                <a:cxn ang="0">
                  <a:pos x="16" y="4"/>
                </a:cxn>
                <a:cxn ang="0">
                  <a:pos x="21" y="6"/>
                </a:cxn>
                <a:cxn ang="0">
                  <a:pos x="26" y="7"/>
                </a:cxn>
                <a:cxn ang="0">
                  <a:pos x="22" y="11"/>
                </a:cxn>
                <a:cxn ang="0">
                  <a:pos x="26" y="12"/>
                </a:cxn>
                <a:cxn ang="0">
                  <a:pos x="28" y="16"/>
                </a:cxn>
                <a:cxn ang="0">
                  <a:pos x="32" y="17"/>
                </a:cxn>
                <a:cxn ang="0">
                  <a:pos x="33" y="15"/>
                </a:cxn>
                <a:cxn ang="0">
                  <a:pos x="40" y="13"/>
                </a:cxn>
                <a:cxn ang="0">
                  <a:pos x="42" y="12"/>
                </a:cxn>
                <a:cxn ang="0">
                  <a:pos x="38" y="11"/>
                </a:cxn>
                <a:cxn ang="0">
                  <a:pos x="36" y="9"/>
                </a:cxn>
                <a:cxn ang="0">
                  <a:pos x="39" y="3"/>
                </a:cxn>
                <a:cxn ang="0">
                  <a:pos x="48" y="1"/>
                </a:cxn>
                <a:cxn ang="0">
                  <a:pos x="53" y="0"/>
                </a:cxn>
                <a:cxn ang="0">
                  <a:pos x="49" y="4"/>
                </a:cxn>
                <a:cxn ang="0">
                  <a:pos x="48" y="8"/>
                </a:cxn>
                <a:cxn ang="0">
                  <a:pos x="44" y="11"/>
                </a:cxn>
                <a:cxn ang="0">
                  <a:pos x="45" y="13"/>
                </a:cxn>
                <a:cxn ang="0">
                  <a:pos x="48" y="15"/>
                </a:cxn>
                <a:cxn ang="0">
                  <a:pos x="59" y="20"/>
                </a:cxn>
                <a:cxn ang="0">
                  <a:pos x="65" y="27"/>
                </a:cxn>
                <a:cxn ang="0">
                  <a:pos x="70" y="31"/>
                </a:cxn>
                <a:cxn ang="0">
                  <a:pos x="71" y="33"/>
                </a:cxn>
              </a:cxnLst>
              <a:rect l="0" t="0" r="r" b="b"/>
              <a:pathLst>
                <a:path w="72" h="39">
                  <a:moveTo>
                    <a:pt x="71" y="33"/>
                  </a:moveTo>
                  <a:cubicBezTo>
                    <a:pt x="71" y="34"/>
                    <a:pt x="66" y="39"/>
                    <a:pt x="66" y="39"/>
                  </a:cubicBezTo>
                  <a:cubicBezTo>
                    <a:pt x="57" y="37"/>
                    <a:pt x="57" y="37"/>
                    <a:pt x="57" y="37"/>
                  </a:cubicBezTo>
                  <a:cubicBezTo>
                    <a:pt x="51" y="37"/>
                    <a:pt x="51" y="37"/>
                    <a:pt x="51" y="37"/>
                  </a:cubicBezTo>
                  <a:cubicBezTo>
                    <a:pt x="46" y="36"/>
                    <a:pt x="46" y="36"/>
                    <a:pt x="46" y="36"/>
                  </a:cubicBezTo>
                  <a:cubicBezTo>
                    <a:pt x="46" y="36"/>
                    <a:pt x="42" y="34"/>
                    <a:pt x="41" y="34"/>
                  </a:cubicBezTo>
                  <a:cubicBezTo>
                    <a:pt x="41" y="33"/>
                    <a:pt x="36" y="31"/>
                    <a:pt x="36" y="31"/>
                  </a:cubicBezTo>
                  <a:cubicBezTo>
                    <a:pt x="27" y="33"/>
                    <a:pt x="27" y="33"/>
                    <a:pt x="27" y="33"/>
                  </a:cubicBezTo>
                  <a:cubicBezTo>
                    <a:pt x="19" y="36"/>
                    <a:pt x="19" y="36"/>
                    <a:pt x="19" y="36"/>
                  </a:cubicBezTo>
                  <a:cubicBezTo>
                    <a:pt x="17" y="38"/>
                    <a:pt x="17" y="38"/>
                    <a:pt x="17" y="38"/>
                  </a:cubicBezTo>
                  <a:cubicBezTo>
                    <a:pt x="8" y="36"/>
                    <a:pt x="8" y="36"/>
                    <a:pt x="8" y="36"/>
                  </a:cubicBezTo>
                  <a:cubicBezTo>
                    <a:pt x="2" y="33"/>
                    <a:pt x="2" y="33"/>
                    <a:pt x="2" y="33"/>
                  </a:cubicBezTo>
                  <a:cubicBezTo>
                    <a:pt x="0" y="30"/>
                    <a:pt x="0" y="30"/>
                    <a:pt x="0" y="30"/>
                  </a:cubicBezTo>
                  <a:cubicBezTo>
                    <a:pt x="2" y="30"/>
                    <a:pt x="2" y="30"/>
                    <a:pt x="2" y="30"/>
                  </a:cubicBezTo>
                  <a:cubicBezTo>
                    <a:pt x="1" y="26"/>
                    <a:pt x="1" y="26"/>
                    <a:pt x="1" y="26"/>
                  </a:cubicBezTo>
                  <a:cubicBezTo>
                    <a:pt x="2" y="24"/>
                    <a:pt x="2" y="24"/>
                    <a:pt x="2" y="24"/>
                  </a:cubicBezTo>
                  <a:cubicBezTo>
                    <a:pt x="4" y="22"/>
                    <a:pt x="4" y="22"/>
                    <a:pt x="4" y="22"/>
                  </a:cubicBezTo>
                  <a:cubicBezTo>
                    <a:pt x="6" y="15"/>
                    <a:pt x="6" y="15"/>
                    <a:pt x="6" y="15"/>
                  </a:cubicBezTo>
                  <a:cubicBezTo>
                    <a:pt x="9" y="14"/>
                    <a:pt x="9" y="14"/>
                    <a:pt x="9" y="14"/>
                  </a:cubicBezTo>
                  <a:cubicBezTo>
                    <a:pt x="9" y="11"/>
                    <a:pt x="9" y="11"/>
                    <a:pt x="9" y="11"/>
                  </a:cubicBezTo>
                  <a:cubicBezTo>
                    <a:pt x="9" y="11"/>
                    <a:pt x="12" y="8"/>
                    <a:pt x="12" y="8"/>
                  </a:cubicBezTo>
                  <a:cubicBezTo>
                    <a:pt x="13" y="7"/>
                    <a:pt x="16" y="4"/>
                    <a:pt x="16" y="4"/>
                  </a:cubicBezTo>
                  <a:cubicBezTo>
                    <a:pt x="21" y="6"/>
                    <a:pt x="21" y="6"/>
                    <a:pt x="21" y="6"/>
                  </a:cubicBezTo>
                  <a:cubicBezTo>
                    <a:pt x="21" y="6"/>
                    <a:pt x="27" y="7"/>
                    <a:pt x="26" y="7"/>
                  </a:cubicBezTo>
                  <a:cubicBezTo>
                    <a:pt x="25" y="7"/>
                    <a:pt x="22" y="11"/>
                    <a:pt x="22" y="11"/>
                  </a:cubicBezTo>
                  <a:cubicBezTo>
                    <a:pt x="22" y="11"/>
                    <a:pt x="25" y="12"/>
                    <a:pt x="26" y="12"/>
                  </a:cubicBezTo>
                  <a:cubicBezTo>
                    <a:pt x="27" y="13"/>
                    <a:pt x="29" y="14"/>
                    <a:pt x="28" y="16"/>
                  </a:cubicBezTo>
                  <a:cubicBezTo>
                    <a:pt x="28" y="17"/>
                    <a:pt x="32" y="17"/>
                    <a:pt x="32" y="17"/>
                  </a:cubicBezTo>
                  <a:cubicBezTo>
                    <a:pt x="33" y="15"/>
                    <a:pt x="33" y="15"/>
                    <a:pt x="33" y="15"/>
                  </a:cubicBezTo>
                  <a:cubicBezTo>
                    <a:pt x="40" y="13"/>
                    <a:pt x="40" y="13"/>
                    <a:pt x="40" y="13"/>
                  </a:cubicBezTo>
                  <a:cubicBezTo>
                    <a:pt x="42" y="12"/>
                    <a:pt x="42" y="12"/>
                    <a:pt x="42" y="12"/>
                  </a:cubicBezTo>
                  <a:cubicBezTo>
                    <a:pt x="38" y="11"/>
                    <a:pt x="38" y="11"/>
                    <a:pt x="38" y="11"/>
                  </a:cubicBezTo>
                  <a:cubicBezTo>
                    <a:pt x="38" y="11"/>
                    <a:pt x="35" y="9"/>
                    <a:pt x="36" y="9"/>
                  </a:cubicBezTo>
                  <a:cubicBezTo>
                    <a:pt x="36" y="8"/>
                    <a:pt x="39" y="3"/>
                    <a:pt x="39" y="3"/>
                  </a:cubicBezTo>
                  <a:cubicBezTo>
                    <a:pt x="39" y="3"/>
                    <a:pt x="47" y="1"/>
                    <a:pt x="48" y="1"/>
                  </a:cubicBezTo>
                  <a:cubicBezTo>
                    <a:pt x="49" y="1"/>
                    <a:pt x="53" y="0"/>
                    <a:pt x="53" y="0"/>
                  </a:cubicBezTo>
                  <a:cubicBezTo>
                    <a:pt x="53" y="0"/>
                    <a:pt x="50" y="4"/>
                    <a:pt x="49" y="4"/>
                  </a:cubicBezTo>
                  <a:cubicBezTo>
                    <a:pt x="49" y="5"/>
                    <a:pt x="49" y="7"/>
                    <a:pt x="48" y="8"/>
                  </a:cubicBezTo>
                  <a:cubicBezTo>
                    <a:pt x="47" y="9"/>
                    <a:pt x="45" y="10"/>
                    <a:pt x="44" y="11"/>
                  </a:cubicBezTo>
                  <a:cubicBezTo>
                    <a:pt x="44" y="11"/>
                    <a:pt x="44" y="13"/>
                    <a:pt x="45" y="13"/>
                  </a:cubicBezTo>
                  <a:cubicBezTo>
                    <a:pt x="46" y="14"/>
                    <a:pt x="48" y="15"/>
                    <a:pt x="48" y="15"/>
                  </a:cubicBezTo>
                  <a:cubicBezTo>
                    <a:pt x="59" y="20"/>
                    <a:pt x="59" y="20"/>
                    <a:pt x="59" y="20"/>
                  </a:cubicBezTo>
                  <a:cubicBezTo>
                    <a:pt x="65" y="27"/>
                    <a:pt x="65" y="27"/>
                    <a:pt x="65" y="27"/>
                  </a:cubicBezTo>
                  <a:cubicBezTo>
                    <a:pt x="70" y="31"/>
                    <a:pt x="70" y="31"/>
                    <a:pt x="70" y="31"/>
                  </a:cubicBezTo>
                  <a:cubicBezTo>
                    <a:pt x="70" y="31"/>
                    <a:pt x="72" y="33"/>
                    <a:pt x="71"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087" name="Freeform 63"/>
            <p:cNvSpPr/>
            <p:nvPr/>
          </p:nvSpPr>
          <p:spPr bwMode="auto">
            <a:xfrm>
              <a:off x="4968013" y="1781348"/>
              <a:ext cx="105813" cy="163436"/>
            </a:xfrm>
            <a:custGeom>
              <a:avLst/>
              <a:gdLst/>
              <a:ahLst/>
              <a:cxnLst>
                <a:cxn ang="0">
                  <a:pos x="36" y="65"/>
                </a:cxn>
                <a:cxn ang="0">
                  <a:pos x="30" y="66"/>
                </a:cxn>
                <a:cxn ang="0">
                  <a:pos x="25" y="63"/>
                </a:cxn>
                <a:cxn ang="0">
                  <a:pos x="23" y="60"/>
                </a:cxn>
                <a:cxn ang="0">
                  <a:pos x="19" y="60"/>
                </a:cxn>
                <a:cxn ang="0">
                  <a:pos x="15" y="57"/>
                </a:cxn>
                <a:cxn ang="0">
                  <a:pos x="16" y="53"/>
                </a:cxn>
                <a:cxn ang="0">
                  <a:pos x="19" y="50"/>
                </a:cxn>
                <a:cxn ang="0">
                  <a:pos x="18" y="45"/>
                </a:cxn>
                <a:cxn ang="0">
                  <a:pos x="20" y="44"/>
                </a:cxn>
                <a:cxn ang="0">
                  <a:pos x="21" y="44"/>
                </a:cxn>
                <a:cxn ang="0">
                  <a:pos x="21" y="42"/>
                </a:cxn>
                <a:cxn ang="0">
                  <a:pos x="15" y="37"/>
                </a:cxn>
                <a:cxn ang="0">
                  <a:pos x="9" y="31"/>
                </a:cxn>
                <a:cxn ang="0">
                  <a:pos x="5" y="28"/>
                </a:cxn>
                <a:cxn ang="0">
                  <a:pos x="3" y="24"/>
                </a:cxn>
                <a:cxn ang="0">
                  <a:pos x="5" y="20"/>
                </a:cxn>
                <a:cxn ang="0">
                  <a:pos x="1" y="19"/>
                </a:cxn>
                <a:cxn ang="0">
                  <a:pos x="0" y="16"/>
                </a:cxn>
                <a:cxn ang="0">
                  <a:pos x="0" y="15"/>
                </a:cxn>
                <a:cxn ang="0">
                  <a:pos x="4" y="10"/>
                </a:cxn>
                <a:cxn ang="0">
                  <a:pos x="8" y="9"/>
                </a:cxn>
                <a:cxn ang="0">
                  <a:pos x="11" y="6"/>
                </a:cxn>
                <a:cxn ang="0">
                  <a:pos x="16" y="2"/>
                </a:cxn>
                <a:cxn ang="0">
                  <a:pos x="20" y="1"/>
                </a:cxn>
                <a:cxn ang="0">
                  <a:pos x="27" y="4"/>
                </a:cxn>
                <a:cxn ang="0">
                  <a:pos x="29" y="5"/>
                </a:cxn>
                <a:cxn ang="0">
                  <a:pos x="27" y="12"/>
                </a:cxn>
                <a:cxn ang="0">
                  <a:pos x="22" y="11"/>
                </a:cxn>
                <a:cxn ang="0">
                  <a:pos x="19" y="15"/>
                </a:cxn>
                <a:cxn ang="0">
                  <a:pos x="16" y="16"/>
                </a:cxn>
                <a:cxn ang="0">
                  <a:pos x="18" y="19"/>
                </a:cxn>
                <a:cxn ang="0">
                  <a:pos x="23" y="23"/>
                </a:cxn>
                <a:cxn ang="0">
                  <a:pos x="30" y="29"/>
                </a:cxn>
                <a:cxn ang="0">
                  <a:pos x="31" y="31"/>
                </a:cxn>
                <a:cxn ang="0">
                  <a:pos x="31" y="37"/>
                </a:cxn>
                <a:cxn ang="0">
                  <a:pos x="33" y="36"/>
                </a:cxn>
                <a:cxn ang="0">
                  <a:pos x="36" y="32"/>
                </a:cxn>
                <a:cxn ang="0">
                  <a:pos x="40" y="37"/>
                </a:cxn>
                <a:cxn ang="0">
                  <a:pos x="42" y="40"/>
                </a:cxn>
                <a:cxn ang="0">
                  <a:pos x="37" y="41"/>
                </a:cxn>
                <a:cxn ang="0">
                  <a:pos x="34" y="40"/>
                </a:cxn>
                <a:cxn ang="0">
                  <a:pos x="33" y="43"/>
                </a:cxn>
                <a:cxn ang="0">
                  <a:pos x="36" y="47"/>
                </a:cxn>
                <a:cxn ang="0">
                  <a:pos x="39" y="49"/>
                </a:cxn>
                <a:cxn ang="0">
                  <a:pos x="41" y="54"/>
                </a:cxn>
                <a:cxn ang="0">
                  <a:pos x="41" y="59"/>
                </a:cxn>
                <a:cxn ang="0">
                  <a:pos x="43" y="62"/>
                </a:cxn>
                <a:cxn ang="0">
                  <a:pos x="43" y="64"/>
                </a:cxn>
                <a:cxn ang="0">
                  <a:pos x="36" y="65"/>
                </a:cxn>
              </a:cxnLst>
              <a:rect l="0" t="0" r="r" b="b"/>
              <a:pathLst>
                <a:path w="43" h="66">
                  <a:moveTo>
                    <a:pt x="36" y="65"/>
                  </a:moveTo>
                  <a:cubicBezTo>
                    <a:pt x="30" y="66"/>
                    <a:pt x="30" y="66"/>
                    <a:pt x="30" y="66"/>
                  </a:cubicBezTo>
                  <a:cubicBezTo>
                    <a:pt x="30" y="66"/>
                    <a:pt x="25" y="64"/>
                    <a:pt x="25" y="63"/>
                  </a:cubicBezTo>
                  <a:cubicBezTo>
                    <a:pt x="24" y="62"/>
                    <a:pt x="23" y="59"/>
                    <a:pt x="23" y="60"/>
                  </a:cubicBezTo>
                  <a:cubicBezTo>
                    <a:pt x="22" y="60"/>
                    <a:pt x="19" y="61"/>
                    <a:pt x="19" y="60"/>
                  </a:cubicBezTo>
                  <a:cubicBezTo>
                    <a:pt x="18" y="60"/>
                    <a:pt x="15" y="58"/>
                    <a:pt x="15" y="57"/>
                  </a:cubicBezTo>
                  <a:cubicBezTo>
                    <a:pt x="15" y="56"/>
                    <a:pt x="15" y="54"/>
                    <a:pt x="16" y="53"/>
                  </a:cubicBezTo>
                  <a:cubicBezTo>
                    <a:pt x="17" y="52"/>
                    <a:pt x="19" y="50"/>
                    <a:pt x="19" y="50"/>
                  </a:cubicBezTo>
                  <a:cubicBezTo>
                    <a:pt x="19" y="49"/>
                    <a:pt x="18" y="46"/>
                    <a:pt x="18" y="45"/>
                  </a:cubicBezTo>
                  <a:cubicBezTo>
                    <a:pt x="18" y="45"/>
                    <a:pt x="18" y="44"/>
                    <a:pt x="20" y="44"/>
                  </a:cubicBezTo>
                  <a:cubicBezTo>
                    <a:pt x="21" y="44"/>
                    <a:pt x="21" y="44"/>
                    <a:pt x="21" y="44"/>
                  </a:cubicBezTo>
                  <a:cubicBezTo>
                    <a:pt x="21" y="44"/>
                    <a:pt x="22" y="43"/>
                    <a:pt x="21" y="42"/>
                  </a:cubicBezTo>
                  <a:cubicBezTo>
                    <a:pt x="20" y="41"/>
                    <a:pt x="16" y="38"/>
                    <a:pt x="15" y="37"/>
                  </a:cubicBezTo>
                  <a:cubicBezTo>
                    <a:pt x="15" y="37"/>
                    <a:pt x="10" y="32"/>
                    <a:pt x="9" y="31"/>
                  </a:cubicBezTo>
                  <a:cubicBezTo>
                    <a:pt x="8" y="30"/>
                    <a:pt x="5" y="28"/>
                    <a:pt x="5" y="28"/>
                  </a:cubicBezTo>
                  <a:cubicBezTo>
                    <a:pt x="3" y="24"/>
                    <a:pt x="3" y="24"/>
                    <a:pt x="3" y="24"/>
                  </a:cubicBezTo>
                  <a:cubicBezTo>
                    <a:pt x="5" y="20"/>
                    <a:pt x="5" y="20"/>
                    <a:pt x="5" y="20"/>
                  </a:cubicBezTo>
                  <a:cubicBezTo>
                    <a:pt x="1" y="19"/>
                    <a:pt x="1" y="19"/>
                    <a:pt x="1" y="19"/>
                  </a:cubicBezTo>
                  <a:cubicBezTo>
                    <a:pt x="0" y="16"/>
                    <a:pt x="0" y="16"/>
                    <a:pt x="0" y="16"/>
                  </a:cubicBezTo>
                  <a:cubicBezTo>
                    <a:pt x="0" y="15"/>
                    <a:pt x="0" y="15"/>
                    <a:pt x="0" y="15"/>
                  </a:cubicBezTo>
                  <a:cubicBezTo>
                    <a:pt x="4" y="10"/>
                    <a:pt x="4" y="10"/>
                    <a:pt x="4" y="10"/>
                  </a:cubicBezTo>
                  <a:cubicBezTo>
                    <a:pt x="4" y="10"/>
                    <a:pt x="7" y="8"/>
                    <a:pt x="8" y="9"/>
                  </a:cubicBezTo>
                  <a:cubicBezTo>
                    <a:pt x="9" y="9"/>
                    <a:pt x="10" y="7"/>
                    <a:pt x="11" y="6"/>
                  </a:cubicBezTo>
                  <a:cubicBezTo>
                    <a:pt x="11" y="6"/>
                    <a:pt x="15" y="3"/>
                    <a:pt x="16" y="2"/>
                  </a:cubicBezTo>
                  <a:cubicBezTo>
                    <a:pt x="17" y="2"/>
                    <a:pt x="19" y="0"/>
                    <a:pt x="20" y="1"/>
                  </a:cubicBezTo>
                  <a:cubicBezTo>
                    <a:pt x="21" y="2"/>
                    <a:pt x="27" y="4"/>
                    <a:pt x="27" y="4"/>
                  </a:cubicBezTo>
                  <a:cubicBezTo>
                    <a:pt x="27" y="4"/>
                    <a:pt x="29" y="4"/>
                    <a:pt x="29" y="5"/>
                  </a:cubicBezTo>
                  <a:cubicBezTo>
                    <a:pt x="29" y="6"/>
                    <a:pt x="27" y="12"/>
                    <a:pt x="27" y="12"/>
                  </a:cubicBezTo>
                  <a:cubicBezTo>
                    <a:pt x="27" y="12"/>
                    <a:pt x="22" y="11"/>
                    <a:pt x="22" y="11"/>
                  </a:cubicBezTo>
                  <a:cubicBezTo>
                    <a:pt x="21" y="12"/>
                    <a:pt x="18" y="13"/>
                    <a:pt x="19" y="15"/>
                  </a:cubicBezTo>
                  <a:cubicBezTo>
                    <a:pt x="19" y="17"/>
                    <a:pt x="16" y="16"/>
                    <a:pt x="16" y="16"/>
                  </a:cubicBezTo>
                  <a:cubicBezTo>
                    <a:pt x="17" y="17"/>
                    <a:pt x="17" y="19"/>
                    <a:pt x="18" y="19"/>
                  </a:cubicBezTo>
                  <a:cubicBezTo>
                    <a:pt x="19" y="20"/>
                    <a:pt x="23" y="22"/>
                    <a:pt x="23" y="23"/>
                  </a:cubicBezTo>
                  <a:cubicBezTo>
                    <a:pt x="24" y="25"/>
                    <a:pt x="30" y="29"/>
                    <a:pt x="30" y="29"/>
                  </a:cubicBezTo>
                  <a:cubicBezTo>
                    <a:pt x="30" y="29"/>
                    <a:pt x="31" y="30"/>
                    <a:pt x="31" y="31"/>
                  </a:cubicBezTo>
                  <a:cubicBezTo>
                    <a:pt x="30" y="32"/>
                    <a:pt x="30" y="37"/>
                    <a:pt x="31" y="37"/>
                  </a:cubicBezTo>
                  <a:cubicBezTo>
                    <a:pt x="31" y="37"/>
                    <a:pt x="33" y="36"/>
                    <a:pt x="33" y="36"/>
                  </a:cubicBezTo>
                  <a:cubicBezTo>
                    <a:pt x="33" y="36"/>
                    <a:pt x="35" y="32"/>
                    <a:pt x="36" y="32"/>
                  </a:cubicBezTo>
                  <a:cubicBezTo>
                    <a:pt x="37" y="33"/>
                    <a:pt x="40" y="35"/>
                    <a:pt x="40" y="37"/>
                  </a:cubicBezTo>
                  <a:cubicBezTo>
                    <a:pt x="41" y="38"/>
                    <a:pt x="42" y="40"/>
                    <a:pt x="42" y="40"/>
                  </a:cubicBezTo>
                  <a:cubicBezTo>
                    <a:pt x="41" y="41"/>
                    <a:pt x="38" y="41"/>
                    <a:pt x="37" y="41"/>
                  </a:cubicBezTo>
                  <a:cubicBezTo>
                    <a:pt x="36" y="41"/>
                    <a:pt x="34" y="39"/>
                    <a:pt x="34" y="40"/>
                  </a:cubicBezTo>
                  <a:cubicBezTo>
                    <a:pt x="33" y="40"/>
                    <a:pt x="32" y="42"/>
                    <a:pt x="33" y="43"/>
                  </a:cubicBezTo>
                  <a:cubicBezTo>
                    <a:pt x="34" y="44"/>
                    <a:pt x="35" y="47"/>
                    <a:pt x="36" y="47"/>
                  </a:cubicBezTo>
                  <a:cubicBezTo>
                    <a:pt x="36" y="48"/>
                    <a:pt x="37" y="47"/>
                    <a:pt x="39" y="49"/>
                  </a:cubicBezTo>
                  <a:cubicBezTo>
                    <a:pt x="41" y="51"/>
                    <a:pt x="42" y="52"/>
                    <a:pt x="41" y="54"/>
                  </a:cubicBezTo>
                  <a:cubicBezTo>
                    <a:pt x="41" y="56"/>
                    <a:pt x="41" y="58"/>
                    <a:pt x="41" y="59"/>
                  </a:cubicBezTo>
                  <a:cubicBezTo>
                    <a:pt x="42" y="60"/>
                    <a:pt x="42" y="61"/>
                    <a:pt x="43" y="62"/>
                  </a:cubicBezTo>
                  <a:cubicBezTo>
                    <a:pt x="43" y="63"/>
                    <a:pt x="43" y="64"/>
                    <a:pt x="43" y="64"/>
                  </a:cubicBezTo>
                  <a:lnTo>
                    <a:pt x="36" y="65"/>
                  </a:lnTo>
                  <a:close/>
                </a:path>
              </a:pathLst>
            </a:custGeom>
            <a:grpFill/>
            <a:ln w="9525">
              <a:noFill/>
              <a:round/>
            </a:ln>
          </p:spPr>
          <p:txBody>
            <a:bodyPr vert="horz" wrap="square" lIns="91440" tIns="45720" rIns="91440" bIns="45720" numCol="1" anchor="t" anchorCtr="0" compatLnSpc="1"/>
            <a:lstStyle/>
            <a:p>
              <a:endParaRPr lang="en-US"/>
            </a:p>
          </p:txBody>
        </p:sp>
        <p:sp>
          <p:nvSpPr>
            <p:cNvPr id="1088" name="Freeform 64"/>
            <p:cNvSpPr/>
            <p:nvPr/>
          </p:nvSpPr>
          <p:spPr bwMode="auto">
            <a:xfrm>
              <a:off x="4843343" y="146809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89" name="Freeform 65"/>
            <p:cNvSpPr/>
            <p:nvPr/>
          </p:nvSpPr>
          <p:spPr bwMode="auto">
            <a:xfrm>
              <a:off x="6283865" y="1589625"/>
              <a:ext cx="1048" cy="2095"/>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90" name="Freeform 66"/>
            <p:cNvSpPr/>
            <p:nvPr/>
          </p:nvSpPr>
          <p:spPr bwMode="auto">
            <a:xfrm>
              <a:off x="5215259" y="1388474"/>
              <a:ext cx="1048" cy="2095"/>
            </a:xfrm>
            <a:custGeom>
              <a:avLst/>
              <a:gdLst/>
              <a:ahLst/>
              <a:cxnLst>
                <a:cxn ang="0">
                  <a:pos x="0" y="1"/>
                </a:cxn>
                <a:cxn ang="0">
                  <a:pos x="0" y="1"/>
                </a:cxn>
                <a:cxn ang="0">
                  <a:pos x="0" y="0"/>
                </a:cxn>
                <a:cxn ang="0">
                  <a:pos x="0" y="1"/>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91" name="Freeform 67"/>
            <p:cNvSpPr/>
            <p:nvPr/>
          </p:nvSpPr>
          <p:spPr bwMode="auto">
            <a:xfrm>
              <a:off x="4952298" y="2709578"/>
              <a:ext cx="108956" cy="221057"/>
            </a:xfrm>
            <a:custGeom>
              <a:avLst/>
              <a:gdLst/>
              <a:ahLst/>
              <a:cxnLst>
                <a:cxn ang="0">
                  <a:pos x="38" y="3"/>
                </a:cxn>
                <a:cxn ang="0">
                  <a:pos x="33" y="9"/>
                </a:cxn>
                <a:cxn ang="0">
                  <a:pos x="27" y="17"/>
                </a:cxn>
                <a:cxn ang="0">
                  <a:pos x="22" y="22"/>
                </a:cxn>
                <a:cxn ang="0">
                  <a:pos x="12" y="26"/>
                </a:cxn>
                <a:cxn ang="0">
                  <a:pos x="10" y="27"/>
                </a:cxn>
                <a:cxn ang="0">
                  <a:pos x="7" y="33"/>
                </a:cxn>
                <a:cxn ang="0">
                  <a:pos x="7" y="40"/>
                </a:cxn>
                <a:cxn ang="0">
                  <a:pos x="9" y="46"/>
                </a:cxn>
                <a:cxn ang="0">
                  <a:pos x="9" y="52"/>
                </a:cxn>
                <a:cxn ang="0">
                  <a:pos x="6" y="59"/>
                </a:cxn>
                <a:cxn ang="0">
                  <a:pos x="2" y="64"/>
                </a:cxn>
                <a:cxn ang="0">
                  <a:pos x="2" y="70"/>
                </a:cxn>
                <a:cxn ang="0">
                  <a:pos x="1" y="76"/>
                </a:cxn>
                <a:cxn ang="0">
                  <a:pos x="4" y="83"/>
                </a:cxn>
                <a:cxn ang="0">
                  <a:pos x="7" y="85"/>
                </a:cxn>
                <a:cxn ang="0">
                  <a:pos x="11" y="88"/>
                </a:cxn>
                <a:cxn ang="0">
                  <a:pos x="16" y="87"/>
                </a:cxn>
                <a:cxn ang="0">
                  <a:pos x="21" y="84"/>
                </a:cxn>
                <a:cxn ang="0">
                  <a:pos x="24" y="80"/>
                </a:cxn>
                <a:cxn ang="0">
                  <a:pos x="25" y="77"/>
                </a:cxn>
                <a:cxn ang="0">
                  <a:pos x="28" y="67"/>
                </a:cxn>
                <a:cxn ang="0">
                  <a:pos x="31" y="57"/>
                </a:cxn>
                <a:cxn ang="0">
                  <a:pos x="34" y="47"/>
                </a:cxn>
                <a:cxn ang="0">
                  <a:pos x="35" y="40"/>
                </a:cxn>
                <a:cxn ang="0">
                  <a:pos x="39" y="31"/>
                </a:cxn>
                <a:cxn ang="0">
                  <a:pos x="39" y="25"/>
                </a:cxn>
                <a:cxn ang="0">
                  <a:pos x="43" y="23"/>
                </a:cxn>
                <a:cxn ang="0">
                  <a:pos x="43" y="22"/>
                </a:cxn>
                <a:cxn ang="0">
                  <a:pos x="44" y="11"/>
                </a:cxn>
                <a:cxn ang="0">
                  <a:pos x="40" y="1"/>
                </a:cxn>
                <a:cxn ang="0">
                  <a:pos x="38" y="3"/>
                </a:cxn>
              </a:cxnLst>
              <a:rect l="0" t="0" r="r" b="b"/>
              <a:pathLst>
                <a:path w="44" h="89">
                  <a:moveTo>
                    <a:pt x="38" y="3"/>
                  </a:moveTo>
                  <a:cubicBezTo>
                    <a:pt x="38" y="3"/>
                    <a:pt x="33" y="8"/>
                    <a:pt x="33" y="9"/>
                  </a:cubicBezTo>
                  <a:cubicBezTo>
                    <a:pt x="32" y="10"/>
                    <a:pt x="28" y="15"/>
                    <a:pt x="27" y="17"/>
                  </a:cubicBezTo>
                  <a:cubicBezTo>
                    <a:pt x="27" y="18"/>
                    <a:pt x="22" y="22"/>
                    <a:pt x="22" y="22"/>
                  </a:cubicBezTo>
                  <a:cubicBezTo>
                    <a:pt x="12" y="26"/>
                    <a:pt x="12" y="26"/>
                    <a:pt x="12" y="26"/>
                  </a:cubicBezTo>
                  <a:cubicBezTo>
                    <a:pt x="12" y="26"/>
                    <a:pt x="9" y="26"/>
                    <a:pt x="10" y="27"/>
                  </a:cubicBezTo>
                  <a:cubicBezTo>
                    <a:pt x="10" y="27"/>
                    <a:pt x="10" y="30"/>
                    <a:pt x="7" y="33"/>
                  </a:cubicBezTo>
                  <a:cubicBezTo>
                    <a:pt x="5" y="36"/>
                    <a:pt x="7" y="40"/>
                    <a:pt x="7" y="40"/>
                  </a:cubicBezTo>
                  <a:cubicBezTo>
                    <a:pt x="9" y="46"/>
                    <a:pt x="9" y="46"/>
                    <a:pt x="9" y="46"/>
                  </a:cubicBezTo>
                  <a:cubicBezTo>
                    <a:pt x="9" y="52"/>
                    <a:pt x="9" y="52"/>
                    <a:pt x="9" y="52"/>
                  </a:cubicBezTo>
                  <a:cubicBezTo>
                    <a:pt x="9" y="52"/>
                    <a:pt x="7" y="59"/>
                    <a:pt x="6" y="59"/>
                  </a:cubicBezTo>
                  <a:cubicBezTo>
                    <a:pt x="5" y="59"/>
                    <a:pt x="3" y="61"/>
                    <a:pt x="2" y="64"/>
                  </a:cubicBezTo>
                  <a:cubicBezTo>
                    <a:pt x="1" y="68"/>
                    <a:pt x="2" y="70"/>
                    <a:pt x="2" y="70"/>
                  </a:cubicBezTo>
                  <a:cubicBezTo>
                    <a:pt x="2" y="70"/>
                    <a:pt x="2" y="75"/>
                    <a:pt x="1" y="76"/>
                  </a:cubicBezTo>
                  <a:cubicBezTo>
                    <a:pt x="0" y="76"/>
                    <a:pt x="3" y="81"/>
                    <a:pt x="4" y="83"/>
                  </a:cubicBezTo>
                  <a:cubicBezTo>
                    <a:pt x="5" y="84"/>
                    <a:pt x="7" y="85"/>
                    <a:pt x="7" y="85"/>
                  </a:cubicBezTo>
                  <a:cubicBezTo>
                    <a:pt x="7" y="85"/>
                    <a:pt x="10" y="87"/>
                    <a:pt x="11" y="88"/>
                  </a:cubicBezTo>
                  <a:cubicBezTo>
                    <a:pt x="12" y="89"/>
                    <a:pt x="16" y="87"/>
                    <a:pt x="16" y="87"/>
                  </a:cubicBezTo>
                  <a:cubicBezTo>
                    <a:pt x="16" y="87"/>
                    <a:pt x="20" y="85"/>
                    <a:pt x="21" y="84"/>
                  </a:cubicBezTo>
                  <a:cubicBezTo>
                    <a:pt x="22" y="84"/>
                    <a:pt x="22" y="84"/>
                    <a:pt x="24" y="80"/>
                  </a:cubicBezTo>
                  <a:cubicBezTo>
                    <a:pt x="26" y="77"/>
                    <a:pt x="25" y="78"/>
                    <a:pt x="25" y="77"/>
                  </a:cubicBezTo>
                  <a:cubicBezTo>
                    <a:pt x="26" y="76"/>
                    <a:pt x="27" y="72"/>
                    <a:pt x="28" y="67"/>
                  </a:cubicBezTo>
                  <a:cubicBezTo>
                    <a:pt x="29" y="61"/>
                    <a:pt x="30" y="62"/>
                    <a:pt x="31" y="57"/>
                  </a:cubicBezTo>
                  <a:cubicBezTo>
                    <a:pt x="32" y="52"/>
                    <a:pt x="34" y="51"/>
                    <a:pt x="34" y="47"/>
                  </a:cubicBezTo>
                  <a:cubicBezTo>
                    <a:pt x="34" y="43"/>
                    <a:pt x="35" y="41"/>
                    <a:pt x="35" y="40"/>
                  </a:cubicBezTo>
                  <a:cubicBezTo>
                    <a:pt x="35" y="39"/>
                    <a:pt x="39" y="34"/>
                    <a:pt x="39" y="31"/>
                  </a:cubicBezTo>
                  <a:cubicBezTo>
                    <a:pt x="39" y="28"/>
                    <a:pt x="39" y="26"/>
                    <a:pt x="39" y="25"/>
                  </a:cubicBezTo>
                  <a:cubicBezTo>
                    <a:pt x="38" y="24"/>
                    <a:pt x="42" y="25"/>
                    <a:pt x="43" y="23"/>
                  </a:cubicBezTo>
                  <a:cubicBezTo>
                    <a:pt x="44" y="21"/>
                    <a:pt x="43" y="23"/>
                    <a:pt x="43" y="22"/>
                  </a:cubicBezTo>
                  <a:cubicBezTo>
                    <a:pt x="44" y="21"/>
                    <a:pt x="44" y="15"/>
                    <a:pt x="44" y="11"/>
                  </a:cubicBezTo>
                  <a:cubicBezTo>
                    <a:pt x="44" y="8"/>
                    <a:pt x="41" y="2"/>
                    <a:pt x="40" y="1"/>
                  </a:cubicBezTo>
                  <a:cubicBezTo>
                    <a:pt x="40" y="0"/>
                    <a:pt x="38" y="3"/>
                    <a:pt x="38" y="3"/>
                  </a:cubicBezTo>
                  <a:close/>
                </a:path>
              </a:pathLst>
            </a:custGeom>
            <a:grpFill/>
            <a:ln w="9525">
              <a:noFill/>
              <a:round/>
            </a:ln>
          </p:spPr>
          <p:txBody>
            <a:bodyPr vert="horz" wrap="square" lIns="91440" tIns="45720" rIns="91440" bIns="45720" numCol="1" anchor="t" anchorCtr="0" compatLnSpc="1"/>
            <a:lstStyle/>
            <a:p>
              <a:endParaRPr lang="en-US"/>
            </a:p>
          </p:txBody>
        </p:sp>
        <p:sp>
          <p:nvSpPr>
            <p:cNvPr id="1092" name="Freeform 68"/>
            <p:cNvSpPr/>
            <p:nvPr/>
          </p:nvSpPr>
          <p:spPr bwMode="auto">
            <a:xfrm>
              <a:off x="5681465" y="2434042"/>
              <a:ext cx="168672" cy="181246"/>
            </a:xfrm>
            <a:custGeom>
              <a:avLst/>
              <a:gdLst/>
              <a:ahLst/>
              <a:cxnLst>
                <a:cxn ang="0">
                  <a:pos x="62" y="67"/>
                </a:cxn>
                <a:cxn ang="0">
                  <a:pos x="62" y="63"/>
                </a:cxn>
                <a:cxn ang="0">
                  <a:pos x="65" y="54"/>
                </a:cxn>
                <a:cxn ang="0">
                  <a:pos x="64" y="51"/>
                </a:cxn>
                <a:cxn ang="0">
                  <a:pos x="60" y="52"/>
                </a:cxn>
                <a:cxn ang="0">
                  <a:pos x="57" y="45"/>
                </a:cxn>
                <a:cxn ang="0">
                  <a:pos x="49" y="39"/>
                </a:cxn>
                <a:cxn ang="0">
                  <a:pos x="52" y="35"/>
                </a:cxn>
                <a:cxn ang="0">
                  <a:pos x="40" y="25"/>
                </a:cxn>
                <a:cxn ang="0">
                  <a:pos x="31" y="20"/>
                </a:cxn>
                <a:cxn ang="0">
                  <a:pos x="25" y="11"/>
                </a:cxn>
                <a:cxn ang="0">
                  <a:pos x="3" y="0"/>
                </a:cxn>
                <a:cxn ang="0">
                  <a:pos x="0" y="4"/>
                </a:cxn>
                <a:cxn ang="0">
                  <a:pos x="4" y="6"/>
                </a:cxn>
                <a:cxn ang="0">
                  <a:pos x="7" y="7"/>
                </a:cxn>
                <a:cxn ang="0">
                  <a:pos x="12" y="14"/>
                </a:cxn>
                <a:cxn ang="0">
                  <a:pos x="15" y="19"/>
                </a:cxn>
                <a:cxn ang="0">
                  <a:pos x="22" y="22"/>
                </a:cxn>
                <a:cxn ang="0">
                  <a:pos x="24" y="28"/>
                </a:cxn>
                <a:cxn ang="0">
                  <a:pos x="27" y="33"/>
                </a:cxn>
                <a:cxn ang="0">
                  <a:pos x="34" y="48"/>
                </a:cxn>
                <a:cxn ang="0">
                  <a:pos x="38" y="60"/>
                </a:cxn>
                <a:cxn ang="0">
                  <a:pos x="49" y="70"/>
                </a:cxn>
                <a:cxn ang="0">
                  <a:pos x="58" y="73"/>
                </a:cxn>
                <a:cxn ang="0">
                  <a:pos x="62" y="67"/>
                </a:cxn>
              </a:cxnLst>
              <a:rect l="0" t="0" r="r" b="b"/>
              <a:pathLst>
                <a:path w="68" h="73">
                  <a:moveTo>
                    <a:pt x="62" y="67"/>
                  </a:moveTo>
                  <a:cubicBezTo>
                    <a:pt x="63" y="65"/>
                    <a:pt x="62" y="64"/>
                    <a:pt x="62" y="63"/>
                  </a:cubicBezTo>
                  <a:cubicBezTo>
                    <a:pt x="61" y="62"/>
                    <a:pt x="63" y="56"/>
                    <a:pt x="65" y="54"/>
                  </a:cubicBezTo>
                  <a:cubicBezTo>
                    <a:pt x="68" y="52"/>
                    <a:pt x="64" y="51"/>
                    <a:pt x="64" y="51"/>
                  </a:cubicBezTo>
                  <a:cubicBezTo>
                    <a:pt x="60" y="52"/>
                    <a:pt x="60" y="52"/>
                    <a:pt x="60" y="52"/>
                  </a:cubicBezTo>
                  <a:cubicBezTo>
                    <a:pt x="57" y="45"/>
                    <a:pt x="57" y="45"/>
                    <a:pt x="57" y="45"/>
                  </a:cubicBezTo>
                  <a:cubicBezTo>
                    <a:pt x="57" y="45"/>
                    <a:pt x="51" y="41"/>
                    <a:pt x="49" y="39"/>
                  </a:cubicBezTo>
                  <a:cubicBezTo>
                    <a:pt x="47" y="38"/>
                    <a:pt x="52" y="35"/>
                    <a:pt x="52" y="35"/>
                  </a:cubicBezTo>
                  <a:cubicBezTo>
                    <a:pt x="52" y="35"/>
                    <a:pt x="41" y="25"/>
                    <a:pt x="40" y="25"/>
                  </a:cubicBezTo>
                  <a:cubicBezTo>
                    <a:pt x="38" y="25"/>
                    <a:pt x="32" y="20"/>
                    <a:pt x="31" y="20"/>
                  </a:cubicBezTo>
                  <a:cubicBezTo>
                    <a:pt x="30" y="20"/>
                    <a:pt x="25" y="11"/>
                    <a:pt x="25" y="11"/>
                  </a:cubicBezTo>
                  <a:cubicBezTo>
                    <a:pt x="3" y="0"/>
                    <a:pt x="3" y="0"/>
                    <a:pt x="3" y="0"/>
                  </a:cubicBezTo>
                  <a:cubicBezTo>
                    <a:pt x="3" y="0"/>
                    <a:pt x="0" y="3"/>
                    <a:pt x="0" y="4"/>
                  </a:cubicBezTo>
                  <a:cubicBezTo>
                    <a:pt x="0" y="5"/>
                    <a:pt x="4" y="6"/>
                    <a:pt x="4" y="6"/>
                  </a:cubicBezTo>
                  <a:cubicBezTo>
                    <a:pt x="4" y="6"/>
                    <a:pt x="6" y="7"/>
                    <a:pt x="7" y="7"/>
                  </a:cubicBezTo>
                  <a:cubicBezTo>
                    <a:pt x="8" y="8"/>
                    <a:pt x="12" y="11"/>
                    <a:pt x="12" y="14"/>
                  </a:cubicBezTo>
                  <a:cubicBezTo>
                    <a:pt x="13" y="16"/>
                    <a:pt x="13" y="17"/>
                    <a:pt x="15" y="19"/>
                  </a:cubicBezTo>
                  <a:cubicBezTo>
                    <a:pt x="18" y="21"/>
                    <a:pt x="22" y="22"/>
                    <a:pt x="22" y="22"/>
                  </a:cubicBezTo>
                  <a:cubicBezTo>
                    <a:pt x="22" y="22"/>
                    <a:pt x="23" y="27"/>
                    <a:pt x="24" y="28"/>
                  </a:cubicBezTo>
                  <a:cubicBezTo>
                    <a:pt x="26" y="28"/>
                    <a:pt x="27" y="31"/>
                    <a:pt x="27" y="33"/>
                  </a:cubicBezTo>
                  <a:cubicBezTo>
                    <a:pt x="28" y="35"/>
                    <a:pt x="34" y="44"/>
                    <a:pt x="34" y="48"/>
                  </a:cubicBezTo>
                  <a:cubicBezTo>
                    <a:pt x="33" y="51"/>
                    <a:pt x="38" y="60"/>
                    <a:pt x="38" y="60"/>
                  </a:cubicBezTo>
                  <a:cubicBezTo>
                    <a:pt x="38" y="60"/>
                    <a:pt x="49" y="68"/>
                    <a:pt x="49" y="70"/>
                  </a:cubicBezTo>
                  <a:cubicBezTo>
                    <a:pt x="50" y="71"/>
                    <a:pt x="58" y="73"/>
                    <a:pt x="58" y="73"/>
                  </a:cubicBezTo>
                  <a:cubicBezTo>
                    <a:pt x="58" y="73"/>
                    <a:pt x="61" y="70"/>
                    <a:pt x="62"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093" name="Freeform 69"/>
            <p:cNvSpPr/>
            <p:nvPr/>
          </p:nvSpPr>
          <p:spPr bwMode="auto">
            <a:xfrm>
              <a:off x="5877376" y="2404708"/>
              <a:ext cx="141433" cy="183341"/>
            </a:xfrm>
            <a:custGeom>
              <a:avLst/>
              <a:gdLst/>
              <a:ahLst/>
              <a:cxnLst>
                <a:cxn ang="0">
                  <a:pos x="57" y="14"/>
                </a:cxn>
                <a:cxn ang="0">
                  <a:pos x="53" y="9"/>
                </a:cxn>
                <a:cxn ang="0">
                  <a:pos x="45" y="1"/>
                </a:cxn>
                <a:cxn ang="0">
                  <a:pos x="43" y="5"/>
                </a:cxn>
                <a:cxn ang="0">
                  <a:pos x="38" y="13"/>
                </a:cxn>
                <a:cxn ang="0">
                  <a:pos x="28" y="20"/>
                </a:cxn>
                <a:cxn ang="0">
                  <a:pos x="21" y="27"/>
                </a:cxn>
                <a:cxn ang="0">
                  <a:pos x="14" y="31"/>
                </a:cxn>
                <a:cxn ang="0">
                  <a:pos x="11" y="38"/>
                </a:cxn>
                <a:cxn ang="0">
                  <a:pos x="2" y="36"/>
                </a:cxn>
                <a:cxn ang="0">
                  <a:pos x="3" y="39"/>
                </a:cxn>
                <a:cxn ang="0">
                  <a:pos x="1" y="44"/>
                </a:cxn>
                <a:cxn ang="0">
                  <a:pos x="2" y="51"/>
                </a:cxn>
                <a:cxn ang="0">
                  <a:pos x="5" y="55"/>
                </a:cxn>
                <a:cxn ang="0">
                  <a:pos x="6" y="64"/>
                </a:cxn>
                <a:cxn ang="0">
                  <a:pos x="9" y="69"/>
                </a:cxn>
                <a:cxn ang="0">
                  <a:pos x="14" y="69"/>
                </a:cxn>
                <a:cxn ang="0">
                  <a:pos x="20" y="69"/>
                </a:cxn>
                <a:cxn ang="0">
                  <a:pos x="27" y="72"/>
                </a:cxn>
                <a:cxn ang="0">
                  <a:pos x="34" y="73"/>
                </a:cxn>
                <a:cxn ang="0">
                  <a:pos x="41" y="71"/>
                </a:cxn>
                <a:cxn ang="0">
                  <a:pos x="41" y="63"/>
                </a:cxn>
                <a:cxn ang="0">
                  <a:pos x="44" y="58"/>
                </a:cxn>
                <a:cxn ang="0">
                  <a:pos x="48" y="53"/>
                </a:cxn>
                <a:cxn ang="0">
                  <a:pos x="49" y="45"/>
                </a:cxn>
                <a:cxn ang="0">
                  <a:pos x="55" y="42"/>
                </a:cxn>
                <a:cxn ang="0">
                  <a:pos x="55" y="40"/>
                </a:cxn>
                <a:cxn ang="0">
                  <a:pos x="50" y="33"/>
                </a:cxn>
                <a:cxn ang="0">
                  <a:pos x="53" y="22"/>
                </a:cxn>
                <a:cxn ang="0">
                  <a:pos x="57" y="14"/>
                </a:cxn>
              </a:cxnLst>
              <a:rect l="0" t="0" r="r" b="b"/>
              <a:pathLst>
                <a:path w="57" h="74">
                  <a:moveTo>
                    <a:pt x="57" y="14"/>
                  </a:moveTo>
                  <a:cubicBezTo>
                    <a:pt x="57" y="13"/>
                    <a:pt x="54" y="10"/>
                    <a:pt x="53" y="9"/>
                  </a:cubicBezTo>
                  <a:cubicBezTo>
                    <a:pt x="52" y="7"/>
                    <a:pt x="46" y="2"/>
                    <a:pt x="45" y="1"/>
                  </a:cubicBezTo>
                  <a:cubicBezTo>
                    <a:pt x="44" y="0"/>
                    <a:pt x="45" y="1"/>
                    <a:pt x="43" y="5"/>
                  </a:cubicBezTo>
                  <a:cubicBezTo>
                    <a:pt x="41" y="8"/>
                    <a:pt x="39" y="12"/>
                    <a:pt x="38" y="13"/>
                  </a:cubicBezTo>
                  <a:cubicBezTo>
                    <a:pt x="37" y="13"/>
                    <a:pt x="30" y="18"/>
                    <a:pt x="28" y="20"/>
                  </a:cubicBezTo>
                  <a:cubicBezTo>
                    <a:pt x="26" y="22"/>
                    <a:pt x="22" y="28"/>
                    <a:pt x="21" y="27"/>
                  </a:cubicBezTo>
                  <a:cubicBezTo>
                    <a:pt x="20" y="26"/>
                    <a:pt x="14" y="31"/>
                    <a:pt x="14" y="31"/>
                  </a:cubicBezTo>
                  <a:cubicBezTo>
                    <a:pt x="11" y="38"/>
                    <a:pt x="11" y="38"/>
                    <a:pt x="11" y="38"/>
                  </a:cubicBezTo>
                  <a:cubicBezTo>
                    <a:pt x="2" y="36"/>
                    <a:pt x="2" y="36"/>
                    <a:pt x="2" y="36"/>
                  </a:cubicBezTo>
                  <a:cubicBezTo>
                    <a:pt x="3" y="39"/>
                    <a:pt x="3" y="39"/>
                    <a:pt x="3" y="39"/>
                  </a:cubicBezTo>
                  <a:cubicBezTo>
                    <a:pt x="3" y="39"/>
                    <a:pt x="0" y="43"/>
                    <a:pt x="1" y="44"/>
                  </a:cubicBezTo>
                  <a:cubicBezTo>
                    <a:pt x="1" y="45"/>
                    <a:pt x="1" y="49"/>
                    <a:pt x="2" y="51"/>
                  </a:cubicBezTo>
                  <a:cubicBezTo>
                    <a:pt x="3" y="53"/>
                    <a:pt x="4" y="54"/>
                    <a:pt x="5" y="55"/>
                  </a:cubicBezTo>
                  <a:cubicBezTo>
                    <a:pt x="7" y="56"/>
                    <a:pt x="7" y="61"/>
                    <a:pt x="6" y="64"/>
                  </a:cubicBezTo>
                  <a:cubicBezTo>
                    <a:pt x="5" y="67"/>
                    <a:pt x="8" y="68"/>
                    <a:pt x="9" y="69"/>
                  </a:cubicBezTo>
                  <a:cubicBezTo>
                    <a:pt x="10" y="70"/>
                    <a:pt x="13" y="70"/>
                    <a:pt x="14" y="69"/>
                  </a:cubicBezTo>
                  <a:cubicBezTo>
                    <a:pt x="15" y="69"/>
                    <a:pt x="18" y="68"/>
                    <a:pt x="20" y="69"/>
                  </a:cubicBezTo>
                  <a:cubicBezTo>
                    <a:pt x="21" y="70"/>
                    <a:pt x="25" y="70"/>
                    <a:pt x="27" y="72"/>
                  </a:cubicBezTo>
                  <a:cubicBezTo>
                    <a:pt x="28" y="73"/>
                    <a:pt x="33" y="72"/>
                    <a:pt x="34" y="73"/>
                  </a:cubicBezTo>
                  <a:cubicBezTo>
                    <a:pt x="35" y="74"/>
                    <a:pt x="40" y="72"/>
                    <a:pt x="41" y="71"/>
                  </a:cubicBezTo>
                  <a:cubicBezTo>
                    <a:pt x="43" y="70"/>
                    <a:pt x="41" y="67"/>
                    <a:pt x="41" y="63"/>
                  </a:cubicBezTo>
                  <a:cubicBezTo>
                    <a:pt x="41" y="59"/>
                    <a:pt x="42" y="59"/>
                    <a:pt x="44" y="58"/>
                  </a:cubicBezTo>
                  <a:cubicBezTo>
                    <a:pt x="46" y="56"/>
                    <a:pt x="48" y="55"/>
                    <a:pt x="48" y="53"/>
                  </a:cubicBezTo>
                  <a:cubicBezTo>
                    <a:pt x="49" y="50"/>
                    <a:pt x="49" y="47"/>
                    <a:pt x="49" y="45"/>
                  </a:cubicBezTo>
                  <a:cubicBezTo>
                    <a:pt x="49" y="43"/>
                    <a:pt x="54" y="43"/>
                    <a:pt x="55" y="42"/>
                  </a:cubicBezTo>
                  <a:cubicBezTo>
                    <a:pt x="56" y="42"/>
                    <a:pt x="55" y="40"/>
                    <a:pt x="55" y="40"/>
                  </a:cubicBezTo>
                  <a:cubicBezTo>
                    <a:pt x="55" y="39"/>
                    <a:pt x="51" y="34"/>
                    <a:pt x="50" y="33"/>
                  </a:cubicBezTo>
                  <a:cubicBezTo>
                    <a:pt x="49" y="31"/>
                    <a:pt x="51" y="23"/>
                    <a:pt x="53" y="22"/>
                  </a:cubicBezTo>
                  <a:cubicBezTo>
                    <a:pt x="54" y="20"/>
                    <a:pt x="57" y="15"/>
                    <a:pt x="57" y="14"/>
                  </a:cubicBezTo>
                  <a:close/>
                </a:path>
              </a:pathLst>
            </a:custGeom>
            <a:grpFill/>
            <a:ln w="9525">
              <a:noFill/>
              <a:round/>
            </a:ln>
          </p:spPr>
          <p:txBody>
            <a:bodyPr vert="horz" wrap="square" lIns="91440" tIns="45720" rIns="91440" bIns="45720" numCol="1" anchor="t" anchorCtr="0" compatLnSpc="1"/>
            <a:lstStyle/>
            <a:p>
              <a:endParaRPr lang="en-US"/>
            </a:p>
          </p:txBody>
        </p:sp>
        <p:sp>
          <p:nvSpPr>
            <p:cNvPr id="1094" name="Freeform 70"/>
            <p:cNvSpPr/>
            <p:nvPr/>
          </p:nvSpPr>
          <p:spPr bwMode="auto">
            <a:xfrm>
              <a:off x="5824993" y="2613193"/>
              <a:ext cx="300676" cy="76479"/>
            </a:xfrm>
            <a:custGeom>
              <a:avLst/>
              <a:gdLst/>
              <a:ahLst/>
              <a:cxnLst>
                <a:cxn ang="0">
                  <a:pos x="34" y="16"/>
                </a:cxn>
                <a:cxn ang="0">
                  <a:pos x="42" y="17"/>
                </a:cxn>
                <a:cxn ang="0">
                  <a:pos x="51" y="20"/>
                </a:cxn>
                <a:cxn ang="0">
                  <a:pos x="58" y="20"/>
                </a:cxn>
                <a:cxn ang="0">
                  <a:pos x="67" y="19"/>
                </a:cxn>
                <a:cxn ang="0">
                  <a:pos x="77" y="20"/>
                </a:cxn>
                <a:cxn ang="0">
                  <a:pos x="84" y="19"/>
                </a:cxn>
                <a:cxn ang="0">
                  <a:pos x="89" y="20"/>
                </a:cxn>
                <a:cxn ang="0">
                  <a:pos x="95" y="21"/>
                </a:cxn>
                <a:cxn ang="0">
                  <a:pos x="101" y="19"/>
                </a:cxn>
                <a:cxn ang="0">
                  <a:pos x="112" y="17"/>
                </a:cxn>
                <a:cxn ang="0">
                  <a:pos x="110" y="18"/>
                </a:cxn>
                <a:cxn ang="0">
                  <a:pos x="102" y="24"/>
                </a:cxn>
                <a:cxn ang="0">
                  <a:pos x="100" y="26"/>
                </a:cxn>
                <a:cxn ang="0">
                  <a:pos x="100" y="30"/>
                </a:cxn>
                <a:cxn ang="0">
                  <a:pos x="110" y="21"/>
                </a:cxn>
                <a:cxn ang="0">
                  <a:pos x="114" y="18"/>
                </a:cxn>
                <a:cxn ang="0">
                  <a:pos x="119" y="16"/>
                </a:cxn>
                <a:cxn ang="0">
                  <a:pos x="121" y="15"/>
                </a:cxn>
                <a:cxn ang="0">
                  <a:pos x="118" y="14"/>
                </a:cxn>
                <a:cxn ang="0">
                  <a:pos x="114" y="14"/>
                </a:cxn>
                <a:cxn ang="0">
                  <a:pos x="105" y="15"/>
                </a:cxn>
                <a:cxn ang="0">
                  <a:pos x="99" y="15"/>
                </a:cxn>
                <a:cxn ang="0">
                  <a:pos x="94" y="14"/>
                </a:cxn>
                <a:cxn ang="0">
                  <a:pos x="86" y="17"/>
                </a:cxn>
                <a:cxn ang="0">
                  <a:pos x="79" y="16"/>
                </a:cxn>
                <a:cxn ang="0">
                  <a:pos x="75" y="15"/>
                </a:cxn>
                <a:cxn ang="0">
                  <a:pos x="70" y="14"/>
                </a:cxn>
                <a:cxn ang="0">
                  <a:pos x="65" y="13"/>
                </a:cxn>
                <a:cxn ang="0">
                  <a:pos x="61" y="14"/>
                </a:cxn>
                <a:cxn ang="0">
                  <a:pos x="55" y="14"/>
                </a:cxn>
                <a:cxn ang="0">
                  <a:pos x="44" y="11"/>
                </a:cxn>
                <a:cxn ang="0">
                  <a:pos x="46" y="8"/>
                </a:cxn>
                <a:cxn ang="0">
                  <a:pos x="48" y="6"/>
                </a:cxn>
                <a:cxn ang="0">
                  <a:pos x="41" y="5"/>
                </a:cxn>
                <a:cxn ang="0">
                  <a:pos x="36" y="5"/>
                </a:cxn>
                <a:cxn ang="0">
                  <a:pos x="29" y="2"/>
                </a:cxn>
                <a:cxn ang="0">
                  <a:pos x="27" y="7"/>
                </a:cxn>
                <a:cxn ang="0">
                  <a:pos x="17" y="6"/>
                </a:cxn>
                <a:cxn ang="0">
                  <a:pos x="14" y="2"/>
                </a:cxn>
                <a:cxn ang="0">
                  <a:pos x="12" y="0"/>
                </a:cxn>
                <a:cxn ang="0">
                  <a:pos x="7" y="1"/>
                </a:cxn>
                <a:cxn ang="0">
                  <a:pos x="4" y="1"/>
                </a:cxn>
                <a:cxn ang="0">
                  <a:pos x="0" y="6"/>
                </a:cxn>
                <a:cxn ang="0">
                  <a:pos x="10" y="8"/>
                </a:cxn>
                <a:cxn ang="0">
                  <a:pos x="16" y="13"/>
                </a:cxn>
                <a:cxn ang="0">
                  <a:pos x="24" y="15"/>
                </a:cxn>
                <a:cxn ang="0">
                  <a:pos x="34" y="16"/>
                </a:cxn>
              </a:cxnLst>
              <a:rect l="0" t="0" r="r" b="b"/>
              <a:pathLst>
                <a:path w="121" h="31">
                  <a:moveTo>
                    <a:pt x="34" y="16"/>
                  </a:moveTo>
                  <a:cubicBezTo>
                    <a:pt x="35" y="16"/>
                    <a:pt x="37" y="16"/>
                    <a:pt x="42" y="17"/>
                  </a:cubicBezTo>
                  <a:cubicBezTo>
                    <a:pt x="46" y="19"/>
                    <a:pt x="51" y="19"/>
                    <a:pt x="51" y="20"/>
                  </a:cubicBezTo>
                  <a:cubicBezTo>
                    <a:pt x="52" y="21"/>
                    <a:pt x="56" y="20"/>
                    <a:pt x="58" y="20"/>
                  </a:cubicBezTo>
                  <a:cubicBezTo>
                    <a:pt x="60" y="20"/>
                    <a:pt x="65" y="15"/>
                    <a:pt x="67" y="19"/>
                  </a:cubicBezTo>
                  <a:cubicBezTo>
                    <a:pt x="70" y="22"/>
                    <a:pt x="76" y="20"/>
                    <a:pt x="77" y="20"/>
                  </a:cubicBezTo>
                  <a:cubicBezTo>
                    <a:pt x="78" y="21"/>
                    <a:pt x="81" y="19"/>
                    <a:pt x="84" y="19"/>
                  </a:cubicBezTo>
                  <a:cubicBezTo>
                    <a:pt x="88" y="19"/>
                    <a:pt x="88" y="20"/>
                    <a:pt x="89" y="20"/>
                  </a:cubicBezTo>
                  <a:cubicBezTo>
                    <a:pt x="90" y="20"/>
                    <a:pt x="93" y="21"/>
                    <a:pt x="95" y="21"/>
                  </a:cubicBezTo>
                  <a:cubicBezTo>
                    <a:pt x="96" y="21"/>
                    <a:pt x="98" y="19"/>
                    <a:pt x="101" y="19"/>
                  </a:cubicBezTo>
                  <a:cubicBezTo>
                    <a:pt x="104" y="19"/>
                    <a:pt x="112" y="17"/>
                    <a:pt x="112" y="17"/>
                  </a:cubicBezTo>
                  <a:cubicBezTo>
                    <a:pt x="112" y="17"/>
                    <a:pt x="112" y="17"/>
                    <a:pt x="110" y="18"/>
                  </a:cubicBezTo>
                  <a:cubicBezTo>
                    <a:pt x="108" y="20"/>
                    <a:pt x="102" y="24"/>
                    <a:pt x="102" y="24"/>
                  </a:cubicBezTo>
                  <a:cubicBezTo>
                    <a:pt x="102" y="24"/>
                    <a:pt x="101" y="24"/>
                    <a:pt x="100" y="26"/>
                  </a:cubicBezTo>
                  <a:cubicBezTo>
                    <a:pt x="100" y="28"/>
                    <a:pt x="98" y="31"/>
                    <a:pt x="100" y="30"/>
                  </a:cubicBezTo>
                  <a:cubicBezTo>
                    <a:pt x="102" y="28"/>
                    <a:pt x="109" y="22"/>
                    <a:pt x="110" y="21"/>
                  </a:cubicBezTo>
                  <a:cubicBezTo>
                    <a:pt x="112" y="20"/>
                    <a:pt x="112" y="19"/>
                    <a:pt x="114" y="18"/>
                  </a:cubicBezTo>
                  <a:cubicBezTo>
                    <a:pt x="116" y="17"/>
                    <a:pt x="119" y="16"/>
                    <a:pt x="119" y="16"/>
                  </a:cubicBezTo>
                  <a:cubicBezTo>
                    <a:pt x="121" y="15"/>
                    <a:pt x="121" y="15"/>
                    <a:pt x="121" y="15"/>
                  </a:cubicBezTo>
                  <a:cubicBezTo>
                    <a:pt x="121" y="15"/>
                    <a:pt x="119" y="14"/>
                    <a:pt x="118" y="14"/>
                  </a:cubicBezTo>
                  <a:cubicBezTo>
                    <a:pt x="117" y="14"/>
                    <a:pt x="116" y="13"/>
                    <a:pt x="114" y="14"/>
                  </a:cubicBezTo>
                  <a:cubicBezTo>
                    <a:pt x="111" y="14"/>
                    <a:pt x="105" y="15"/>
                    <a:pt x="105" y="15"/>
                  </a:cubicBezTo>
                  <a:cubicBezTo>
                    <a:pt x="105" y="15"/>
                    <a:pt x="102" y="16"/>
                    <a:pt x="99" y="15"/>
                  </a:cubicBezTo>
                  <a:cubicBezTo>
                    <a:pt x="97" y="14"/>
                    <a:pt x="94" y="13"/>
                    <a:pt x="94" y="14"/>
                  </a:cubicBezTo>
                  <a:cubicBezTo>
                    <a:pt x="93" y="15"/>
                    <a:pt x="87" y="17"/>
                    <a:pt x="86" y="17"/>
                  </a:cubicBezTo>
                  <a:cubicBezTo>
                    <a:pt x="85" y="17"/>
                    <a:pt x="82" y="16"/>
                    <a:pt x="79" y="16"/>
                  </a:cubicBezTo>
                  <a:cubicBezTo>
                    <a:pt x="77" y="15"/>
                    <a:pt x="76" y="15"/>
                    <a:pt x="75" y="15"/>
                  </a:cubicBezTo>
                  <a:cubicBezTo>
                    <a:pt x="73" y="15"/>
                    <a:pt x="73" y="14"/>
                    <a:pt x="70" y="14"/>
                  </a:cubicBezTo>
                  <a:cubicBezTo>
                    <a:pt x="66" y="14"/>
                    <a:pt x="65" y="13"/>
                    <a:pt x="65" y="13"/>
                  </a:cubicBezTo>
                  <a:cubicBezTo>
                    <a:pt x="64" y="13"/>
                    <a:pt x="62" y="14"/>
                    <a:pt x="61" y="14"/>
                  </a:cubicBezTo>
                  <a:cubicBezTo>
                    <a:pt x="59" y="15"/>
                    <a:pt x="56" y="15"/>
                    <a:pt x="55" y="14"/>
                  </a:cubicBezTo>
                  <a:cubicBezTo>
                    <a:pt x="54" y="13"/>
                    <a:pt x="44" y="11"/>
                    <a:pt x="44" y="11"/>
                  </a:cubicBezTo>
                  <a:cubicBezTo>
                    <a:pt x="44" y="11"/>
                    <a:pt x="43" y="9"/>
                    <a:pt x="46" y="8"/>
                  </a:cubicBezTo>
                  <a:cubicBezTo>
                    <a:pt x="49" y="7"/>
                    <a:pt x="48" y="7"/>
                    <a:pt x="48" y="6"/>
                  </a:cubicBezTo>
                  <a:cubicBezTo>
                    <a:pt x="47" y="5"/>
                    <a:pt x="43" y="5"/>
                    <a:pt x="41" y="5"/>
                  </a:cubicBezTo>
                  <a:cubicBezTo>
                    <a:pt x="40" y="6"/>
                    <a:pt x="37" y="6"/>
                    <a:pt x="36" y="5"/>
                  </a:cubicBezTo>
                  <a:cubicBezTo>
                    <a:pt x="34" y="4"/>
                    <a:pt x="30" y="0"/>
                    <a:pt x="29" y="2"/>
                  </a:cubicBezTo>
                  <a:cubicBezTo>
                    <a:pt x="28" y="4"/>
                    <a:pt x="29" y="7"/>
                    <a:pt x="27" y="7"/>
                  </a:cubicBezTo>
                  <a:cubicBezTo>
                    <a:pt x="26" y="6"/>
                    <a:pt x="17" y="7"/>
                    <a:pt x="17" y="6"/>
                  </a:cubicBezTo>
                  <a:cubicBezTo>
                    <a:pt x="17" y="5"/>
                    <a:pt x="15" y="3"/>
                    <a:pt x="14" y="2"/>
                  </a:cubicBezTo>
                  <a:cubicBezTo>
                    <a:pt x="13" y="2"/>
                    <a:pt x="14" y="1"/>
                    <a:pt x="12" y="0"/>
                  </a:cubicBezTo>
                  <a:cubicBezTo>
                    <a:pt x="10" y="0"/>
                    <a:pt x="7" y="1"/>
                    <a:pt x="7" y="1"/>
                  </a:cubicBezTo>
                  <a:cubicBezTo>
                    <a:pt x="4" y="1"/>
                    <a:pt x="4" y="1"/>
                    <a:pt x="4" y="1"/>
                  </a:cubicBezTo>
                  <a:cubicBezTo>
                    <a:pt x="0" y="6"/>
                    <a:pt x="0" y="6"/>
                    <a:pt x="0" y="6"/>
                  </a:cubicBezTo>
                  <a:cubicBezTo>
                    <a:pt x="0" y="6"/>
                    <a:pt x="9" y="7"/>
                    <a:pt x="10" y="8"/>
                  </a:cubicBezTo>
                  <a:cubicBezTo>
                    <a:pt x="11" y="9"/>
                    <a:pt x="16" y="13"/>
                    <a:pt x="16" y="13"/>
                  </a:cubicBezTo>
                  <a:cubicBezTo>
                    <a:pt x="16" y="13"/>
                    <a:pt x="22" y="14"/>
                    <a:pt x="24" y="15"/>
                  </a:cubicBezTo>
                  <a:cubicBezTo>
                    <a:pt x="25" y="15"/>
                    <a:pt x="33" y="15"/>
                    <a:pt x="34" y="16"/>
                  </a:cubicBezTo>
                  <a:close/>
                </a:path>
              </a:pathLst>
            </a:custGeom>
            <a:grpFill/>
            <a:ln w="9525">
              <a:noFill/>
              <a:round/>
            </a:ln>
          </p:spPr>
          <p:txBody>
            <a:bodyPr vert="horz" wrap="square" lIns="91440" tIns="45720" rIns="91440" bIns="45720" numCol="1" anchor="t" anchorCtr="0" compatLnSpc="1"/>
            <a:lstStyle/>
            <a:p>
              <a:endParaRPr lang="en-US"/>
            </a:p>
          </p:txBody>
        </p:sp>
        <p:sp>
          <p:nvSpPr>
            <p:cNvPr id="1095" name="Freeform 71"/>
            <p:cNvSpPr/>
            <p:nvPr/>
          </p:nvSpPr>
          <p:spPr bwMode="auto">
            <a:xfrm>
              <a:off x="5852232" y="2205652"/>
              <a:ext cx="32477" cy="27239"/>
            </a:xfrm>
            <a:custGeom>
              <a:avLst/>
              <a:gdLst/>
              <a:ahLst/>
              <a:cxnLst>
                <a:cxn ang="0">
                  <a:pos x="12" y="1"/>
                </a:cxn>
                <a:cxn ang="0">
                  <a:pos x="9" y="0"/>
                </a:cxn>
                <a:cxn ang="0">
                  <a:pos x="5" y="2"/>
                </a:cxn>
                <a:cxn ang="0">
                  <a:pos x="4" y="1"/>
                </a:cxn>
                <a:cxn ang="0">
                  <a:pos x="0" y="6"/>
                </a:cxn>
                <a:cxn ang="0">
                  <a:pos x="2" y="11"/>
                </a:cxn>
                <a:cxn ang="0">
                  <a:pos x="7" y="11"/>
                </a:cxn>
                <a:cxn ang="0">
                  <a:pos x="10" y="9"/>
                </a:cxn>
                <a:cxn ang="0">
                  <a:pos x="12" y="4"/>
                </a:cxn>
                <a:cxn ang="0">
                  <a:pos x="12" y="1"/>
                </a:cxn>
              </a:cxnLst>
              <a:rect l="0" t="0" r="r" b="b"/>
              <a:pathLst>
                <a:path w="13" h="11">
                  <a:moveTo>
                    <a:pt x="12" y="1"/>
                  </a:moveTo>
                  <a:cubicBezTo>
                    <a:pt x="11" y="0"/>
                    <a:pt x="9" y="0"/>
                    <a:pt x="9" y="0"/>
                  </a:cubicBezTo>
                  <a:cubicBezTo>
                    <a:pt x="5" y="2"/>
                    <a:pt x="5" y="2"/>
                    <a:pt x="5" y="2"/>
                  </a:cubicBezTo>
                  <a:cubicBezTo>
                    <a:pt x="4" y="1"/>
                    <a:pt x="4" y="1"/>
                    <a:pt x="4" y="1"/>
                  </a:cubicBezTo>
                  <a:cubicBezTo>
                    <a:pt x="0" y="6"/>
                    <a:pt x="0" y="6"/>
                    <a:pt x="0" y="6"/>
                  </a:cubicBezTo>
                  <a:cubicBezTo>
                    <a:pt x="0" y="6"/>
                    <a:pt x="1" y="11"/>
                    <a:pt x="2" y="11"/>
                  </a:cubicBezTo>
                  <a:cubicBezTo>
                    <a:pt x="3" y="11"/>
                    <a:pt x="7" y="11"/>
                    <a:pt x="7" y="11"/>
                  </a:cubicBezTo>
                  <a:cubicBezTo>
                    <a:pt x="10" y="9"/>
                    <a:pt x="10" y="9"/>
                    <a:pt x="10" y="9"/>
                  </a:cubicBezTo>
                  <a:cubicBezTo>
                    <a:pt x="12" y="4"/>
                    <a:pt x="12" y="4"/>
                    <a:pt x="12" y="4"/>
                  </a:cubicBezTo>
                  <a:cubicBezTo>
                    <a:pt x="12" y="4"/>
                    <a:pt x="13" y="2"/>
                    <a:pt x="12"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96" name="Freeform 72"/>
            <p:cNvSpPr/>
            <p:nvPr/>
          </p:nvSpPr>
          <p:spPr bwMode="auto">
            <a:xfrm>
              <a:off x="5996808" y="2120791"/>
              <a:ext cx="27239" cy="54479"/>
            </a:xfrm>
            <a:custGeom>
              <a:avLst/>
              <a:gdLst/>
              <a:ahLst/>
              <a:cxnLst>
                <a:cxn ang="0">
                  <a:pos x="6" y="22"/>
                </a:cxn>
                <a:cxn ang="0">
                  <a:pos x="8" y="18"/>
                </a:cxn>
                <a:cxn ang="0">
                  <a:pos x="9" y="14"/>
                </a:cxn>
                <a:cxn ang="0">
                  <a:pos x="10" y="8"/>
                </a:cxn>
                <a:cxn ang="0">
                  <a:pos x="9" y="3"/>
                </a:cxn>
                <a:cxn ang="0">
                  <a:pos x="8" y="0"/>
                </a:cxn>
                <a:cxn ang="0">
                  <a:pos x="4" y="1"/>
                </a:cxn>
                <a:cxn ang="0">
                  <a:pos x="1" y="8"/>
                </a:cxn>
                <a:cxn ang="0">
                  <a:pos x="1" y="15"/>
                </a:cxn>
                <a:cxn ang="0">
                  <a:pos x="4" y="20"/>
                </a:cxn>
                <a:cxn ang="0">
                  <a:pos x="6" y="22"/>
                </a:cxn>
              </a:cxnLst>
              <a:rect l="0" t="0" r="r" b="b"/>
              <a:pathLst>
                <a:path w="11" h="22">
                  <a:moveTo>
                    <a:pt x="6" y="22"/>
                  </a:moveTo>
                  <a:cubicBezTo>
                    <a:pt x="8" y="18"/>
                    <a:pt x="8" y="18"/>
                    <a:pt x="8" y="18"/>
                  </a:cubicBezTo>
                  <a:cubicBezTo>
                    <a:pt x="8" y="18"/>
                    <a:pt x="9" y="15"/>
                    <a:pt x="9" y="14"/>
                  </a:cubicBezTo>
                  <a:cubicBezTo>
                    <a:pt x="9" y="13"/>
                    <a:pt x="11" y="10"/>
                    <a:pt x="10" y="8"/>
                  </a:cubicBezTo>
                  <a:cubicBezTo>
                    <a:pt x="9" y="7"/>
                    <a:pt x="9" y="4"/>
                    <a:pt x="9" y="3"/>
                  </a:cubicBezTo>
                  <a:cubicBezTo>
                    <a:pt x="8" y="2"/>
                    <a:pt x="8" y="0"/>
                    <a:pt x="8" y="0"/>
                  </a:cubicBezTo>
                  <a:cubicBezTo>
                    <a:pt x="4" y="1"/>
                    <a:pt x="4" y="1"/>
                    <a:pt x="4" y="1"/>
                  </a:cubicBezTo>
                  <a:cubicBezTo>
                    <a:pt x="3" y="2"/>
                    <a:pt x="1" y="8"/>
                    <a:pt x="1" y="8"/>
                  </a:cubicBezTo>
                  <a:cubicBezTo>
                    <a:pt x="1" y="8"/>
                    <a:pt x="0" y="14"/>
                    <a:pt x="1" y="15"/>
                  </a:cubicBezTo>
                  <a:cubicBezTo>
                    <a:pt x="2" y="17"/>
                    <a:pt x="4" y="20"/>
                    <a:pt x="4" y="20"/>
                  </a:cubicBezTo>
                  <a:lnTo>
                    <a:pt x="6" y="22"/>
                  </a:lnTo>
                  <a:close/>
                </a:path>
              </a:pathLst>
            </a:custGeom>
            <a:grpFill/>
            <a:ln w="9525">
              <a:noFill/>
              <a:round/>
            </a:ln>
          </p:spPr>
          <p:txBody>
            <a:bodyPr vert="horz" wrap="square" lIns="91440" tIns="45720" rIns="91440" bIns="45720" numCol="1" anchor="t" anchorCtr="0" compatLnSpc="1"/>
            <a:lstStyle/>
            <a:p>
              <a:endParaRPr lang="en-US"/>
            </a:p>
          </p:txBody>
        </p:sp>
        <p:sp>
          <p:nvSpPr>
            <p:cNvPr id="1097" name="Freeform 73"/>
            <p:cNvSpPr/>
            <p:nvPr/>
          </p:nvSpPr>
          <p:spPr bwMode="auto">
            <a:xfrm>
              <a:off x="6011475" y="2222414"/>
              <a:ext cx="111051" cy="216866"/>
            </a:xfrm>
            <a:custGeom>
              <a:avLst/>
              <a:gdLst/>
              <a:ahLst/>
              <a:cxnLst>
                <a:cxn ang="0">
                  <a:pos x="43" y="76"/>
                </a:cxn>
                <a:cxn ang="0">
                  <a:pos x="41" y="57"/>
                </a:cxn>
                <a:cxn ang="0">
                  <a:pos x="35" y="50"/>
                </a:cxn>
                <a:cxn ang="0">
                  <a:pos x="34" y="42"/>
                </a:cxn>
                <a:cxn ang="0">
                  <a:pos x="28" y="39"/>
                </a:cxn>
                <a:cxn ang="0">
                  <a:pos x="27" y="33"/>
                </a:cxn>
                <a:cxn ang="0">
                  <a:pos x="19" y="29"/>
                </a:cxn>
                <a:cxn ang="0">
                  <a:pos x="12" y="25"/>
                </a:cxn>
                <a:cxn ang="0">
                  <a:pos x="14" y="14"/>
                </a:cxn>
                <a:cxn ang="0">
                  <a:pos x="12" y="3"/>
                </a:cxn>
                <a:cxn ang="0">
                  <a:pos x="5" y="2"/>
                </a:cxn>
                <a:cxn ang="0">
                  <a:pos x="0" y="18"/>
                </a:cxn>
                <a:cxn ang="0">
                  <a:pos x="6" y="29"/>
                </a:cxn>
                <a:cxn ang="0">
                  <a:pos x="10" y="40"/>
                </a:cxn>
                <a:cxn ang="0">
                  <a:pos x="13" y="33"/>
                </a:cxn>
                <a:cxn ang="0">
                  <a:pos x="25" y="42"/>
                </a:cxn>
                <a:cxn ang="0">
                  <a:pos x="25" y="48"/>
                </a:cxn>
                <a:cxn ang="0">
                  <a:pos x="16" y="47"/>
                </a:cxn>
                <a:cxn ang="0">
                  <a:pos x="21" y="56"/>
                </a:cxn>
                <a:cxn ang="0">
                  <a:pos x="27" y="61"/>
                </a:cxn>
                <a:cxn ang="0">
                  <a:pos x="29" y="55"/>
                </a:cxn>
                <a:cxn ang="0">
                  <a:pos x="31" y="48"/>
                </a:cxn>
                <a:cxn ang="0">
                  <a:pos x="35" y="59"/>
                </a:cxn>
                <a:cxn ang="0">
                  <a:pos x="31" y="65"/>
                </a:cxn>
                <a:cxn ang="0">
                  <a:pos x="29" y="65"/>
                </a:cxn>
                <a:cxn ang="0">
                  <a:pos x="23" y="69"/>
                </a:cxn>
                <a:cxn ang="0">
                  <a:pos x="19" y="76"/>
                </a:cxn>
                <a:cxn ang="0">
                  <a:pos x="24" y="72"/>
                </a:cxn>
                <a:cxn ang="0">
                  <a:pos x="28" y="72"/>
                </a:cxn>
                <a:cxn ang="0">
                  <a:pos x="31" y="79"/>
                </a:cxn>
                <a:cxn ang="0">
                  <a:pos x="38" y="86"/>
                </a:cxn>
                <a:cxn ang="0">
                  <a:pos x="40" y="77"/>
                </a:cxn>
              </a:cxnLst>
              <a:rect l="0" t="0" r="r" b="b"/>
              <a:pathLst>
                <a:path w="45" h="87">
                  <a:moveTo>
                    <a:pt x="40" y="77"/>
                  </a:moveTo>
                  <a:cubicBezTo>
                    <a:pt x="43" y="78"/>
                    <a:pt x="44" y="77"/>
                    <a:pt x="43" y="76"/>
                  </a:cubicBezTo>
                  <a:cubicBezTo>
                    <a:pt x="43" y="75"/>
                    <a:pt x="42" y="68"/>
                    <a:pt x="41" y="66"/>
                  </a:cubicBezTo>
                  <a:cubicBezTo>
                    <a:pt x="41" y="63"/>
                    <a:pt x="45" y="61"/>
                    <a:pt x="41" y="57"/>
                  </a:cubicBezTo>
                  <a:cubicBezTo>
                    <a:pt x="36" y="54"/>
                    <a:pt x="36" y="54"/>
                    <a:pt x="36" y="54"/>
                  </a:cubicBezTo>
                  <a:cubicBezTo>
                    <a:pt x="35" y="53"/>
                    <a:pt x="35" y="50"/>
                    <a:pt x="35" y="50"/>
                  </a:cubicBezTo>
                  <a:cubicBezTo>
                    <a:pt x="35" y="50"/>
                    <a:pt x="36" y="47"/>
                    <a:pt x="36" y="46"/>
                  </a:cubicBezTo>
                  <a:cubicBezTo>
                    <a:pt x="35" y="45"/>
                    <a:pt x="34" y="43"/>
                    <a:pt x="34" y="42"/>
                  </a:cubicBezTo>
                  <a:cubicBezTo>
                    <a:pt x="33" y="41"/>
                    <a:pt x="33" y="41"/>
                    <a:pt x="31" y="41"/>
                  </a:cubicBezTo>
                  <a:cubicBezTo>
                    <a:pt x="29" y="41"/>
                    <a:pt x="29" y="39"/>
                    <a:pt x="28" y="39"/>
                  </a:cubicBezTo>
                  <a:cubicBezTo>
                    <a:pt x="27" y="39"/>
                    <a:pt x="24" y="42"/>
                    <a:pt x="26" y="38"/>
                  </a:cubicBezTo>
                  <a:cubicBezTo>
                    <a:pt x="28" y="34"/>
                    <a:pt x="27" y="33"/>
                    <a:pt x="27" y="33"/>
                  </a:cubicBezTo>
                  <a:cubicBezTo>
                    <a:pt x="27" y="32"/>
                    <a:pt x="25" y="31"/>
                    <a:pt x="24" y="31"/>
                  </a:cubicBezTo>
                  <a:cubicBezTo>
                    <a:pt x="22" y="31"/>
                    <a:pt x="21" y="29"/>
                    <a:pt x="19" y="29"/>
                  </a:cubicBezTo>
                  <a:cubicBezTo>
                    <a:pt x="16" y="30"/>
                    <a:pt x="15" y="28"/>
                    <a:pt x="14" y="28"/>
                  </a:cubicBezTo>
                  <a:cubicBezTo>
                    <a:pt x="13" y="28"/>
                    <a:pt x="12" y="27"/>
                    <a:pt x="12" y="25"/>
                  </a:cubicBezTo>
                  <a:cubicBezTo>
                    <a:pt x="12" y="23"/>
                    <a:pt x="12" y="19"/>
                    <a:pt x="12" y="18"/>
                  </a:cubicBezTo>
                  <a:cubicBezTo>
                    <a:pt x="12" y="17"/>
                    <a:pt x="14" y="14"/>
                    <a:pt x="14" y="14"/>
                  </a:cubicBezTo>
                  <a:cubicBezTo>
                    <a:pt x="14" y="14"/>
                    <a:pt x="15" y="13"/>
                    <a:pt x="14" y="11"/>
                  </a:cubicBezTo>
                  <a:cubicBezTo>
                    <a:pt x="13" y="9"/>
                    <a:pt x="12" y="5"/>
                    <a:pt x="12" y="3"/>
                  </a:cubicBezTo>
                  <a:cubicBezTo>
                    <a:pt x="12" y="2"/>
                    <a:pt x="9" y="0"/>
                    <a:pt x="9" y="0"/>
                  </a:cubicBezTo>
                  <a:cubicBezTo>
                    <a:pt x="5" y="2"/>
                    <a:pt x="5" y="2"/>
                    <a:pt x="5" y="2"/>
                  </a:cubicBezTo>
                  <a:cubicBezTo>
                    <a:pt x="3" y="16"/>
                    <a:pt x="3" y="16"/>
                    <a:pt x="3" y="16"/>
                  </a:cubicBezTo>
                  <a:cubicBezTo>
                    <a:pt x="3" y="16"/>
                    <a:pt x="0" y="17"/>
                    <a:pt x="0" y="18"/>
                  </a:cubicBezTo>
                  <a:cubicBezTo>
                    <a:pt x="1" y="19"/>
                    <a:pt x="1" y="25"/>
                    <a:pt x="2" y="26"/>
                  </a:cubicBezTo>
                  <a:cubicBezTo>
                    <a:pt x="4" y="28"/>
                    <a:pt x="6" y="29"/>
                    <a:pt x="6" y="29"/>
                  </a:cubicBezTo>
                  <a:cubicBezTo>
                    <a:pt x="7" y="31"/>
                    <a:pt x="5" y="34"/>
                    <a:pt x="5" y="34"/>
                  </a:cubicBezTo>
                  <a:cubicBezTo>
                    <a:pt x="5" y="34"/>
                    <a:pt x="9" y="39"/>
                    <a:pt x="10" y="40"/>
                  </a:cubicBezTo>
                  <a:cubicBezTo>
                    <a:pt x="10" y="41"/>
                    <a:pt x="12" y="41"/>
                    <a:pt x="12" y="41"/>
                  </a:cubicBezTo>
                  <a:cubicBezTo>
                    <a:pt x="12" y="41"/>
                    <a:pt x="11" y="32"/>
                    <a:pt x="13" y="33"/>
                  </a:cubicBezTo>
                  <a:cubicBezTo>
                    <a:pt x="15" y="35"/>
                    <a:pt x="20" y="35"/>
                    <a:pt x="20" y="37"/>
                  </a:cubicBezTo>
                  <a:cubicBezTo>
                    <a:pt x="20" y="39"/>
                    <a:pt x="24" y="41"/>
                    <a:pt x="25" y="42"/>
                  </a:cubicBezTo>
                  <a:cubicBezTo>
                    <a:pt x="25" y="44"/>
                    <a:pt x="29" y="45"/>
                    <a:pt x="29" y="47"/>
                  </a:cubicBezTo>
                  <a:cubicBezTo>
                    <a:pt x="29" y="48"/>
                    <a:pt x="26" y="48"/>
                    <a:pt x="25" y="48"/>
                  </a:cubicBezTo>
                  <a:cubicBezTo>
                    <a:pt x="23" y="49"/>
                    <a:pt x="18" y="45"/>
                    <a:pt x="18" y="45"/>
                  </a:cubicBezTo>
                  <a:cubicBezTo>
                    <a:pt x="18" y="45"/>
                    <a:pt x="17" y="45"/>
                    <a:pt x="16" y="47"/>
                  </a:cubicBezTo>
                  <a:cubicBezTo>
                    <a:pt x="16" y="48"/>
                    <a:pt x="17" y="53"/>
                    <a:pt x="18" y="55"/>
                  </a:cubicBezTo>
                  <a:cubicBezTo>
                    <a:pt x="19" y="56"/>
                    <a:pt x="21" y="55"/>
                    <a:pt x="21" y="56"/>
                  </a:cubicBezTo>
                  <a:cubicBezTo>
                    <a:pt x="22" y="57"/>
                    <a:pt x="21" y="59"/>
                    <a:pt x="22" y="60"/>
                  </a:cubicBezTo>
                  <a:cubicBezTo>
                    <a:pt x="23" y="62"/>
                    <a:pt x="26" y="62"/>
                    <a:pt x="27" y="61"/>
                  </a:cubicBezTo>
                  <a:cubicBezTo>
                    <a:pt x="28" y="61"/>
                    <a:pt x="31" y="59"/>
                    <a:pt x="31" y="59"/>
                  </a:cubicBezTo>
                  <a:cubicBezTo>
                    <a:pt x="31" y="59"/>
                    <a:pt x="31" y="55"/>
                    <a:pt x="29" y="55"/>
                  </a:cubicBezTo>
                  <a:cubicBezTo>
                    <a:pt x="28" y="54"/>
                    <a:pt x="26" y="52"/>
                    <a:pt x="27" y="51"/>
                  </a:cubicBezTo>
                  <a:cubicBezTo>
                    <a:pt x="28" y="50"/>
                    <a:pt x="30" y="48"/>
                    <a:pt x="31" y="48"/>
                  </a:cubicBezTo>
                  <a:cubicBezTo>
                    <a:pt x="32" y="49"/>
                    <a:pt x="34" y="53"/>
                    <a:pt x="34" y="54"/>
                  </a:cubicBezTo>
                  <a:cubicBezTo>
                    <a:pt x="34" y="55"/>
                    <a:pt x="34" y="55"/>
                    <a:pt x="35" y="59"/>
                  </a:cubicBezTo>
                  <a:cubicBezTo>
                    <a:pt x="36" y="62"/>
                    <a:pt x="37" y="62"/>
                    <a:pt x="35" y="62"/>
                  </a:cubicBezTo>
                  <a:cubicBezTo>
                    <a:pt x="34" y="63"/>
                    <a:pt x="32" y="65"/>
                    <a:pt x="31" y="65"/>
                  </a:cubicBezTo>
                  <a:cubicBezTo>
                    <a:pt x="31" y="66"/>
                    <a:pt x="31" y="66"/>
                    <a:pt x="31" y="66"/>
                  </a:cubicBezTo>
                  <a:cubicBezTo>
                    <a:pt x="31" y="66"/>
                    <a:pt x="30" y="65"/>
                    <a:pt x="29" y="65"/>
                  </a:cubicBezTo>
                  <a:cubicBezTo>
                    <a:pt x="25" y="65"/>
                    <a:pt x="26" y="63"/>
                    <a:pt x="25" y="65"/>
                  </a:cubicBezTo>
                  <a:cubicBezTo>
                    <a:pt x="24" y="67"/>
                    <a:pt x="23" y="69"/>
                    <a:pt x="23" y="69"/>
                  </a:cubicBezTo>
                  <a:cubicBezTo>
                    <a:pt x="20" y="70"/>
                    <a:pt x="20" y="70"/>
                    <a:pt x="20" y="70"/>
                  </a:cubicBezTo>
                  <a:cubicBezTo>
                    <a:pt x="20" y="70"/>
                    <a:pt x="19" y="75"/>
                    <a:pt x="19" y="76"/>
                  </a:cubicBezTo>
                  <a:cubicBezTo>
                    <a:pt x="19" y="78"/>
                    <a:pt x="19" y="78"/>
                    <a:pt x="19" y="78"/>
                  </a:cubicBezTo>
                  <a:cubicBezTo>
                    <a:pt x="19" y="78"/>
                    <a:pt x="23" y="72"/>
                    <a:pt x="24" y="72"/>
                  </a:cubicBezTo>
                  <a:cubicBezTo>
                    <a:pt x="25" y="72"/>
                    <a:pt x="25" y="73"/>
                    <a:pt x="26" y="72"/>
                  </a:cubicBezTo>
                  <a:cubicBezTo>
                    <a:pt x="27" y="71"/>
                    <a:pt x="28" y="72"/>
                    <a:pt x="28" y="72"/>
                  </a:cubicBezTo>
                  <a:cubicBezTo>
                    <a:pt x="28" y="72"/>
                    <a:pt x="30" y="71"/>
                    <a:pt x="30" y="74"/>
                  </a:cubicBezTo>
                  <a:cubicBezTo>
                    <a:pt x="30" y="76"/>
                    <a:pt x="30" y="77"/>
                    <a:pt x="31" y="79"/>
                  </a:cubicBezTo>
                  <a:cubicBezTo>
                    <a:pt x="32" y="82"/>
                    <a:pt x="34" y="83"/>
                    <a:pt x="35" y="84"/>
                  </a:cubicBezTo>
                  <a:cubicBezTo>
                    <a:pt x="36" y="85"/>
                    <a:pt x="37" y="85"/>
                    <a:pt x="38" y="86"/>
                  </a:cubicBezTo>
                  <a:cubicBezTo>
                    <a:pt x="39" y="87"/>
                    <a:pt x="39" y="83"/>
                    <a:pt x="39" y="81"/>
                  </a:cubicBezTo>
                  <a:cubicBezTo>
                    <a:pt x="38" y="78"/>
                    <a:pt x="37" y="76"/>
                    <a:pt x="40" y="77"/>
                  </a:cubicBezTo>
                  <a:close/>
                </a:path>
              </a:pathLst>
            </a:custGeom>
            <a:grpFill/>
            <a:ln w="9525">
              <a:noFill/>
              <a:round/>
            </a:ln>
          </p:spPr>
          <p:txBody>
            <a:bodyPr vert="horz" wrap="square" lIns="91440" tIns="45720" rIns="91440" bIns="45720" numCol="1" anchor="t" anchorCtr="0" compatLnSpc="1"/>
            <a:lstStyle/>
            <a:p>
              <a:endParaRPr lang="en-US"/>
            </a:p>
          </p:txBody>
        </p:sp>
        <p:sp>
          <p:nvSpPr>
            <p:cNvPr id="1098" name="Freeform 74"/>
            <p:cNvSpPr/>
            <p:nvPr/>
          </p:nvSpPr>
          <p:spPr bwMode="auto">
            <a:xfrm>
              <a:off x="6015666" y="2490616"/>
              <a:ext cx="90098" cy="124672"/>
            </a:xfrm>
            <a:custGeom>
              <a:avLst/>
              <a:gdLst/>
              <a:ahLst/>
              <a:cxnLst>
                <a:cxn ang="0">
                  <a:pos x="16" y="8"/>
                </a:cxn>
                <a:cxn ang="0">
                  <a:pos x="24" y="12"/>
                </a:cxn>
                <a:cxn ang="0">
                  <a:pos x="31" y="10"/>
                </a:cxn>
                <a:cxn ang="0">
                  <a:pos x="34" y="8"/>
                </a:cxn>
                <a:cxn ang="0">
                  <a:pos x="36" y="4"/>
                </a:cxn>
                <a:cxn ang="0">
                  <a:pos x="35" y="1"/>
                </a:cxn>
                <a:cxn ang="0">
                  <a:pos x="27" y="6"/>
                </a:cxn>
                <a:cxn ang="0">
                  <a:pos x="19" y="5"/>
                </a:cxn>
                <a:cxn ang="0">
                  <a:pos x="9" y="4"/>
                </a:cxn>
                <a:cxn ang="0">
                  <a:pos x="5" y="10"/>
                </a:cxn>
                <a:cxn ang="0">
                  <a:pos x="5" y="13"/>
                </a:cxn>
                <a:cxn ang="0">
                  <a:pos x="4" y="18"/>
                </a:cxn>
                <a:cxn ang="0">
                  <a:pos x="0" y="29"/>
                </a:cxn>
                <a:cxn ang="0">
                  <a:pos x="3" y="40"/>
                </a:cxn>
                <a:cxn ang="0">
                  <a:pos x="3" y="49"/>
                </a:cxn>
                <a:cxn ang="0">
                  <a:pos x="9" y="48"/>
                </a:cxn>
                <a:cxn ang="0">
                  <a:pos x="10" y="40"/>
                </a:cxn>
                <a:cxn ang="0">
                  <a:pos x="9" y="30"/>
                </a:cxn>
                <a:cxn ang="0">
                  <a:pos x="14" y="34"/>
                </a:cxn>
                <a:cxn ang="0">
                  <a:pos x="13" y="37"/>
                </a:cxn>
                <a:cxn ang="0">
                  <a:pos x="16" y="42"/>
                </a:cxn>
                <a:cxn ang="0">
                  <a:pos x="17" y="46"/>
                </a:cxn>
                <a:cxn ang="0">
                  <a:pos x="20" y="47"/>
                </a:cxn>
                <a:cxn ang="0">
                  <a:pos x="24" y="45"/>
                </a:cxn>
                <a:cxn ang="0">
                  <a:pos x="24" y="39"/>
                </a:cxn>
                <a:cxn ang="0">
                  <a:pos x="20" y="33"/>
                </a:cxn>
                <a:cxn ang="0">
                  <a:pos x="19" y="27"/>
                </a:cxn>
                <a:cxn ang="0">
                  <a:pos x="17" y="24"/>
                </a:cxn>
                <a:cxn ang="0">
                  <a:pos x="21" y="22"/>
                </a:cxn>
                <a:cxn ang="0">
                  <a:pos x="24" y="18"/>
                </a:cxn>
                <a:cxn ang="0">
                  <a:pos x="22" y="17"/>
                </a:cxn>
                <a:cxn ang="0">
                  <a:pos x="16" y="18"/>
                </a:cxn>
                <a:cxn ang="0">
                  <a:pos x="13" y="20"/>
                </a:cxn>
                <a:cxn ang="0">
                  <a:pos x="11" y="20"/>
                </a:cxn>
                <a:cxn ang="0">
                  <a:pos x="10" y="18"/>
                </a:cxn>
                <a:cxn ang="0">
                  <a:pos x="8" y="15"/>
                </a:cxn>
                <a:cxn ang="0">
                  <a:pos x="9" y="9"/>
                </a:cxn>
                <a:cxn ang="0">
                  <a:pos x="16" y="8"/>
                </a:cxn>
              </a:cxnLst>
              <a:rect l="0" t="0" r="r" b="b"/>
              <a:pathLst>
                <a:path w="36" h="50">
                  <a:moveTo>
                    <a:pt x="16" y="8"/>
                  </a:moveTo>
                  <a:cubicBezTo>
                    <a:pt x="19" y="10"/>
                    <a:pt x="21" y="11"/>
                    <a:pt x="24" y="12"/>
                  </a:cubicBezTo>
                  <a:cubicBezTo>
                    <a:pt x="27" y="12"/>
                    <a:pt x="30" y="10"/>
                    <a:pt x="31" y="10"/>
                  </a:cubicBezTo>
                  <a:cubicBezTo>
                    <a:pt x="31" y="11"/>
                    <a:pt x="34" y="8"/>
                    <a:pt x="34" y="8"/>
                  </a:cubicBezTo>
                  <a:cubicBezTo>
                    <a:pt x="34" y="8"/>
                    <a:pt x="36" y="5"/>
                    <a:pt x="36" y="4"/>
                  </a:cubicBezTo>
                  <a:cubicBezTo>
                    <a:pt x="36" y="3"/>
                    <a:pt x="35" y="0"/>
                    <a:pt x="35" y="1"/>
                  </a:cubicBezTo>
                  <a:cubicBezTo>
                    <a:pt x="34" y="2"/>
                    <a:pt x="28" y="5"/>
                    <a:pt x="27" y="6"/>
                  </a:cubicBezTo>
                  <a:cubicBezTo>
                    <a:pt x="25" y="6"/>
                    <a:pt x="22" y="5"/>
                    <a:pt x="19" y="5"/>
                  </a:cubicBezTo>
                  <a:cubicBezTo>
                    <a:pt x="17" y="5"/>
                    <a:pt x="10" y="3"/>
                    <a:pt x="9" y="4"/>
                  </a:cubicBezTo>
                  <a:cubicBezTo>
                    <a:pt x="8" y="5"/>
                    <a:pt x="5" y="8"/>
                    <a:pt x="5" y="10"/>
                  </a:cubicBezTo>
                  <a:cubicBezTo>
                    <a:pt x="5" y="12"/>
                    <a:pt x="5" y="12"/>
                    <a:pt x="5" y="13"/>
                  </a:cubicBezTo>
                  <a:cubicBezTo>
                    <a:pt x="5" y="14"/>
                    <a:pt x="4" y="19"/>
                    <a:pt x="4" y="18"/>
                  </a:cubicBezTo>
                  <a:cubicBezTo>
                    <a:pt x="0" y="29"/>
                    <a:pt x="0" y="29"/>
                    <a:pt x="0" y="29"/>
                  </a:cubicBezTo>
                  <a:cubicBezTo>
                    <a:pt x="0" y="29"/>
                    <a:pt x="3" y="38"/>
                    <a:pt x="3" y="40"/>
                  </a:cubicBezTo>
                  <a:cubicBezTo>
                    <a:pt x="3" y="41"/>
                    <a:pt x="2" y="50"/>
                    <a:pt x="3" y="49"/>
                  </a:cubicBezTo>
                  <a:cubicBezTo>
                    <a:pt x="4" y="48"/>
                    <a:pt x="9" y="48"/>
                    <a:pt x="9" y="48"/>
                  </a:cubicBezTo>
                  <a:cubicBezTo>
                    <a:pt x="9" y="48"/>
                    <a:pt x="10" y="42"/>
                    <a:pt x="10" y="40"/>
                  </a:cubicBezTo>
                  <a:cubicBezTo>
                    <a:pt x="10" y="37"/>
                    <a:pt x="7" y="29"/>
                    <a:pt x="9" y="30"/>
                  </a:cubicBezTo>
                  <a:cubicBezTo>
                    <a:pt x="12" y="30"/>
                    <a:pt x="14" y="34"/>
                    <a:pt x="14" y="34"/>
                  </a:cubicBezTo>
                  <a:cubicBezTo>
                    <a:pt x="14" y="34"/>
                    <a:pt x="12" y="35"/>
                    <a:pt x="13" y="37"/>
                  </a:cubicBezTo>
                  <a:cubicBezTo>
                    <a:pt x="14" y="38"/>
                    <a:pt x="16" y="40"/>
                    <a:pt x="16" y="42"/>
                  </a:cubicBezTo>
                  <a:cubicBezTo>
                    <a:pt x="15" y="45"/>
                    <a:pt x="17" y="47"/>
                    <a:pt x="17" y="46"/>
                  </a:cubicBezTo>
                  <a:cubicBezTo>
                    <a:pt x="17" y="45"/>
                    <a:pt x="20" y="46"/>
                    <a:pt x="20" y="47"/>
                  </a:cubicBezTo>
                  <a:cubicBezTo>
                    <a:pt x="20" y="47"/>
                    <a:pt x="23" y="45"/>
                    <a:pt x="24" y="45"/>
                  </a:cubicBezTo>
                  <a:cubicBezTo>
                    <a:pt x="24" y="44"/>
                    <a:pt x="24" y="40"/>
                    <a:pt x="24" y="39"/>
                  </a:cubicBezTo>
                  <a:cubicBezTo>
                    <a:pt x="23" y="38"/>
                    <a:pt x="23" y="36"/>
                    <a:pt x="20" y="33"/>
                  </a:cubicBezTo>
                  <a:cubicBezTo>
                    <a:pt x="18" y="31"/>
                    <a:pt x="21" y="30"/>
                    <a:pt x="19" y="27"/>
                  </a:cubicBezTo>
                  <a:cubicBezTo>
                    <a:pt x="17" y="24"/>
                    <a:pt x="16" y="25"/>
                    <a:pt x="17" y="24"/>
                  </a:cubicBezTo>
                  <a:cubicBezTo>
                    <a:pt x="17" y="23"/>
                    <a:pt x="19" y="23"/>
                    <a:pt x="21" y="22"/>
                  </a:cubicBezTo>
                  <a:cubicBezTo>
                    <a:pt x="23" y="21"/>
                    <a:pt x="24" y="18"/>
                    <a:pt x="24" y="18"/>
                  </a:cubicBezTo>
                  <a:cubicBezTo>
                    <a:pt x="24" y="17"/>
                    <a:pt x="25" y="18"/>
                    <a:pt x="22" y="17"/>
                  </a:cubicBezTo>
                  <a:cubicBezTo>
                    <a:pt x="20" y="16"/>
                    <a:pt x="17" y="16"/>
                    <a:pt x="16" y="18"/>
                  </a:cubicBezTo>
                  <a:cubicBezTo>
                    <a:pt x="14" y="20"/>
                    <a:pt x="13" y="20"/>
                    <a:pt x="13" y="20"/>
                  </a:cubicBezTo>
                  <a:cubicBezTo>
                    <a:pt x="13" y="20"/>
                    <a:pt x="13" y="20"/>
                    <a:pt x="11" y="20"/>
                  </a:cubicBezTo>
                  <a:cubicBezTo>
                    <a:pt x="10" y="20"/>
                    <a:pt x="10" y="18"/>
                    <a:pt x="10" y="18"/>
                  </a:cubicBezTo>
                  <a:cubicBezTo>
                    <a:pt x="9" y="18"/>
                    <a:pt x="9" y="17"/>
                    <a:pt x="8" y="15"/>
                  </a:cubicBezTo>
                  <a:cubicBezTo>
                    <a:pt x="7" y="13"/>
                    <a:pt x="8" y="9"/>
                    <a:pt x="9" y="9"/>
                  </a:cubicBezTo>
                  <a:cubicBezTo>
                    <a:pt x="10" y="8"/>
                    <a:pt x="12" y="6"/>
                    <a:pt x="16" y="8"/>
                  </a:cubicBezTo>
                  <a:close/>
                </a:path>
              </a:pathLst>
            </a:custGeom>
            <a:grpFill/>
            <a:ln w="9525">
              <a:noFill/>
              <a:round/>
            </a:ln>
          </p:spPr>
          <p:txBody>
            <a:bodyPr vert="horz" wrap="square" lIns="91440" tIns="45720" rIns="91440" bIns="45720" numCol="1" anchor="t" anchorCtr="0" compatLnSpc="1"/>
            <a:lstStyle/>
            <a:p>
              <a:endParaRPr lang="en-US"/>
            </a:p>
          </p:txBody>
        </p:sp>
        <p:sp>
          <p:nvSpPr>
            <p:cNvPr id="1099" name="Freeform 75"/>
            <p:cNvSpPr/>
            <p:nvPr/>
          </p:nvSpPr>
          <p:spPr bwMode="auto">
            <a:xfrm>
              <a:off x="6075382" y="260271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00" name="Freeform 76"/>
            <p:cNvSpPr/>
            <p:nvPr/>
          </p:nvSpPr>
          <p:spPr bwMode="auto">
            <a:xfrm>
              <a:off x="6177004" y="2528332"/>
              <a:ext cx="270294" cy="159245"/>
            </a:xfrm>
            <a:custGeom>
              <a:avLst/>
              <a:gdLst/>
              <a:ahLst/>
              <a:cxnLst>
                <a:cxn ang="0">
                  <a:pos x="84" y="30"/>
                </a:cxn>
                <a:cxn ang="0">
                  <a:pos x="82" y="24"/>
                </a:cxn>
                <a:cxn ang="0">
                  <a:pos x="58" y="11"/>
                </a:cxn>
                <a:cxn ang="0">
                  <a:pos x="42" y="6"/>
                </a:cxn>
                <a:cxn ang="0">
                  <a:pos x="36" y="9"/>
                </a:cxn>
                <a:cxn ang="0">
                  <a:pos x="31" y="15"/>
                </a:cxn>
                <a:cxn ang="0">
                  <a:pos x="28" y="17"/>
                </a:cxn>
                <a:cxn ang="0">
                  <a:pos x="25" y="16"/>
                </a:cxn>
                <a:cxn ang="0">
                  <a:pos x="22" y="11"/>
                </a:cxn>
                <a:cxn ang="0">
                  <a:pos x="19" y="6"/>
                </a:cxn>
                <a:cxn ang="0">
                  <a:pos x="18" y="0"/>
                </a:cxn>
                <a:cxn ang="0">
                  <a:pos x="13" y="1"/>
                </a:cxn>
                <a:cxn ang="0">
                  <a:pos x="9" y="0"/>
                </a:cxn>
                <a:cxn ang="0">
                  <a:pos x="1" y="2"/>
                </a:cxn>
                <a:cxn ang="0">
                  <a:pos x="0" y="3"/>
                </a:cxn>
                <a:cxn ang="0">
                  <a:pos x="5" y="9"/>
                </a:cxn>
                <a:cxn ang="0">
                  <a:pos x="12" y="13"/>
                </a:cxn>
                <a:cxn ang="0">
                  <a:pos x="11" y="17"/>
                </a:cxn>
                <a:cxn ang="0">
                  <a:pos x="14" y="23"/>
                </a:cxn>
                <a:cxn ang="0">
                  <a:pos x="19" y="22"/>
                </a:cxn>
                <a:cxn ang="0">
                  <a:pos x="25" y="25"/>
                </a:cxn>
                <a:cxn ang="0">
                  <a:pos x="38" y="29"/>
                </a:cxn>
                <a:cxn ang="0">
                  <a:pos x="42" y="33"/>
                </a:cxn>
                <a:cxn ang="0">
                  <a:pos x="44" y="43"/>
                </a:cxn>
                <a:cxn ang="0">
                  <a:pos x="39" y="48"/>
                </a:cxn>
                <a:cxn ang="0">
                  <a:pos x="46" y="48"/>
                </a:cxn>
                <a:cxn ang="0">
                  <a:pos x="52" y="51"/>
                </a:cxn>
                <a:cxn ang="0">
                  <a:pos x="59" y="55"/>
                </a:cxn>
                <a:cxn ang="0">
                  <a:pos x="67" y="55"/>
                </a:cxn>
                <a:cxn ang="0">
                  <a:pos x="72" y="49"/>
                </a:cxn>
                <a:cxn ang="0">
                  <a:pos x="79" y="45"/>
                </a:cxn>
                <a:cxn ang="0">
                  <a:pos x="86" y="51"/>
                </a:cxn>
                <a:cxn ang="0">
                  <a:pos x="93" y="59"/>
                </a:cxn>
                <a:cxn ang="0">
                  <a:pos x="102" y="62"/>
                </a:cxn>
                <a:cxn ang="0">
                  <a:pos x="107" y="63"/>
                </a:cxn>
                <a:cxn ang="0">
                  <a:pos x="105" y="58"/>
                </a:cxn>
                <a:cxn ang="0">
                  <a:pos x="97" y="52"/>
                </a:cxn>
                <a:cxn ang="0">
                  <a:pos x="92" y="44"/>
                </a:cxn>
                <a:cxn ang="0">
                  <a:pos x="90" y="41"/>
                </a:cxn>
                <a:cxn ang="0">
                  <a:pos x="96" y="39"/>
                </a:cxn>
                <a:cxn ang="0">
                  <a:pos x="90" y="32"/>
                </a:cxn>
                <a:cxn ang="0">
                  <a:pos x="84" y="30"/>
                </a:cxn>
              </a:cxnLst>
              <a:rect l="0" t="0" r="r" b="b"/>
              <a:pathLst>
                <a:path w="109" h="64">
                  <a:moveTo>
                    <a:pt x="84" y="30"/>
                  </a:moveTo>
                  <a:cubicBezTo>
                    <a:pt x="83" y="28"/>
                    <a:pt x="83" y="26"/>
                    <a:pt x="82" y="24"/>
                  </a:cubicBezTo>
                  <a:cubicBezTo>
                    <a:pt x="81" y="23"/>
                    <a:pt x="61" y="12"/>
                    <a:pt x="58" y="11"/>
                  </a:cubicBezTo>
                  <a:cubicBezTo>
                    <a:pt x="55" y="10"/>
                    <a:pt x="42" y="6"/>
                    <a:pt x="42" y="6"/>
                  </a:cubicBezTo>
                  <a:cubicBezTo>
                    <a:pt x="42" y="6"/>
                    <a:pt x="36" y="8"/>
                    <a:pt x="36" y="9"/>
                  </a:cubicBezTo>
                  <a:cubicBezTo>
                    <a:pt x="36" y="10"/>
                    <a:pt x="32" y="14"/>
                    <a:pt x="31" y="15"/>
                  </a:cubicBezTo>
                  <a:cubicBezTo>
                    <a:pt x="30" y="16"/>
                    <a:pt x="30" y="18"/>
                    <a:pt x="28" y="17"/>
                  </a:cubicBezTo>
                  <a:cubicBezTo>
                    <a:pt x="26" y="17"/>
                    <a:pt x="26" y="17"/>
                    <a:pt x="25" y="16"/>
                  </a:cubicBezTo>
                  <a:cubicBezTo>
                    <a:pt x="24" y="15"/>
                    <a:pt x="23" y="12"/>
                    <a:pt x="22" y="11"/>
                  </a:cubicBezTo>
                  <a:cubicBezTo>
                    <a:pt x="21" y="10"/>
                    <a:pt x="18" y="9"/>
                    <a:pt x="19" y="6"/>
                  </a:cubicBezTo>
                  <a:cubicBezTo>
                    <a:pt x="19" y="4"/>
                    <a:pt x="20" y="0"/>
                    <a:pt x="18" y="0"/>
                  </a:cubicBezTo>
                  <a:cubicBezTo>
                    <a:pt x="17" y="0"/>
                    <a:pt x="14" y="2"/>
                    <a:pt x="13" y="1"/>
                  </a:cubicBezTo>
                  <a:cubicBezTo>
                    <a:pt x="12" y="0"/>
                    <a:pt x="9" y="0"/>
                    <a:pt x="9" y="0"/>
                  </a:cubicBezTo>
                  <a:cubicBezTo>
                    <a:pt x="1" y="2"/>
                    <a:pt x="1" y="2"/>
                    <a:pt x="1" y="2"/>
                  </a:cubicBezTo>
                  <a:cubicBezTo>
                    <a:pt x="0" y="3"/>
                    <a:pt x="0" y="3"/>
                    <a:pt x="0" y="3"/>
                  </a:cubicBezTo>
                  <a:cubicBezTo>
                    <a:pt x="0" y="3"/>
                    <a:pt x="3" y="9"/>
                    <a:pt x="5" y="9"/>
                  </a:cubicBezTo>
                  <a:cubicBezTo>
                    <a:pt x="8" y="8"/>
                    <a:pt x="12" y="13"/>
                    <a:pt x="12" y="13"/>
                  </a:cubicBezTo>
                  <a:cubicBezTo>
                    <a:pt x="12" y="13"/>
                    <a:pt x="10" y="16"/>
                    <a:pt x="11" y="17"/>
                  </a:cubicBezTo>
                  <a:cubicBezTo>
                    <a:pt x="12" y="18"/>
                    <a:pt x="14" y="23"/>
                    <a:pt x="14" y="23"/>
                  </a:cubicBezTo>
                  <a:cubicBezTo>
                    <a:pt x="19" y="22"/>
                    <a:pt x="19" y="22"/>
                    <a:pt x="19" y="22"/>
                  </a:cubicBezTo>
                  <a:cubicBezTo>
                    <a:pt x="25" y="25"/>
                    <a:pt x="25" y="25"/>
                    <a:pt x="25" y="25"/>
                  </a:cubicBezTo>
                  <a:cubicBezTo>
                    <a:pt x="38" y="29"/>
                    <a:pt x="38" y="29"/>
                    <a:pt x="38" y="29"/>
                  </a:cubicBezTo>
                  <a:cubicBezTo>
                    <a:pt x="42" y="33"/>
                    <a:pt x="42" y="33"/>
                    <a:pt x="42" y="33"/>
                  </a:cubicBezTo>
                  <a:cubicBezTo>
                    <a:pt x="44" y="43"/>
                    <a:pt x="44" y="43"/>
                    <a:pt x="44" y="43"/>
                  </a:cubicBezTo>
                  <a:cubicBezTo>
                    <a:pt x="44" y="43"/>
                    <a:pt x="39" y="47"/>
                    <a:pt x="39" y="48"/>
                  </a:cubicBezTo>
                  <a:cubicBezTo>
                    <a:pt x="39" y="50"/>
                    <a:pt x="46" y="48"/>
                    <a:pt x="46" y="48"/>
                  </a:cubicBezTo>
                  <a:cubicBezTo>
                    <a:pt x="52" y="51"/>
                    <a:pt x="52" y="51"/>
                    <a:pt x="52" y="51"/>
                  </a:cubicBezTo>
                  <a:cubicBezTo>
                    <a:pt x="59" y="55"/>
                    <a:pt x="59" y="55"/>
                    <a:pt x="59" y="55"/>
                  </a:cubicBezTo>
                  <a:cubicBezTo>
                    <a:pt x="67" y="55"/>
                    <a:pt x="67" y="55"/>
                    <a:pt x="67" y="55"/>
                  </a:cubicBezTo>
                  <a:cubicBezTo>
                    <a:pt x="72" y="49"/>
                    <a:pt x="72" y="49"/>
                    <a:pt x="72" y="49"/>
                  </a:cubicBezTo>
                  <a:cubicBezTo>
                    <a:pt x="72" y="49"/>
                    <a:pt x="79" y="43"/>
                    <a:pt x="79" y="45"/>
                  </a:cubicBezTo>
                  <a:cubicBezTo>
                    <a:pt x="79" y="46"/>
                    <a:pt x="85" y="48"/>
                    <a:pt x="86" y="51"/>
                  </a:cubicBezTo>
                  <a:cubicBezTo>
                    <a:pt x="87" y="54"/>
                    <a:pt x="93" y="59"/>
                    <a:pt x="93" y="59"/>
                  </a:cubicBezTo>
                  <a:cubicBezTo>
                    <a:pt x="93" y="59"/>
                    <a:pt x="101" y="62"/>
                    <a:pt x="102" y="62"/>
                  </a:cubicBezTo>
                  <a:cubicBezTo>
                    <a:pt x="103" y="62"/>
                    <a:pt x="105" y="63"/>
                    <a:pt x="107" y="63"/>
                  </a:cubicBezTo>
                  <a:cubicBezTo>
                    <a:pt x="109" y="64"/>
                    <a:pt x="105" y="58"/>
                    <a:pt x="105" y="58"/>
                  </a:cubicBezTo>
                  <a:cubicBezTo>
                    <a:pt x="105" y="58"/>
                    <a:pt x="98" y="54"/>
                    <a:pt x="97" y="52"/>
                  </a:cubicBezTo>
                  <a:cubicBezTo>
                    <a:pt x="97" y="50"/>
                    <a:pt x="91" y="46"/>
                    <a:pt x="92" y="44"/>
                  </a:cubicBezTo>
                  <a:cubicBezTo>
                    <a:pt x="92" y="42"/>
                    <a:pt x="89" y="41"/>
                    <a:pt x="90" y="41"/>
                  </a:cubicBezTo>
                  <a:cubicBezTo>
                    <a:pt x="92" y="41"/>
                    <a:pt x="97" y="40"/>
                    <a:pt x="96" y="39"/>
                  </a:cubicBezTo>
                  <a:cubicBezTo>
                    <a:pt x="96" y="38"/>
                    <a:pt x="92" y="32"/>
                    <a:pt x="90" y="32"/>
                  </a:cubicBezTo>
                  <a:cubicBezTo>
                    <a:pt x="89" y="32"/>
                    <a:pt x="84" y="32"/>
                    <a:pt x="84" y="30"/>
                  </a:cubicBezTo>
                  <a:close/>
                </a:path>
              </a:pathLst>
            </a:custGeom>
            <a:grpFill/>
            <a:ln w="9525">
              <a:noFill/>
              <a:round/>
            </a:ln>
          </p:spPr>
          <p:txBody>
            <a:bodyPr vert="horz" wrap="square" lIns="91440" tIns="45720" rIns="91440" bIns="45720" numCol="1" anchor="t" anchorCtr="0" compatLnSpc="1"/>
            <a:lstStyle/>
            <a:p>
              <a:endParaRPr lang="en-US"/>
            </a:p>
          </p:txBody>
        </p:sp>
        <p:sp>
          <p:nvSpPr>
            <p:cNvPr id="1101" name="Freeform 77"/>
            <p:cNvSpPr/>
            <p:nvPr/>
          </p:nvSpPr>
          <p:spPr bwMode="auto">
            <a:xfrm>
              <a:off x="5882614" y="2689672"/>
              <a:ext cx="552113" cy="449448"/>
            </a:xfrm>
            <a:custGeom>
              <a:avLst/>
              <a:gdLst/>
              <a:ahLst/>
              <a:cxnLst>
                <a:cxn ang="0">
                  <a:pos x="210" y="72"/>
                </a:cxn>
                <a:cxn ang="0">
                  <a:pos x="209" y="62"/>
                </a:cxn>
                <a:cxn ang="0">
                  <a:pos x="195" y="41"/>
                </a:cxn>
                <a:cxn ang="0">
                  <a:pos x="192" y="22"/>
                </a:cxn>
                <a:cxn ang="0">
                  <a:pos x="185" y="12"/>
                </a:cxn>
                <a:cxn ang="0">
                  <a:pos x="180" y="0"/>
                </a:cxn>
                <a:cxn ang="0">
                  <a:pos x="175" y="21"/>
                </a:cxn>
                <a:cxn ang="0">
                  <a:pos x="166" y="44"/>
                </a:cxn>
                <a:cxn ang="0">
                  <a:pos x="154" y="39"/>
                </a:cxn>
                <a:cxn ang="0">
                  <a:pos x="144" y="29"/>
                </a:cxn>
                <a:cxn ang="0">
                  <a:pos x="144" y="19"/>
                </a:cxn>
                <a:cxn ang="0">
                  <a:pos x="151" y="12"/>
                </a:cxn>
                <a:cxn ang="0">
                  <a:pos x="148" y="6"/>
                </a:cxn>
                <a:cxn ang="0">
                  <a:pos x="134" y="6"/>
                </a:cxn>
                <a:cxn ang="0">
                  <a:pos x="124" y="1"/>
                </a:cxn>
                <a:cxn ang="0">
                  <a:pos x="126" y="8"/>
                </a:cxn>
                <a:cxn ang="0">
                  <a:pos x="117" y="10"/>
                </a:cxn>
                <a:cxn ang="0">
                  <a:pos x="110" y="19"/>
                </a:cxn>
                <a:cxn ang="0">
                  <a:pos x="109" y="25"/>
                </a:cxn>
                <a:cxn ang="0">
                  <a:pos x="97" y="21"/>
                </a:cxn>
                <a:cxn ang="0">
                  <a:pos x="87" y="22"/>
                </a:cxn>
                <a:cxn ang="0">
                  <a:pos x="81" y="27"/>
                </a:cxn>
                <a:cxn ang="0">
                  <a:pos x="73" y="36"/>
                </a:cxn>
                <a:cxn ang="0">
                  <a:pos x="70" y="35"/>
                </a:cxn>
                <a:cxn ang="0">
                  <a:pos x="63" y="47"/>
                </a:cxn>
                <a:cxn ang="0">
                  <a:pos x="42" y="60"/>
                </a:cxn>
                <a:cxn ang="0">
                  <a:pos x="28" y="64"/>
                </a:cxn>
                <a:cxn ang="0">
                  <a:pos x="16" y="73"/>
                </a:cxn>
                <a:cxn ang="0">
                  <a:pos x="12" y="74"/>
                </a:cxn>
                <a:cxn ang="0">
                  <a:pos x="8" y="87"/>
                </a:cxn>
                <a:cxn ang="0">
                  <a:pos x="7" y="95"/>
                </a:cxn>
                <a:cxn ang="0">
                  <a:pos x="8" y="103"/>
                </a:cxn>
                <a:cxn ang="0">
                  <a:pos x="10" y="119"/>
                </a:cxn>
                <a:cxn ang="0">
                  <a:pos x="9" y="131"/>
                </a:cxn>
                <a:cxn ang="0">
                  <a:pos x="3" y="146"/>
                </a:cxn>
                <a:cxn ang="0">
                  <a:pos x="2" y="153"/>
                </a:cxn>
                <a:cxn ang="0">
                  <a:pos x="16" y="154"/>
                </a:cxn>
                <a:cxn ang="0">
                  <a:pos x="29" y="147"/>
                </a:cxn>
                <a:cxn ang="0">
                  <a:pos x="45" y="148"/>
                </a:cxn>
                <a:cxn ang="0">
                  <a:pos x="62" y="137"/>
                </a:cxn>
                <a:cxn ang="0">
                  <a:pos x="83" y="133"/>
                </a:cxn>
                <a:cxn ang="0">
                  <a:pos x="106" y="141"/>
                </a:cxn>
                <a:cxn ang="0">
                  <a:pos x="107" y="151"/>
                </a:cxn>
                <a:cxn ang="0">
                  <a:pos x="116" y="147"/>
                </a:cxn>
                <a:cxn ang="0">
                  <a:pos x="125" y="141"/>
                </a:cxn>
                <a:cxn ang="0">
                  <a:pos x="118" y="150"/>
                </a:cxn>
                <a:cxn ang="0">
                  <a:pos x="118" y="153"/>
                </a:cxn>
                <a:cxn ang="0">
                  <a:pos x="123" y="151"/>
                </a:cxn>
                <a:cxn ang="0">
                  <a:pos x="117" y="158"/>
                </a:cxn>
                <a:cxn ang="0">
                  <a:pos x="113" y="162"/>
                </a:cxn>
                <a:cxn ang="0">
                  <a:pos x="121" y="158"/>
                </a:cxn>
                <a:cxn ang="0">
                  <a:pos x="125" y="161"/>
                </a:cxn>
                <a:cxn ang="0">
                  <a:pos x="126" y="173"/>
                </a:cxn>
                <a:cxn ang="0">
                  <a:pos x="138" y="178"/>
                </a:cxn>
                <a:cxn ang="0">
                  <a:pos x="149" y="174"/>
                </a:cxn>
                <a:cxn ang="0">
                  <a:pos x="152" y="181"/>
                </a:cxn>
                <a:cxn ang="0">
                  <a:pos x="173" y="171"/>
                </a:cxn>
                <a:cxn ang="0">
                  <a:pos x="198" y="142"/>
                </a:cxn>
                <a:cxn ang="0">
                  <a:pos x="210" y="130"/>
                </a:cxn>
                <a:cxn ang="0">
                  <a:pos x="221" y="103"/>
                </a:cxn>
                <a:cxn ang="0">
                  <a:pos x="216" y="82"/>
                </a:cxn>
              </a:cxnLst>
              <a:rect l="0" t="0" r="r" b="b"/>
              <a:pathLst>
                <a:path w="223" h="181">
                  <a:moveTo>
                    <a:pt x="214" y="73"/>
                  </a:moveTo>
                  <a:cubicBezTo>
                    <a:pt x="214" y="73"/>
                    <a:pt x="210" y="71"/>
                    <a:pt x="210" y="72"/>
                  </a:cubicBezTo>
                  <a:cubicBezTo>
                    <a:pt x="209" y="72"/>
                    <a:pt x="208" y="66"/>
                    <a:pt x="208" y="66"/>
                  </a:cubicBezTo>
                  <a:cubicBezTo>
                    <a:pt x="209" y="62"/>
                    <a:pt x="209" y="62"/>
                    <a:pt x="209" y="62"/>
                  </a:cubicBezTo>
                  <a:cubicBezTo>
                    <a:pt x="209" y="62"/>
                    <a:pt x="199" y="50"/>
                    <a:pt x="199" y="51"/>
                  </a:cubicBezTo>
                  <a:cubicBezTo>
                    <a:pt x="199" y="52"/>
                    <a:pt x="195" y="41"/>
                    <a:pt x="195" y="41"/>
                  </a:cubicBezTo>
                  <a:cubicBezTo>
                    <a:pt x="195" y="29"/>
                    <a:pt x="195" y="29"/>
                    <a:pt x="195" y="29"/>
                  </a:cubicBezTo>
                  <a:cubicBezTo>
                    <a:pt x="192" y="22"/>
                    <a:pt x="192" y="22"/>
                    <a:pt x="192" y="22"/>
                  </a:cubicBezTo>
                  <a:cubicBezTo>
                    <a:pt x="187" y="23"/>
                    <a:pt x="187" y="23"/>
                    <a:pt x="187" y="23"/>
                  </a:cubicBezTo>
                  <a:cubicBezTo>
                    <a:pt x="185" y="12"/>
                    <a:pt x="185" y="12"/>
                    <a:pt x="185" y="12"/>
                  </a:cubicBezTo>
                  <a:cubicBezTo>
                    <a:pt x="182" y="1"/>
                    <a:pt x="182" y="1"/>
                    <a:pt x="182" y="1"/>
                  </a:cubicBezTo>
                  <a:cubicBezTo>
                    <a:pt x="180" y="0"/>
                    <a:pt x="180" y="0"/>
                    <a:pt x="180" y="0"/>
                  </a:cubicBezTo>
                  <a:cubicBezTo>
                    <a:pt x="177" y="7"/>
                    <a:pt x="177" y="7"/>
                    <a:pt x="177" y="7"/>
                  </a:cubicBezTo>
                  <a:cubicBezTo>
                    <a:pt x="177" y="7"/>
                    <a:pt x="176" y="18"/>
                    <a:pt x="175" y="21"/>
                  </a:cubicBezTo>
                  <a:cubicBezTo>
                    <a:pt x="174" y="25"/>
                    <a:pt x="174" y="30"/>
                    <a:pt x="172" y="33"/>
                  </a:cubicBezTo>
                  <a:cubicBezTo>
                    <a:pt x="170" y="36"/>
                    <a:pt x="166" y="44"/>
                    <a:pt x="166" y="44"/>
                  </a:cubicBezTo>
                  <a:cubicBezTo>
                    <a:pt x="166" y="44"/>
                    <a:pt x="161" y="44"/>
                    <a:pt x="160" y="43"/>
                  </a:cubicBezTo>
                  <a:cubicBezTo>
                    <a:pt x="159" y="42"/>
                    <a:pt x="154" y="39"/>
                    <a:pt x="154" y="39"/>
                  </a:cubicBezTo>
                  <a:cubicBezTo>
                    <a:pt x="150" y="34"/>
                    <a:pt x="150" y="34"/>
                    <a:pt x="150" y="34"/>
                  </a:cubicBezTo>
                  <a:cubicBezTo>
                    <a:pt x="144" y="29"/>
                    <a:pt x="144" y="29"/>
                    <a:pt x="144" y="29"/>
                  </a:cubicBezTo>
                  <a:cubicBezTo>
                    <a:pt x="144" y="29"/>
                    <a:pt x="141" y="24"/>
                    <a:pt x="140" y="25"/>
                  </a:cubicBezTo>
                  <a:cubicBezTo>
                    <a:pt x="140" y="25"/>
                    <a:pt x="143" y="20"/>
                    <a:pt x="144" y="19"/>
                  </a:cubicBezTo>
                  <a:cubicBezTo>
                    <a:pt x="145" y="19"/>
                    <a:pt x="145" y="16"/>
                    <a:pt x="145" y="16"/>
                  </a:cubicBezTo>
                  <a:cubicBezTo>
                    <a:pt x="151" y="12"/>
                    <a:pt x="151" y="12"/>
                    <a:pt x="151" y="12"/>
                  </a:cubicBezTo>
                  <a:cubicBezTo>
                    <a:pt x="151" y="12"/>
                    <a:pt x="151" y="10"/>
                    <a:pt x="151" y="9"/>
                  </a:cubicBezTo>
                  <a:cubicBezTo>
                    <a:pt x="150" y="8"/>
                    <a:pt x="150" y="6"/>
                    <a:pt x="148" y="6"/>
                  </a:cubicBezTo>
                  <a:cubicBezTo>
                    <a:pt x="147" y="6"/>
                    <a:pt x="140" y="9"/>
                    <a:pt x="140" y="9"/>
                  </a:cubicBezTo>
                  <a:cubicBezTo>
                    <a:pt x="134" y="6"/>
                    <a:pt x="134" y="6"/>
                    <a:pt x="134" y="6"/>
                  </a:cubicBezTo>
                  <a:cubicBezTo>
                    <a:pt x="134" y="6"/>
                    <a:pt x="129" y="4"/>
                    <a:pt x="128" y="3"/>
                  </a:cubicBezTo>
                  <a:cubicBezTo>
                    <a:pt x="127" y="1"/>
                    <a:pt x="125" y="0"/>
                    <a:pt x="124" y="1"/>
                  </a:cubicBezTo>
                  <a:cubicBezTo>
                    <a:pt x="123" y="1"/>
                    <a:pt x="124" y="5"/>
                    <a:pt x="124" y="5"/>
                  </a:cubicBezTo>
                  <a:cubicBezTo>
                    <a:pt x="124" y="5"/>
                    <a:pt x="125" y="7"/>
                    <a:pt x="126" y="8"/>
                  </a:cubicBezTo>
                  <a:cubicBezTo>
                    <a:pt x="125" y="8"/>
                    <a:pt x="123" y="9"/>
                    <a:pt x="123" y="9"/>
                  </a:cubicBezTo>
                  <a:cubicBezTo>
                    <a:pt x="117" y="10"/>
                    <a:pt x="117" y="10"/>
                    <a:pt x="117" y="10"/>
                  </a:cubicBezTo>
                  <a:cubicBezTo>
                    <a:pt x="113" y="13"/>
                    <a:pt x="113" y="13"/>
                    <a:pt x="113" y="13"/>
                  </a:cubicBezTo>
                  <a:cubicBezTo>
                    <a:pt x="110" y="19"/>
                    <a:pt x="110" y="19"/>
                    <a:pt x="110" y="19"/>
                  </a:cubicBezTo>
                  <a:cubicBezTo>
                    <a:pt x="108" y="23"/>
                    <a:pt x="108" y="23"/>
                    <a:pt x="108" y="23"/>
                  </a:cubicBezTo>
                  <a:cubicBezTo>
                    <a:pt x="108" y="23"/>
                    <a:pt x="110" y="25"/>
                    <a:pt x="109" y="25"/>
                  </a:cubicBezTo>
                  <a:cubicBezTo>
                    <a:pt x="109" y="25"/>
                    <a:pt x="100" y="27"/>
                    <a:pt x="100" y="27"/>
                  </a:cubicBezTo>
                  <a:cubicBezTo>
                    <a:pt x="100" y="27"/>
                    <a:pt x="98" y="22"/>
                    <a:pt x="97" y="21"/>
                  </a:cubicBezTo>
                  <a:cubicBezTo>
                    <a:pt x="96" y="20"/>
                    <a:pt x="93" y="19"/>
                    <a:pt x="92" y="19"/>
                  </a:cubicBezTo>
                  <a:cubicBezTo>
                    <a:pt x="91" y="19"/>
                    <a:pt x="87" y="22"/>
                    <a:pt x="87" y="22"/>
                  </a:cubicBezTo>
                  <a:cubicBezTo>
                    <a:pt x="86" y="28"/>
                    <a:pt x="86" y="28"/>
                    <a:pt x="86" y="28"/>
                  </a:cubicBezTo>
                  <a:cubicBezTo>
                    <a:pt x="81" y="27"/>
                    <a:pt x="81" y="27"/>
                    <a:pt x="81" y="27"/>
                  </a:cubicBezTo>
                  <a:cubicBezTo>
                    <a:pt x="77" y="34"/>
                    <a:pt x="77" y="34"/>
                    <a:pt x="77" y="34"/>
                  </a:cubicBezTo>
                  <a:cubicBezTo>
                    <a:pt x="73" y="36"/>
                    <a:pt x="73" y="36"/>
                    <a:pt x="73" y="36"/>
                  </a:cubicBezTo>
                  <a:cubicBezTo>
                    <a:pt x="71" y="41"/>
                    <a:pt x="71" y="41"/>
                    <a:pt x="71" y="41"/>
                  </a:cubicBezTo>
                  <a:cubicBezTo>
                    <a:pt x="70" y="35"/>
                    <a:pt x="70" y="35"/>
                    <a:pt x="70" y="35"/>
                  </a:cubicBezTo>
                  <a:cubicBezTo>
                    <a:pt x="65" y="40"/>
                    <a:pt x="65" y="40"/>
                    <a:pt x="65" y="40"/>
                  </a:cubicBezTo>
                  <a:cubicBezTo>
                    <a:pt x="63" y="47"/>
                    <a:pt x="63" y="47"/>
                    <a:pt x="63" y="47"/>
                  </a:cubicBezTo>
                  <a:cubicBezTo>
                    <a:pt x="63" y="47"/>
                    <a:pt x="57" y="53"/>
                    <a:pt x="56" y="54"/>
                  </a:cubicBezTo>
                  <a:cubicBezTo>
                    <a:pt x="56" y="55"/>
                    <a:pt x="42" y="60"/>
                    <a:pt x="42" y="60"/>
                  </a:cubicBezTo>
                  <a:cubicBezTo>
                    <a:pt x="34" y="63"/>
                    <a:pt x="34" y="63"/>
                    <a:pt x="34" y="63"/>
                  </a:cubicBezTo>
                  <a:cubicBezTo>
                    <a:pt x="34" y="63"/>
                    <a:pt x="29" y="64"/>
                    <a:pt x="28" y="64"/>
                  </a:cubicBezTo>
                  <a:cubicBezTo>
                    <a:pt x="27" y="64"/>
                    <a:pt x="19" y="70"/>
                    <a:pt x="19" y="70"/>
                  </a:cubicBezTo>
                  <a:cubicBezTo>
                    <a:pt x="16" y="73"/>
                    <a:pt x="16" y="73"/>
                    <a:pt x="16" y="73"/>
                  </a:cubicBezTo>
                  <a:cubicBezTo>
                    <a:pt x="15" y="70"/>
                    <a:pt x="15" y="70"/>
                    <a:pt x="15" y="70"/>
                  </a:cubicBezTo>
                  <a:cubicBezTo>
                    <a:pt x="12" y="74"/>
                    <a:pt x="12" y="74"/>
                    <a:pt x="12" y="74"/>
                  </a:cubicBezTo>
                  <a:cubicBezTo>
                    <a:pt x="12" y="82"/>
                    <a:pt x="12" y="82"/>
                    <a:pt x="12" y="82"/>
                  </a:cubicBezTo>
                  <a:cubicBezTo>
                    <a:pt x="8" y="87"/>
                    <a:pt x="8" y="87"/>
                    <a:pt x="8" y="87"/>
                  </a:cubicBezTo>
                  <a:cubicBezTo>
                    <a:pt x="10" y="94"/>
                    <a:pt x="10" y="94"/>
                    <a:pt x="10" y="94"/>
                  </a:cubicBezTo>
                  <a:cubicBezTo>
                    <a:pt x="7" y="95"/>
                    <a:pt x="7" y="95"/>
                    <a:pt x="7" y="95"/>
                  </a:cubicBezTo>
                  <a:cubicBezTo>
                    <a:pt x="5" y="97"/>
                    <a:pt x="5" y="97"/>
                    <a:pt x="5" y="97"/>
                  </a:cubicBezTo>
                  <a:cubicBezTo>
                    <a:pt x="8" y="103"/>
                    <a:pt x="8" y="103"/>
                    <a:pt x="8" y="103"/>
                  </a:cubicBezTo>
                  <a:cubicBezTo>
                    <a:pt x="9" y="113"/>
                    <a:pt x="9" y="113"/>
                    <a:pt x="9" y="113"/>
                  </a:cubicBezTo>
                  <a:cubicBezTo>
                    <a:pt x="9" y="113"/>
                    <a:pt x="10" y="117"/>
                    <a:pt x="10" y="119"/>
                  </a:cubicBezTo>
                  <a:cubicBezTo>
                    <a:pt x="10" y="120"/>
                    <a:pt x="8" y="122"/>
                    <a:pt x="8" y="124"/>
                  </a:cubicBezTo>
                  <a:cubicBezTo>
                    <a:pt x="8" y="125"/>
                    <a:pt x="9" y="130"/>
                    <a:pt x="9" y="131"/>
                  </a:cubicBezTo>
                  <a:cubicBezTo>
                    <a:pt x="9" y="132"/>
                    <a:pt x="6" y="141"/>
                    <a:pt x="6" y="141"/>
                  </a:cubicBezTo>
                  <a:cubicBezTo>
                    <a:pt x="3" y="146"/>
                    <a:pt x="3" y="146"/>
                    <a:pt x="3" y="146"/>
                  </a:cubicBezTo>
                  <a:cubicBezTo>
                    <a:pt x="0" y="147"/>
                    <a:pt x="0" y="147"/>
                    <a:pt x="0" y="147"/>
                  </a:cubicBezTo>
                  <a:cubicBezTo>
                    <a:pt x="0" y="147"/>
                    <a:pt x="1" y="153"/>
                    <a:pt x="2" y="153"/>
                  </a:cubicBezTo>
                  <a:cubicBezTo>
                    <a:pt x="3" y="153"/>
                    <a:pt x="6" y="154"/>
                    <a:pt x="8" y="155"/>
                  </a:cubicBezTo>
                  <a:cubicBezTo>
                    <a:pt x="11" y="156"/>
                    <a:pt x="15" y="154"/>
                    <a:pt x="16" y="154"/>
                  </a:cubicBezTo>
                  <a:cubicBezTo>
                    <a:pt x="17" y="154"/>
                    <a:pt x="24" y="150"/>
                    <a:pt x="24" y="150"/>
                  </a:cubicBezTo>
                  <a:cubicBezTo>
                    <a:pt x="24" y="150"/>
                    <a:pt x="28" y="147"/>
                    <a:pt x="29" y="147"/>
                  </a:cubicBezTo>
                  <a:cubicBezTo>
                    <a:pt x="30" y="148"/>
                    <a:pt x="36" y="147"/>
                    <a:pt x="37" y="147"/>
                  </a:cubicBezTo>
                  <a:cubicBezTo>
                    <a:pt x="38" y="148"/>
                    <a:pt x="45" y="148"/>
                    <a:pt x="45" y="148"/>
                  </a:cubicBezTo>
                  <a:cubicBezTo>
                    <a:pt x="50" y="143"/>
                    <a:pt x="50" y="143"/>
                    <a:pt x="50" y="143"/>
                  </a:cubicBezTo>
                  <a:cubicBezTo>
                    <a:pt x="62" y="137"/>
                    <a:pt x="62" y="137"/>
                    <a:pt x="62" y="137"/>
                  </a:cubicBezTo>
                  <a:cubicBezTo>
                    <a:pt x="68" y="137"/>
                    <a:pt x="68" y="137"/>
                    <a:pt x="68" y="137"/>
                  </a:cubicBezTo>
                  <a:cubicBezTo>
                    <a:pt x="83" y="133"/>
                    <a:pt x="83" y="133"/>
                    <a:pt x="83" y="133"/>
                  </a:cubicBezTo>
                  <a:cubicBezTo>
                    <a:pt x="95" y="134"/>
                    <a:pt x="95" y="134"/>
                    <a:pt x="95" y="134"/>
                  </a:cubicBezTo>
                  <a:cubicBezTo>
                    <a:pt x="95" y="134"/>
                    <a:pt x="106" y="142"/>
                    <a:pt x="106" y="141"/>
                  </a:cubicBezTo>
                  <a:cubicBezTo>
                    <a:pt x="106" y="140"/>
                    <a:pt x="108" y="145"/>
                    <a:pt x="108" y="145"/>
                  </a:cubicBezTo>
                  <a:cubicBezTo>
                    <a:pt x="107" y="151"/>
                    <a:pt x="107" y="151"/>
                    <a:pt x="107" y="151"/>
                  </a:cubicBezTo>
                  <a:cubicBezTo>
                    <a:pt x="107" y="151"/>
                    <a:pt x="111" y="154"/>
                    <a:pt x="111" y="153"/>
                  </a:cubicBezTo>
                  <a:cubicBezTo>
                    <a:pt x="111" y="152"/>
                    <a:pt x="115" y="148"/>
                    <a:pt x="116" y="147"/>
                  </a:cubicBezTo>
                  <a:cubicBezTo>
                    <a:pt x="117" y="146"/>
                    <a:pt x="120" y="145"/>
                    <a:pt x="122" y="143"/>
                  </a:cubicBezTo>
                  <a:cubicBezTo>
                    <a:pt x="124" y="142"/>
                    <a:pt x="125" y="141"/>
                    <a:pt x="125" y="141"/>
                  </a:cubicBezTo>
                  <a:cubicBezTo>
                    <a:pt x="125" y="141"/>
                    <a:pt x="122" y="147"/>
                    <a:pt x="122" y="147"/>
                  </a:cubicBezTo>
                  <a:cubicBezTo>
                    <a:pt x="121" y="147"/>
                    <a:pt x="119" y="149"/>
                    <a:pt x="118" y="150"/>
                  </a:cubicBezTo>
                  <a:cubicBezTo>
                    <a:pt x="117" y="152"/>
                    <a:pt x="115" y="153"/>
                    <a:pt x="115" y="153"/>
                  </a:cubicBezTo>
                  <a:cubicBezTo>
                    <a:pt x="115" y="154"/>
                    <a:pt x="117" y="154"/>
                    <a:pt x="118" y="153"/>
                  </a:cubicBezTo>
                  <a:cubicBezTo>
                    <a:pt x="119" y="153"/>
                    <a:pt x="121" y="151"/>
                    <a:pt x="122" y="150"/>
                  </a:cubicBezTo>
                  <a:cubicBezTo>
                    <a:pt x="123" y="150"/>
                    <a:pt x="124" y="150"/>
                    <a:pt x="123" y="151"/>
                  </a:cubicBezTo>
                  <a:cubicBezTo>
                    <a:pt x="123" y="153"/>
                    <a:pt x="123" y="155"/>
                    <a:pt x="122" y="155"/>
                  </a:cubicBezTo>
                  <a:cubicBezTo>
                    <a:pt x="121" y="156"/>
                    <a:pt x="119" y="157"/>
                    <a:pt x="117" y="158"/>
                  </a:cubicBezTo>
                  <a:cubicBezTo>
                    <a:pt x="115" y="159"/>
                    <a:pt x="113" y="158"/>
                    <a:pt x="112" y="159"/>
                  </a:cubicBezTo>
                  <a:cubicBezTo>
                    <a:pt x="111" y="160"/>
                    <a:pt x="113" y="161"/>
                    <a:pt x="113" y="162"/>
                  </a:cubicBezTo>
                  <a:cubicBezTo>
                    <a:pt x="114" y="163"/>
                    <a:pt x="115" y="164"/>
                    <a:pt x="117" y="162"/>
                  </a:cubicBezTo>
                  <a:cubicBezTo>
                    <a:pt x="118" y="160"/>
                    <a:pt x="120" y="158"/>
                    <a:pt x="121" y="158"/>
                  </a:cubicBezTo>
                  <a:cubicBezTo>
                    <a:pt x="122" y="157"/>
                    <a:pt x="123" y="155"/>
                    <a:pt x="123" y="157"/>
                  </a:cubicBezTo>
                  <a:cubicBezTo>
                    <a:pt x="123" y="158"/>
                    <a:pt x="124" y="160"/>
                    <a:pt x="125" y="161"/>
                  </a:cubicBezTo>
                  <a:cubicBezTo>
                    <a:pt x="125" y="163"/>
                    <a:pt x="122" y="165"/>
                    <a:pt x="123" y="166"/>
                  </a:cubicBezTo>
                  <a:cubicBezTo>
                    <a:pt x="123" y="166"/>
                    <a:pt x="126" y="173"/>
                    <a:pt x="126" y="173"/>
                  </a:cubicBezTo>
                  <a:cubicBezTo>
                    <a:pt x="126" y="173"/>
                    <a:pt x="128" y="176"/>
                    <a:pt x="130" y="176"/>
                  </a:cubicBezTo>
                  <a:cubicBezTo>
                    <a:pt x="133" y="176"/>
                    <a:pt x="137" y="178"/>
                    <a:pt x="138" y="178"/>
                  </a:cubicBezTo>
                  <a:cubicBezTo>
                    <a:pt x="139" y="178"/>
                    <a:pt x="144" y="178"/>
                    <a:pt x="144" y="177"/>
                  </a:cubicBezTo>
                  <a:cubicBezTo>
                    <a:pt x="145" y="175"/>
                    <a:pt x="149" y="173"/>
                    <a:pt x="149" y="174"/>
                  </a:cubicBezTo>
                  <a:cubicBezTo>
                    <a:pt x="148" y="175"/>
                    <a:pt x="149" y="177"/>
                    <a:pt x="150" y="178"/>
                  </a:cubicBezTo>
                  <a:cubicBezTo>
                    <a:pt x="151" y="178"/>
                    <a:pt x="152" y="181"/>
                    <a:pt x="152" y="181"/>
                  </a:cubicBezTo>
                  <a:cubicBezTo>
                    <a:pt x="164" y="172"/>
                    <a:pt x="164" y="172"/>
                    <a:pt x="164" y="172"/>
                  </a:cubicBezTo>
                  <a:cubicBezTo>
                    <a:pt x="164" y="172"/>
                    <a:pt x="173" y="170"/>
                    <a:pt x="173" y="171"/>
                  </a:cubicBezTo>
                  <a:cubicBezTo>
                    <a:pt x="174" y="172"/>
                    <a:pt x="179" y="164"/>
                    <a:pt x="179" y="164"/>
                  </a:cubicBezTo>
                  <a:cubicBezTo>
                    <a:pt x="198" y="142"/>
                    <a:pt x="198" y="142"/>
                    <a:pt x="198" y="142"/>
                  </a:cubicBezTo>
                  <a:cubicBezTo>
                    <a:pt x="205" y="137"/>
                    <a:pt x="205" y="137"/>
                    <a:pt x="205" y="137"/>
                  </a:cubicBezTo>
                  <a:cubicBezTo>
                    <a:pt x="210" y="130"/>
                    <a:pt x="210" y="130"/>
                    <a:pt x="210" y="130"/>
                  </a:cubicBezTo>
                  <a:cubicBezTo>
                    <a:pt x="217" y="117"/>
                    <a:pt x="217" y="117"/>
                    <a:pt x="217" y="117"/>
                  </a:cubicBezTo>
                  <a:cubicBezTo>
                    <a:pt x="221" y="103"/>
                    <a:pt x="221" y="103"/>
                    <a:pt x="221" y="103"/>
                  </a:cubicBezTo>
                  <a:cubicBezTo>
                    <a:pt x="223" y="92"/>
                    <a:pt x="223" y="92"/>
                    <a:pt x="223" y="92"/>
                  </a:cubicBezTo>
                  <a:cubicBezTo>
                    <a:pt x="216" y="82"/>
                    <a:pt x="216" y="82"/>
                    <a:pt x="216" y="82"/>
                  </a:cubicBezTo>
                  <a:lnTo>
                    <a:pt x="214" y="73"/>
                  </a:lnTo>
                  <a:close/>
                </a:path>
              </a:pathLst>
            </a:custGeom>
            <a:grpFill/>
            <a:ln w="9525">
              <a:noFill/>
              <a:round/>
            </a:ln>
          </p:spPr>
          <p:txBody>
            <a:bodyPr vert="horz" wrap="square" lIns="91440" tIns="45720" rIns="91440" bIns="45720" numCol="1" anchor="t" anchorCtr="0" compatLnSpc="1"/>
            <a:lstStyle/>
            <a:p>
              <a:endParaRPr lang="en-US"/>
            </a:p>
          </p:txBody>
        </p:sp>
        <p:sp>
          <p:nvSpPr>
            <p:cNvPr id="1102" name="Freeform 78"/>
            <p:cNvSpPr/>
            <p:nvPr/>
          </p:nvSpPr>
          <p:spPr bwMode="auto">
            <a:xfrm>
              <a:off x="6209482" y="3153787"/>
              <a:ext cx="56573" cy="52383"/>
            </a:xfrm>
            <a:custGeom>
              <a:avLst/>
              <a:gdLst/>
              <a:ahLst/>
              <a:cxnLst>
                <a:cxn ang="0">
                  <a:pos x="11" y="5"/>
                </a:cxn>
                <a:cxn ang="0">
                  <a:pos x="6" y="1"/>
                </a:cxn>
                <a:cxn ang="0">
                  <a:pos x="6" y="0"/>
                </a:cxn>
                <a:cxn ang="0">
                  <a:pos x="3" y="10"/>
                </a:cxn>
                <a:cxn ang="0">
                  <a:pos x="0" y="20"/>
                </a:cxn>
                <a:cxn ang="0">
                  <a:pos x="6" y="21"/>
                </a:cxn>
                <a:cxn ang="0">
                  <a:pos x="17" y="14"/>
                </a:cxn>
                <a:cxn ang="0">
                  <a:pos x="23" y="3"/>
                </a:cxn>
                <a:cxn ang="0">
                  <a:pos x="11" y="5"/>
                </a:cxn>
              </a:cxnLst>
              <a:rect l="0" t="0" r="r" b="b"/>
              <a:pathLst>
                <a:path w="23" h="21">
                  <a:moveTo>
                    <a:pt x="11" y="5"/>
                  </a:moveTo>
                  <a:cubicBezTo>
                    <a:pt x="11" y="5"/>
                    <a:pt x="6" y="2"/>
                    <a:pt x="6" y="1"/>
                  </a:cubicBezTo>
                  <a:cubicBezTo>
                    <a:pt x="6" y="0"/>
                    <a:pt x="6" y="0"/>
                    <a:pt x="6" y="0"/>
                  </a:cubicBezTo>
                  <a:cubicBezTo>
                    <a:pt x="3" y="10"/>
                    <a:pt x="3" y="10"/>
                    <a:pt x="3" y="10"/>
                  </a:cubicBezTo>
                  <a:cubicBezTo>
                    <a:pt x="0" y="20"/>
                    <a:pt x="0" y="20"/>
                    <a:pt x="0" y="20"/>
                  </a:cubicBezTo>
                  <a:cubicBezTo>
                    <a:pt x="0" y="20"/>
                    <a:pt x="5" y="21"/>
                    <a:pt x="6" y="21"/>
                  </a:cubicBezTo>
                  <a:cubicBezTo>
                    <a:pt x="7" y="21"/>
                    <a:pt x="16" y="16"/>
                    <a:pt x="17" y="14"/>
                  </a:cubicBezTo>
                  <a:cubicBezTo>
                    <a:pt x="17" y="13"/>
                    <a:pt x="23" y="3"/>
                    <a:pt x="23" y="3"/>
                  </a:cubicBezTo>
                  <a:cubicBezTo>
                    <a:pt x="23" y="3"/>
                    <a:pt x="13" y="5"/>
                    <a:pt x="11" y="5"/>
                  </a:cubicBezTo>
                  <a:close/>
                </a:path>
              </a:pathLst>
            </a:custGeom>
            <a:grpFill/>
            <a:ln w="9525">
              <a:noFill/>
              <a:round/>
            </a:ln>
          </p:spPr>
          <p:txBody>
            <a:bodyPr vert="horz" wrap="square" lIns="91440" tIns="45720" rIns="91440" bIns="45720" numCol="1" anchor="t" anchorCtr="0" compatLnSpc="1"/>
            <a:lstStyle/>
            <a:p>
              <a:endParaRPr lang="en-US"/>
            </a:p>
          </p:txBody>
        </p:sp>
        <p:sp>
          <p:nvSpPr>
            <p:cNvPr id="1103" name="Freeform 79"/>
            <p:cNvSpPr/>
            <p:nvPr/>
          </p:nvSpPr>
          <p:spPr bwMode="auto">
            <a:xfrm>
              <a:off x="6442061" y="3064736"/>
              <a:ext cx="243055" cy="193818"/>
            </a:xfrm>
            <a:custGeom>
              <a:avLst/>
              <a:gdLst/>
              <a:ahLst/>
              <a:cxnLst>
                <a:cxn ang="0">
                  <a:pos x="90" y="22"/>
                </a:cxn>
                <a:cxn ang="0">
                  <a:pos x="86" y="19"/>
                </a:cxn>
                <a:cxn ang="0">
                  <a:pos x="86" y="14"/>
                </a:cxn>
                <a:cxn ang="0">
                  <a:pos x="83" y="15"/>
                </a:cxn>
                <a:cxn ang="0">
                  <a:pos x="85" y="4"/>
                </a:cxn>
                <a:cxn ang="0">
                  <a:pos x="79" y="0"/>
                </a:cxn>
                <a:cxn ang="0">
                  <a:pos x="78" y="17"/>
                </a:cxn>
                <a:cxn ang="0">
                  <a:pos x="74" y="27"/>
                </a:cxn>
                <a:cxn ang="0">
                  <a:pos x="65" y="30"/>
                </a:cxn>
                <a:cxn ang="0">
                  <a:pos x="70" y="34"/>
                </a:cxn>
                <a:cxn ang="0">
                  <a:pos x="69" y="37"/>
                </a:cxn>
                <a:cxn ang="0">
                  <a:pos x="64" y="42"/>
                </a:cxn>
                <a:cxn ang="0">
                  <a:pos x="62" y="39"/>
                </a:cxn>
                <a:cxn ang="0">
                  <a:pos x="57" y="41"/>
                </a:cxn>
                <a:cxn ang="0">
                  <a:pos x="53" y="39"/>
                </a:cxn>
                <a:cxn ang="0">
                  <a:pos x="44" y="47"/>
                </a:cxn>
                <a:cxn ang="0">
                  <a:pos x="31" y="54"/>
                </a:cxn>
                <a:cxn ang="0">
                  <a:pos x="0" y="73"/>
                </a:cxn>
                <a:cxn ang="0">
                  <a:pos x="4" y="75"/>
                </a:cxn>
                <a:cxn ang="0">
                  <a:pos x="8" y="77"/>
                </a:cxn>
                <a:cxn ang="0">
                  <a:pos x="18" y="73"/>
                </a:cxn>
                <a:cxn ang="0">
                  <a:pos x="28" y="65"/>
                </a:cxn>
                <a:cxn ang="0">
                  <a:pos x="33" y="61"/>
                </a:cxn>
                <a:cxn ang="0">
                  <a:pos x="42" y="60"/>
                </a:cxn>
                <a:cxn ang="0">
                  <a:pos x="45" y="54"/>
                </a:cxn>
                <a:cxn ang="0">
                  <a:pos x="54" y="49"/>
                </a:cxn>
                <a:cxn ang="0">
                  <a:pos x="60" y="43"/>
                </a:cxn>
                <a:cxn ang="0">
                  <a:pos x="64" y="45"/>
                </a:cxn>
                <a:cxn ang="0">
                  <a:pos x="70" y="42"/>
                </a:cxn>
                <a:cxn ang="0">
                  <a:pos x="81" y="35"/>
                </a:cxn>
                <a:cxn ang="0">
                  <a:pos x="83" y="30"/>
                </a:cxn>
                <a:cxn ang="0">
                  <a:pos x="87" y="30"/>
                </a:cxn>
                <a:cxn ang="0">
                  <a:pos x="93" y="25"/>
                </a:cxn>
                <a:cxn ang="0">
                  <a:pos x="98" y="18"/>
                </a:cxn>
                <a:cxn ang="0">
                  <a:pos x="90" y="22"/>
                </a:cxn>
              </a:cxnLst>
              <a:rect l="0" t="0" r="r" b="b"/>
              <a:pathLst>
                <a:path w="98" h="78">
                  <a:moveTo>
                    <a:pt x="90" y="22"/>
                  </a:moveTo>
                  <a:cubicBezTo>
                    <a:pt x="86" y="19"/>
                    <a:pt x="86" y="19"/>
                    <a:pt x="86" y="19"/>
                  </a:cubicBezTo>
                  <a:cubicBezTo>
                    <a:pt x="86" y="19"/>
                    <a:pt x="87" y="14"/>
                    <a:pt x="86" y="14"/>
                  </a:cubicBezTo>
                  <a:cubicBezTo>
                    <a:pt x="85" y="14"/>
                    <a:pt x="83" y="15"/>
                    <a:pt x="83" y="15"/>
                  </a:cubicBezTo>
                  <a:cubicBezTo>
                    <a:pt x="85" y="4"/>
                    <a:pt x="85" y="4"/>
                    <a:pt x="85" y="4"/>
                  </a:cubicBezTo>
                  <a:cubicBezTo>
                    <a:pt x="79" y="0"/>
                    <a:pt x="79" y="0"/>
                    <a:pt x="79" y="0"/>
                  </a:cubicBezTo>
                  <a:cubicBezTo>
                    <a:pt x="78" y="17"/>
                    <a:pt x="78" y="17"/>
                    <a:pt x="78" y="17"/>
                  </a:cubicBezTo>
                  <a:cubicBezTo>
                    <a:pt x="74" y="27"/>
                    <a:pt x="74" y="27"/>
                    <a:pt x="74" y="27"/>
                  </a:cubicBezTo>
                  <a:cubicBezTo>
                    <a:pt x="65" y="30"/>
                    <a:pt x="65" y="30"/>
                    <a:pt x="65" y="30"/>
                  </a:cubicBezTo>
                  <a:cubicBezTo>
                    <a:pt x="65" y="30"/>
                    <a:pt x="69" y="34"/>
                    <a:pt x="70" y="34"/>
                  </a:cubicBezTo>
                  <a:cubicBezTo>
                    <a:pt x="71" y="34"/>
                    <a:pt x="69" y="37"/>
                    <a:pt x="69" y="37"/>
                  </a:cubicBezTo>
                  <a:cubicBezTo>
                    <a:pt x="64" y="42"/>
                    <a:pt x="64" y="42"/>
                    <a:pt x="64" y="42"/>
                  </a:cubicBezTo>
                  <a:cubicBezTo>
                    <a:pt x="64" y="42"/>
                    <a:pt x="62" y="41"/>
                    <a:pt x="62" y="39"/>
                  </a:cubicBezTo>
                  <a:cubicBezTo>
                    <a:pt x="62" y="36"/>
                    <a:pt x="57" y="41"/>
                    <a:pt x="57" y="41"/>
                  </a:cubicBezTo>
                  <a:cubicBezTo>
                    <a:pt x="53" y="39"/>
                    <a:pt x="53" y="39"/>
                    <a:pt x="53" y="39"/>
                  </a:cubicBezTo>
                  <a:cubicBezTo>
                    <a:pt x="44" y="47"/>
                    <a:pt x="44" y="47"/>
                    <a:pt x="44" y="47"/>
                  </a:cubicBezTo>
                  <a:cubicBezTo>
                    <a:pt x="31" y="54"/>
                    <a:pt x="31" y="54"/>
                    <a:pt x="31" y="54"/>
                  </a:cubicBezTo>
                  <a:cubicBezTo>
                    <a:pt x="0" y="73"/>
                    <a:pt x="0" y="73"/>
                    <a:pt x="0" y="73"/>
                  </a:cubicBezTo>
                  <a:cubicBezTo>
                    <a:pt x="4" y="75"/>
                    <a:pt x="4" y="75"/>
                    <a:pt x="4" y="75"/>
                  </a:cubicBezTo>
                  <a:cubicBezTo>
                    <a:pt x="4" y="75"/>
                    <a:pt x="8" y="77"/>
                    <a:pt x="8" y="77"/>
                  </a:cubicBezTo>
                  <a:cubicBezTo>
                    <a:pt x="9" y="78"/>
                    <a:pt x="18" y="73"/>
                    <a:pt x="18" y="73"/>
                  </a:cubicBezTo>
                  <a:cubicBezTo>
                    <a:pt x="28" y="65"/>
                    <a:pt x="28" y="65"/>
                    <a:pt x="28" y="65"/>
                  </a:cubicBezTo>
                  <a:cubicBezTo>
                    <a:pt x="33" y="61"/>
                    <a:pt x="33" y="61"/>
                    <a:pt x="33" y="61"/>
                  </a:cubicBezTo>
                  <a:cubicBezTo>
                    <a:pt x="33" y="61"/>
                    <a:pt x="43" y="58"/>
                    <a:pt x="42" y="60"/>
                  </a:cubicBezTo>
                  <a:cubicBezTo>
                    <a:pt x="42" y="61"/>
                    <a:pt x="45" y="54"/>
                    <a:pt x="45" y="54"/>
                  </a:cubicBezTo>
                  <a:cubicBezTo>
                    <a:pt x="54" y="49"/>
                    <a:pt x="54" y="49"/>
                    <a:pt x="54" y="49"/>
                  </a:cubicBezTo>
                  <a:cubicBezTo>
                    <a:pt x="60" y="43"/>
                    <a:pt x="60" y="43"/>
                    <a:pt x="60" y="43"/>
                  </a:cubicBezTo>
                  <a:cubicBezTo>
                    <a:pt x="64" y="45"/>
                    <a:pt x="64" y="45"/>
                    <a:pt x="64" y="45"/>
                  </a:cubicBezTo>
                  <a:cubicBezTo>
                    <a:pt x="70" y="42"/>
                    <a:pt x="70" y="42"/>
                    <a:pt x="70" y="42"/>
                  </a:cubicBezTo>
                  <a:cubicBezTo>
                    <a:pt x="81" y="35"/>
                    <a:pt x="81" y="35"/>
                    <a:pt x="81" y="35"/>
                  </a:cubicBezTo>
                  <a:cubicBezTo>
                    <a:pt x="83" y="30"/>
                    <a:pt x="83" y="30"/>
                    <a:pt x="83" y="30"/>
                  </a:cubicBezTo>
                  <a:cubicBezTo>
                    <a:pt x="87" y="30"/>
                    <a:pt x="87" y="30"/>
                    <a:pt x="87" y="30"/>
                  </a:cubicBezTo>
                  <a:cubicBezTo>
                    <a:pt x="93" y="25"/>
                    <a:pt x="93" y="25"/>
                    <a:pt x="93" y="25"/>
                  </a:cubicBezTo>
                  <a:cubicBezTo>
                    <a:pt x="98" y="18"/>
                    <a:pt x="98" y="18"/>
                    <a:pt x="98" y="18"/>
                  </a:cubicBezTo>
                  <a:lnTo>
                    <a:pt x="90" y="22"/>
                  </a:lnTo>
                  <a:close/>
                </a:path>
              </a:pathLst>
            </a:custGeom>
            <a:grpFill/>
            <a:ln w="9525">
              <a:noFill/>
              <a:round/>
            </a:ln>
          </p:spPr>
          <p:txBody>
            <a:bodyPr vert="horz" wrap="square" lIns="91440" tIns="45720" rIns="91440" bIns="45720" numCol="1" anchor="t" anchorCtr="0" compatLnSpc="1"/>
            <a:lstStyle/>
            <a:p>
              <a:endParaRPr lang="en-US"/>
            </a:p>
          </p:txBody>
        </p:sp>
        <p:sp>
          <p:nvSpPr>
            <p:cNvPr id="1104" name="Freeform 80"/>
            <p:cNvSpPr/>
            <p:nvPr/>
          </p:nvSpPr>
          <p:spPr bwMode="auto">
            <a:xfrm>
              <a:off x="3475108" y="1299423"/>
              <a:ext cx="419061" cy="96385"/>
            </a:xfrm>
            <a:custGeom>
              <a:avLst/>
              <a:gdLst/>
              <a:ahLst/>
              <a:cxnLst>
                <a:cxn ang="0">
                  <a:pos x="2" y="34"/>
                </a:cxn>
                <a:cxn ang="0">
                  <a:pos x="12" y="36"/>
                </a:cxn>
                <a:cxn ang="0">
                  <a:pos x="21" y="36"/>
                </a:cxn>
                <a:cxn ang="0">
                  <a:pos x="26" y="37"/>
                </a:cxn>
                <a:cxn ang="0">
                  <a:pos x="29" y="33"/>
                </a:cxn>
                <a:cxn ang="0">
                  <a:pos x="31" y="30"/>
                </a:cxn>
                <a:cxn ang="0">
                  <a:pos x="36" y="33"/>
                </a:cxn>
                <a:cxn ang="0">
                  <a:pos x="34" y="35"/>
                </a:cxn>
                <a:cxn ang="0">
                  <a:pos x="42" y="37"/>
                </a:cxn>
                <a:cxn ang="0">
                  <a:pos x="46" y="38"/>
                </a:cxn>
                <a:cxn ang="0">
                  <a:pos x="56" y="38"/>
                </a:cxn>
                <a:cxn ang="0">
                  <a:pos x="65" y="36"/>
                </a:cxn>
                <a:cxn ang="0">
                  <a:pos x="74" y="36"/>
                </a:cxn>
                <a:cxn ang="0">
                  <a:pos x="78" y="33"/>
                </a:cxn>
                <a:cxn ang="0">
                  <a:pos x="68" y="31"/>
                </a:cxn>
                <a:cxn ang="0">
                  <a:pos x="55" y="31"/>
                </a:cxn>
                <a:cxn ang="0">
                  <a:pos x="50" y="32"/>
                </a:cxn>
                <a:cxn ang="0">
                  <a:pos x="60" y="27"/>
                </a:cxn>
                <a:cxn ang="0">
                  <a:pos x="73" y="27"/>
                </a:cxn>
                <a:cxn ang="0">
                  <a:pos x="81" y="28"/>
                </a:cxn>
                <a:cxn ang="0">
                  <a:pos x="82" y="26"/>
                </a:cxn>
                <a:cxn ang="0">
                  <a:pos x="83" y="24"/>
                </a:cxn>
                <a:cxn ang="0">
                  <a:pos x="86" y="27"/>
                </a:cxn>
                <a:cxn ang="0">
                  <a:pos x="108" y="17"/>
                </a:cxn>
                <a:cxn ang="0">
                  <a:pos x="124" y="12"/>
                </a:cxn>
                <a:cxn ang="0">
                  <a:pos x="142" y="7"/>
                </a:cxn>
                <a:cxn ang="0">
                  <a:pos x="156" y="4"/>
                </a:cxn>
                <a:cxn ang="0">
                  <a:pos x="166" y="2"/>
                </a:cxn>
                <a:cxn ang="0">
                  <a:pos x="166" y="0"/>
                </a:cxn>
                <a:cxn ang="0">
                  <a:pos x="134" y="0"/>
                </a:cxn>
                <a:cxn ang="0">
                  <a:pos x="112" y="1"/>
                </a:cxn>
                <a:cxn ang="0">
                  <a:pos x="91" y="4"/>
                </a:cxn>
                <a:cxn ang="0">
                  <a:pos x="67" y="6"/>
                </a:cxn>
                <a:cxn ang="0">
                  <a:pos x="60" y="6"/>
                </a:cxn>
                <a:cxn ang="0">
                  <a:pos x="49" y="11"/>
                </a:cxn>
                <a:cxn ang="0">
                  <a:pos x="48" y="9"/>
                </a:cxn>
                <a:cxn ang="0">
                  <a:pos x="46" y="18"/>
                </a:cxn>
                <a:cxn ang="0">
                  <a:pos x="55" y="22"/>
                </a:cxn>
                <a:cxn ang="0">
                  <a:pos x="61" y="21"/>
                </a:cxn>
                <a:cxn ang="0">
                  <a:pos x="53" y="26"/>
                </a:cxn>
                <a:cxn ang="0">
                  <a:pos x="40" y="29"/>
                </a:cxn>
                <a:cxn ang="0">
                  <a:pos x="34" y="25"/>
                </a:cxn>
                <a:cxn ang="0">
                  <a:pos x="27" y="24"/>
                </a:cxn>
                <a:cxn ang="0">
                  <a:pos x="24" y="26"/>
                </a:cxn>
                <a:cxn ang="0">
                  <a:pos x="21" y="33"/>
                </a:cxn>
                <a:cxn ang="0">
                  <a:pos x="16" y="33"/>
                </a:cxn>
                <a:cxn ang="0">
                  <a:pos x="14" y="27"/>
                </a:cxn>
                <a:cxn ang="0">
                  <a:pos x="4" y="28"/>
                </a:cxn>
                <a:cxn ang="0">
                  <a:pos x="2" y="34"/>
                </a:cxn>
              </a:cxnLst>
              <a:rect l="0" t="0" r="r" b="b"/>
              <a:pathLst>
                <a:path w="169" h="39">
                  <a:moveTo>
                    <a:pt x="2" y="34"/>
                  </a:moveTo>
                  <a:cubicBezTo>
                    <a:pt x="5" y="35"/>
                    <a:pt x="7" y="36"/>
                    <a:pt x="12" y="36"/>
                  </a:cubicBezTo>
                  <a:cubicBezTo>
                    <a:pt x="17" y="36"/>
                    <a:pt x="18" y="36"/>
                    <a:pt x="21" y="36"/>
                  </a:cubicBezTo>
                  <a:cubicBezTo>
                    <a:pt x="23" y="37"/>
                    <a:pt x="25" y="39"/>
                    <a:pt x="26" y="37"/>
                  </a:cubicBezTo>
                  <a:cubicBezTo>
                    <a:pt x="27" y="35"/>
                    <a:pt x="28" y="35"/>
                    <a:pt x="29" y="33"/>
                  </a:cubicBezTo>
                  <a:cubicBezTo>
                    <a:pt x="30" y="32"/>
                    <a:pt x="29" y="31"/>
                    <a:pt x="31" y="30"/>
                  </a:cubicBezTo>
                  <a:cubicBezTo>
                    <a:pt x="33" y="29"/>
                    <a:pt x="36" y="33"/>
                    <a:pt x="36" y="33"/>
                  </a:cubicBezTo>
                  <a:cubicBezTo>
                    <a:pt x="36" y="33"/>
                    <a:pt x="32" y="35"/>
                    <a:pt x="34" y="35"/>
                  </a:cubicBezTo>
                  <a:cubicBezTo>
                    <a:pt x="35" y="36"/>
                    <a:pt x="40" y="36"/>
                    <a:pt x="42" y="37"/>
                  </a:cubicBezTo>
                  <a:cubicBezTo>
                    <a:pt x="44" y="37"/>
                    <a:pt x="42" y="38"/>
                    <a:pt x="46" y="38"/>
                  </a:cubicBezTo>
                  <a:cubicBezTo>
                    <a:pt x="50" y="38"/>
                    <a:pt x="51" y="38"/>
                    <a:pt x="56" y="38"/>
                  </a:cubicBezTo>
                  <a:cubicBezTo>
                    <a:pt x="61" y="38"/>
                    <a:pt x="64" y="36"/>
                    <a:pt x="65" y="36"/>
                  </a:cubicBezTo>
                  <a:cubicBezTo>
                    <a:pt x="67" y="37"/>
                    <a:pt x="72" y="37"/>
                    <a:pt x="74" y="36"/>
                  </a:cubicBezTo>
                  <a:cubicBezTo>
                    <a:pt x="76" y="36"/>
                    <a:pt x="79" y="33"/>
                    <a:pt x="78" y="33"/>
                  </a:cubicBezTo>
                  <a:cubicBezTo>
                    <a:pt x="76" y="33"/>
                    <a:pt x="70" y="31"/>
                    <a:pt x="68" y="31"/>
                  </a:cubicBezTo>
                  <a:cubicBezTo>
                    <a:pt x="65" y="30"/>
                    <a:pt x="57" y="30"/>
                    <a:pt x="55" y="31"/>
                  </a:cubicBezTo>
                  <a:cubicBezTo>
                    <a:pt x="53" y="32"/>
                    <a:pt x="51" y="33"/>
                    <a:pt x="50" y="32"/>
                  </a:cubicBezTo>
                  <a:cubicBezTo>
                    <a:pt x="49" y="31"/>
                    <a:pt x="55" y="26"/>
                    <a:pt x="60" y="27"/>
                  </a:cubicBezTo>
                  <a:cubicBezTo>
                    <a:pt x="64" y="28"/>
                    <a:pt x="71" y="26"/>
                    <a:pt x="73" y="27"/>
                  </a:cubicBezTo>
                  <a:cubicBezTo>
                    <a:pt x="75" y="27"/>
                    <a:pt x="81" y="28"/>
                    <a:pt x="81" y="28"/>
                  </a:cubicBezTo>
                  <a:cubicBezTo>
                    <a:pt x="81" y="28"/>
                    <a:pt x="82" y="27"/>
                    <a:pt x="82" y="26"/>
                  </a:cubicBezTo>
                  <a:cubicBezTo>
                    <a:pt x="83" y="25"/>
                    <a:pt x="83" y="24"/>
                    <a:pt x="83" y="24"/>
                  </a:cubicBezTo>
                  <a:cubicBezTo>
                    <a:pt x="86" y="27"/>
                    <a:pt x="86" y="27"/>
                    <a:pt x="86" y="27"/>
                  </a:cubicBezTo>
                  <a:cubicBezTo>
                    <a:pt x="86" y="27"/>
                    <a:pt x="107" y="19"/>
                    <a:pt x="108" y="17"/>
                  </a:cubicBezTo>
                  <a:cubicBezTo>
                    <a:pt x="109" y="15"/>
                    <a:pt x="122" y="11"/>
                    <a:pt x="124" y="12"/>
                  </a:cubicBezTo>
                  <a:cubicBezTo>
                    <a:pt x="126" y="12"/>
                    <a:pt x="139" y="6"/>
                    <a:pt x="142" y="7"/>
                  </a:cubicBezTo>
                  <a:cubicBezTo>
                    <a:pt x="144" y="8"/>
                    <a:pt x="156" y="4"/>
                    <a:pt x="156" y="4"/>
                  </a:cubicBezTo>
                  <a:cubicBezTo>
                    <a:pt x="156" y="4"/>
                    <a:pt x="164" y="2"/>
                    <a:pt x="166" y="2"/>
                  </a:cubicBezTo>
                  <a:cubicBezTo>
                    <a:pt x="168" y="2"/>
                    <a:pt x="169" y="0"/>
                    <a:pt x="166" y="0"/>
                  </a:cubicBezTo>
                  <a:cubicBezTo>
                    <a:pt x="163" y="1"/>
                    <a:pt x="139" y="1"/>
                    <a:pt x="134" y="0"/>
                  </a:cubicBezTo>
                  <a:cubicBezTo>
                    <a:pt x="128" y="0"/>
                    <a:pt x="114" y="0"/>
                    <a:pt x="112" y="1"/>
                  </a:cubicBezTo>
                  <a:cubicBezTo>
                    <a:pt x="109" y="1"/>
                    <a:pt x="97" y="5"/>
                    <a:pt x="91" y="4"/>
                  </a:cubicBezTo>
                  <a:cubicBezTo>
                    <a:pt x="86" y="4"/>
                    <a:pt x="68" y="7"/>
                    <a:pt x="67" y="6"/>
                  </a:cubicBezTo>
                  <a:cubicBezTo>
                    <a:pt x="66" y="6"/>
                    <a:pt x="59" y="6"/>
                    <a:pt x="60" y="6"/>
                  </a:cubicBezTo>
                  <a:cubicBezTo>
                    <a:pt x="61" y="6"/>
                    <a:pt x="51" y="14"/>
                    <a:pt x="49" y="11"/>
                  </a:cubicBezTo>
                  <a:cubicBezTo>
                    <a:pt x="48" y="9"/>
                    <a:pt x="49" y="7"/>
                    <a:pt x="48" y="9"/>
                  </a:cubicBezTo>
                  <a:cubicBezTo>
                    <a:pt x="46" y="11"/>
                    <a:pt x="46" y="18"/>
                    <a:pt x="46" y="18"/>
                  </a:cubicBezTo>
                  <a:cubicBezTo>
                    <a:pt x="48" y="19"/>
                    <a:pt x="52" y="24"/>
                    <a:pt x="55" y="22"/>
                  </a:cubicBezTo>
                  <a:cubicBezTo>
                    <a:pt x="58" y="20"/>
                    <a:pt x="60" y="21"/>
                    <a:pt x="61" y="21"/>
                  </a:cubicBezTo>
                  <a:cubicBezTo>
                    <a:pt x="62" y="22"/>
                    <a:pt x="56" y="26"/>
                    <a:pt x="53" y="26"/>
                  </a:cubicBezTo>
                  <a:cubicBezTo>
                    <a:pt x="50" y="26"/>
                    <a:pt x="40" y="29"/>
                    <a:pt x="40" y="29"/>
                  </a:cubicBezTo>
                  <a:cubicBezTo>
                    <a:pt x="40" y="29"/>
                    <a:pt x="35" y="25"/>
                    <a:pt x="34" y="25"/>
                  </a:cubicBezTo>
                  <a:cubicBezTo>
                    <a:pt x="33" y="25"/>
                    <a:pt x="28" y="24"/>
                    <a:pt x="27" y="24"/>
                  </a:cubicBezTo>
                  <a:cubicBezTo>
                    <a:pt x="26" y="24"/>
                    <a:pt x="25" y="23"/>
                    <a:pt x="24" y="26"/>
                  </a:cubicBezTo>
                  <a:cubicBezTo>
                    <a:pt x="24" y="29"/>
                    <a:pt x="25" y="34"/>
                    <a:pt x="21" y="33"/>
                  </a:cubicBezTo>
                  <a:cubicBezTo>
                    <a:pt x="18" y="32"/>
                    <a:pt x="17" y="34"/>
                    <a:pt x="16" y="33"/>
                  </a:cubicBezTo>
                  <a:cubicBezTo>
                    <a:pt x="14" y="32"/>
                    <a:pt x="18" y="27"/>
                    <a:pt x="14" y="27"/>
                  </a:cubicBezTo>
                  <a:cubicBezTo>
                    <a:pt x="9" y="26"/>
                    <a:pt x="7" y="23"/>
                    <a:pt x="4" y="28"/>
                  </a:cubicBezTo>
                  <a:cubicBezTo>
                    <a:pt x="1" y="33"/>
                    <a:pt x="0" y="33"/>
                    <a:pt x="2" y="34"/>
                  </a:cubicBezTo>
                  <a:close/>
                </a:path>
              </a:pathLst>
            </a:custGeom>
            <a:grpFill/>
            <a:ln w="9525">
              <a:noFill/>
              <a:round/>
            </a:ln>
          </p:spPr>
          <p:txBody>
            <a:bodyPr vert="horz" wrap="square" lIns="91440" tIns="45720" rIns="91440" bIns="45720" numCol="1" anchor="t" anchorCtr="0" compatLnSpc="1"/>
            <a:lstStyle/>
            <a:p>
              <a:endParaRPr lang="en-US"/>
            </a:p>
          </p:txBody>
        </p:sp>
        <p:sp>
          <p:nvSpPr>
            <p:cNvPr id="1105" name="Freeform 81"/>
            <p:cNvSpPr/>
            <p:nvPr/>
          </p:nvSpPr>
          <p:spPr bwMode="auto">
            <a:xfrm>
              <a:off x="3188051" y="1388474"/>
              <a:ext cx="205340" cy="89051"/>
            </a:xfrm>
            <a:custGeom>
              <a:avLst/>
              <a:gdLst/>
              <a:ahLst/>
              <a:cxnLst>
                <a:cxn ang="0">
                  <a:pos x="3" y="18"/>
                </a:cxn>
                <a:cxn ang="0">
                  <a:pos x="12" y="19"/>
                </a:cxn>
                <a:cxn ang="0">
                  <a:pos x="20" y="17"/>
                </a:cxn>
                <a:cxn ang="0">
                  <a:pos x="28" y="12"/>
                </a:cxn>
                <a:cxn ang="0">
                  <a:pos x="25" y="16"/>
                </a:cxn>
                <a:cxn ang="0">
                  <a:pos x="24" y="20"/>
                </a:cxn>
                <a:cxn ang="0">
                  <a:pos x="21" y="26"/>
                </a:cxn>
                <a:cxn ang="0">
                  <a:pos x="20" y="28"/>
                </a:cxn>
                <a:cxn ang="0">
                  <a:pos x="28" y="31"/>
                </a:cxn>
                <a:cxn ang="0">
                  <a:pos x="28" y="34"/>
                </a:cxn>
                <a:cxn ang="0">
                  <a:pos x="33" y="34"/>
                </a:cxn>
                <a:cxn ang="0">
                  <a:pos x="44" y="30"/>
                </a:cxn>
                <a:cxn ang="0">
                  <a:pos x="51" y="29"/>
                </a:cxn>
                <a:cxn ang="0">
                  <a:pos x="57" y="28"/>
                </a:cxn>
                <a:cxn ang="0">
                  <a:pos x="61" y="29"/>
                </a:cxn>
                <a:cxn ang="0">
                  <a:pos x="67" y="29"/>
                </a:cxn>
                <a:cxn ang="0">
                  <a:pos x="75" y="31"/>
                </a:cxn>
                <a:cxn ang="0">
                  <a:pos x="80" y="28"/>
                </a:cxn>
                <a:cxn ang="0">
                  <a:pos x="82" y="25"/>
                </a:cxn>
                <a:cxn ang="0">
                  <a:pos x="79" y="18"/>
                </a:cxn>
                <a:cxn ang="0">
                  <a:pos x="82" y="11"/>
                </a:cxn>
                <a:cxn ang="0">
                  <a:pos x="81" y="6"/>
                </a:cxn>
                <a:cxn ang="0">
                  <a:pos x="75" y="8"/>
                </a:cxn>
                <a:cxn ang="0">
                  <a:pos x="74" y="8"/>
                </a:cxn>
                <a:cxn ang="0">
                  <a:pos x="70" y="13"/>
                </a:cxn>
                <a:cxn ang="0">
                  <a:pos x="67" y="15"/>
                </a:cxn>
                <a:cxn ang="0">
                  <a:pos x="65" y="11"/>
                </a:cxn>
                <a:cxn ang="0">
                  <a:pos x="60" y="11"/>
                </a:cxn>
                <a:cxn ang="0">
                  <a:pos x="52" y="9"/>
                </a:cxn>
                <a:cxn ang="0">
                  <a:pos x="48" y="6"/>
                </a:cxn>
                <a:cxn ang="0">
                  <a:pos x="43" y="1"/>
                </a:cxn>
                <a:cxn ang="0">
                  <a:pos x="29" y="1"/>
                </a:cxn>
                <a:cxn ang="0">
                  <a:pos x="22" y="1"/>
                </a:cxn>
                <a:cxn ang="0">
                  <a:pos x="19" y="4"/>
                </a:cxn>
                <a:cxn ang="0">
                  <a:pos x="16" y="8"/>
                </a:cxn>
                <a:cxn ang="0">
                  <a:pos x="0" y="14"/>
                </a:cxn>
                <a:cxn ang="0">
                  <a:pos x="3" y="18"/>
                </a:cxn>
              </a:cxnLst>
              <a:rect l="0" t="0" r="r" b="b"/>
              <a:pathLst>
                <a:path w="83" h="36">
                  <a:moveTo>
                    <a:pt x="3" y="18"/>
                  </a:moveTo>
                  <a:cubicBezTo>
                    <a:pt x="2" y="20"/>
                    <a:pt x="11" y="20"/>
                    <a:pt x="12" y="19"/>
                  </a:cubicBezTo>
                  <a:cubicBezTo>
                    <a:pt x="13" y="18"/>
                    <a:pt x="18" y="19"/>
                    <a:pt x="20" y="17"/>
                  </a:cubicBezTo>
                  <a:cubicBezTo>
                    <a:pt x="21" y="15"/>
                    <a:pt x="27" y="11"/>
                    <a:pt x="28" y="12"/>
                  </a:cubicBezTo>
                  <a:cubicBezTo>
                    <a:pt x="29" y="12"/>
                    <a:pt x="26" y="15"/>
                    <a:pt x="25" y="16"/>
                  </a:cubicBezTo>
                  <a:cubicBezTo>
                    <a:pt x="24" y="16"/>
                    <a:pt x="29" y="16"/>
                    <a:pt x="24" y="20"/>
                  </a:cubicBezTo>
                  <a:cubicBezTo>
                    <a:pt x="20" y="23"/>
                    <a:pt x="21" y="26"/>
                    <a:pt x="21" y="26"/>
                  </a:cubicBezTo>
                  <a:cubicBezTo>
                    <a:pt x="21" y="26"/>
                    <a:pt x="18" y="27"/>
                    <a:pt x="20" y="28"/>
                  </a:cubicBezTo>
                  <a:cubicBezTo>
                    <a:pt x="23" y="29"/>
                    <a:pt x="28" y="31"/>
                    <a:pt x="28" y="31"/>
                  </a:cubicBezTo>
                  <a:cubicBezTo>
                    <a:pt x="28" y="31"/>
                    <a:pt x="28" y="33"/>
                    <a:pt x="28" y="34"/>
                  </a:cubicBezTo>
                  <a:cubicBezTo>
                    <a:pt x="28" y="34"/>
                    <a:pt x="29" y="36"/>
                    <a:pt x="33" y="34"/>
                  </a:cubicBezTo>
                  <a:cubicBezTo>
                    <a:pt x="36" y="32"/>
                    <a:pt x="43" y="29"/>
                    <a:pt x="44" y="30"/>
                  </a:cubicBezTo>
                  <a:cubicBezTo>
                    <a:pt x="45" y="31"/>
                    <a:pt x="48" y="30"/>
                    <a:pt x="51" y="29"/>
                  </a:cubicBezTo>
                  <a:cubicBezTo>
                    <a:pt x="54" y="29"/>
                    <a:pt x="57" y="28"/>
                    <a:pt x="57" y="28"/>
                  </a:cubicBezTo>
                  <a:cubicBezTo>
                    <a:pt x="61" y="29"/>
                    <a:pt x="61" y="29"/>
                    <a:pt x="61" y="29"/>
                  </a:cubicBezTo>
                  <a:cubicBezTo>
                    <a:pt x="63" y="30"/>
                    <a:pt x="64" y="28"/>
                    <a:pt x="67" y="29"/>
                  </a:cubicBezTo>
                  <a:cubicBezTo>
                    <a:pt x="71" y="31"/>
                    <a:pt x="75" y="31"/>
                    <a:pt x="75" y="31"/>
                  </a:cubicBezTo>
                  <a:cubicBezTo>
                    <a:pt x="75" y="31"/>
                    <a:pt x="79" y="28"/>
                    <a:pt x="80" y="28"/>
                  </a:cubicBezTo>
                  <a:cubicBezTo>
                    <a:pt x="81" y="27"/>
                    <a:pt x="83" y="27"/>
                    <a:pt x="82" y="25"/>
                  </a:cubicBezTo>
                  <a:cubicBezTo>
                    <a:pt x="81" y="22"/>
                    <a:pt x="78" y="19"/>
                    <a:pt x="79" y="18"/>
                  </a:cubicBezTo>
                  <a:cubicBezTo>
                    <a:pt x="80" y="18"/>
                    <a:pt x="82" y="17"/>
                    <a:pt x="82" y="11"/>
                  </a:cubicBezTo>
                  <a:cubicBezTo>
                    <a:pt x="81" y="5"/>
                    <a:pt x="82" y="6"/>
                    <a:pt x="81" y="6"/>
                  </a:cubicBezTo>
                  <a:cubicBezTo>
                    <a:pt x="79" y="7"/>
                    <a:pt x="75" y="8"/>
                    <a:pt x="75" y="8"/>
                  </a:cubicBezTo>
                  <a:cubicBezTo>
                    <a:pt x="74" y="8"/>
                    <a:pt x="74" y="8"/>
                    <a:pt x="74" y="8"/>
                  </a:cubicBezTo>
                  <a:cubicBezTo>
                    <a:pt x="73" y="10"/>
                    <a:pt x="71" y="11"/>
                    <a:pt x="70" y="13"/>
                  </a:cubicBezTo>
                  <a:cubicBezTo>
                    <a:pt x="69" y="15"/>
                    <a:pt x="67" y="16"/>
                    <a:pt x="67" y="15"/>
                  </a:cubicBezTo>
                  <a:cubicBezTo>
                    <a:pt x="67" y="13"/>
                    <a:pt x="65" y="13"/>
                    <a:pt x="65" y="11"/>
                  </a:cubicBezTo>
                  <a:cubicBezTo>
                    <a:pt x="65" y="10"/>
                    <a:pt x="62" y="10"/>
                    <a:pt x="60" y="11"/>
                  </a:cubicBezTo>
                  <a:cubicBezTo>
                    <a:pt x="58" y="11"/>
                    <a:pt x="54" y="8"/>
                    <a:pt x="52" y="9"/>
                  </a:cubicBezTo>
                  <a:cubicBezTo>
                    <a:pt x="51" y="10"/>
                    <a:pt x="49" y="8"/>
                    <a:pt x="48" y="6"/>
                  </a:cubicBezTo>
                  <a:cubicBezTo>
                    <a:pt x="47" y="3"/>
                    <a:pt x="45" y="0"/>
                    <a:pt x="43" y="1"/>
                  </a:cubicBezTo>
                  <a:cubicBezTo>
                    <a:pt x="41" y="1"/>
                    <a:pt x="29" y="1"/>
                    <a:pt x="29" y="1"/>
                  </a:cubicBezTo>
                  <a:cubicBezTo>
                    <a:pt x="22" y="1"/>
                    <a:pt x="22" y="1"/>
                    <a:pt x="22" y="1"/>
                  </a:cubicBezTo>
                  <a:cubicBezTo>
                    <a:pt x="22" y="1"/>
                    <a:pt x="19" y="2"/>
                    <a:pt x="19" y="4"/>
                  </a:cubicBezTo>
                  <a:cubicBezTo>
                    <a:pt x="19" y="6"/>
                    <a:pt x="18" y="8"/>
                    <a:pt x="16" y="8"/>
                  </a:cubicBezTo>
                  <a:cubicBezTo>
                    <a:pt x="14" y="9"/>
                    <a:pt x="0" y="14"/>
                    <a:pt x="0" y="14"/>
                  </a:cubicBezTo>
                  <a:cubicBezTo>
                    <a:pt x="0" y="14"/>
                    <a:pt x="4" y="16"/>
                    <a:pt x="3"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106" name="Freeform 82"/>
            <p:cNvSpPr/>
            <p:nvPr/>
          </p:nvSpPr>
          <p:spPr bwMode="auto">
            <a:xfrm>
              <a:off x="3420630" y="1395808"/>
              <a:ext cx="69145" cy="37716"/>
            </a:xfrm>
            <a:custGeom>
              <a:avLst/>
              <a:gdLst/>
              <a:ahLst/>
              <a:cxnLst>
                <a:cxn ang="0">
                  <a:pos x="9" y="7"/>
                </a:cxn>
                <a:cxn ang="0">
                  <a:pos x="6" y="7"/>
                </a:cxn>
                <a:cxn ang="0">
                  <a:pos x="4" y="4"/>
                </a:cxn>
                <a:cxn ang="0">
                  <a:pos x="0" y="8"/>
                </a:cxn>
                <a:cxn ang="0">
                  <a:pos x="5" y="11"/>
                </a:cxn>
                <a:cxn ang="0">
                  <a:pos x="7" y="14"/>
                </a:cxn>
                <a:cxn ang="0">
                  <a:pos x="18" y="11"/>
                </a:cxn>
                <a:cxn ang="0">
                  <a:pos x="24" y="8"/>
                </a:cxn>
                <a:cxn ang="0">
                  <a:pos x="24" y="7"/>
                </a:cxn>
                <a:cxn ang="0">
                  <a:pos x="24" y="4"/>
                </a:cxn>
                <a:cxn ang="0">
                  <a:pos x="25" y="0"/>
                </a:cxn>
                <a:cxn ang="0">
                  <a:pos x="14" y="1"/>
                </a:cxn>
                <a:cxn ang="0">
                  <a:pos x="9" y="3"/>
                </a:cxn>
                <a:cxn ang="0">
                  <a:pos x="9" y="7"/>
                </a:cxn>
              </a:cxnLst>
              <a:rect l="0" t="0" r="r" b="b"/>
              <a:pathLst>
                <a:path w="28" h="15">
                  <a:moveTo>
                    <a:pt x="9" y="7"/>
                  </a:moveTo>
                  <a:cubicBezTo>
                    <a:pt x="6" y="7"/>
                    <a:pt x="6" y="7"/>
                    <a:pt x="6" y="7"/>
                  </a:cubicBezTo>
                  <a:cubicBezTo>
                    <a:pt x="6" y="7"/>
                    <a:pt x="5" y="4"/>
                    <a:pt x="4" y="4"/>
                  </a:cubicBezTo>
                  <a:cubicBezTo>
                    <a:pt x="3" y="4"/>
                    <a:pt x="0" y="8"/>
                    <a:pt x="0" y="8"/>
                  </a:cubicBezTo>
                  <a:cubicBezTo>
                    <a:pt x="0" y="8"/>
                    <a:pt x="5" y="9"/>
                    <a:pt x="5" y="11"/>
                  </a:cubicBezTo>
                  <a:cubicBezTo>
                    <a:pt x="6" y="12"/>
                    <a:pt x="7" y="13"/>
                    <a:pt x="7" y="14"/>
                  </a:cubicBezTo>
                  <a:cubicBezTo>
                    <a:pt x="7" y="15"/>
                    <a:pt x="18" y="11"/>
                    <a:pt x="18" y="11"/>
                  </a:cubicBezTo>
                  <a:cubicBezTo>
                    <a:pt x="24" y="8"/>
                    <a:pt x="24" y="8"/>
                    <a:pt x="24" y="8"/>
                  </a:cubicBezTo>
                  <a:cubicBezTo>
                    <a:pt x="24" y="8"/>
                    <a:pt x="24" y="9"/>
                    <a:pt x="24" y="7"/>
                  </a:cubicBezTo>
                  <a:cubicBezTo>
                    <a:pt x="25" y="6"/>
                    <a:pt x="24" y="4"/>
                    <a:pt x="24" y="4"/>
                  </a:cubicBezTo>
                  <a:cubicBezTo>
                    <a:pt x="25" y="4"/>
                    <a:pt x="28" y="0"/>
                    <a:pt x="25" y="0"/>
                  </a:cubicBezTo>
                  <a:cubicBezTo>
                    <a:pt x="22" y="1"/>
                    <a:pt x="17" y="0"/>
                    <a:pt x="14" y="1"/>
                  </a:cubicBezTo>
                  <a:cubicBezTo>
                    <a:pt x="12" y="2"/>
                    <a:pt x="9" y="0"/>
                    <a:pt x="9" y="3"/>
                  </a:cubicBezTo>
                  <a:cubicBezTo>
                    <a:pt x="9" y="5"/>
                    <a:pt x="9" y="7"/>
                    <a:pt x="9" y="7"/>
                  </a:cubicBezTo>
                  <a:close/>
                </a:path>
              </a:pathLst>
            </a:custGeom>
            <a:grpFill/>
            <a:ln w="9525">
              <a:noFill/>
              <a:round/>
            </a:ln>
          </p:spPr>
          <p:txBody>
            <a:bodyPr vert="horz" wrap="square" lIns="91440" tIns="45720" rIns="91440" bIns="45720" numCol="1" anchor="t" anchorCtr="0" compatLnSpc="1"/>
            <a:lstStyle/>
            <a:p>
              <a:endParaRPr lang="en-US"/>
            </a:p>
          </p:txBody>
        </p:sp>
        <p:sp>
          <p:nvSpPr>
            <p:cNvPr id="1107" name="Freeform 83"/>
            <p:cNvSpPr/>
            <p:nvPr/>
          </p:nvSpPr>
          <p:spPr bwMode="auto">
            <a:xfrm>
              <a:off x="3282340" y="1351806"/>
              <a:ext cx="152957" cy="49240"/>
            </a:xfrm>
            <a:custGeom>
              <a:avLst/>
              <a:gdLst/>
              <a:ahLst/>
              <a:cxnLst>
                <a:cxn ang="0">
                  <a:pos x="14" y="11"/>
                </a:cxn>
                <a:cxn ang="0">
                  <a:pos x="18" y="15"/>
                </a:cxn>
                <a:cxn ang="0">
                  <a:pos x="28" y="19"/>
                </a:cxn>
                <a:cxn ang="0">
                  <a:pos x="30" y="19"/>
                </a:cxn>
                <a:cxn ang="0">
                  <a:pos x="41" y="15"/>
                </a:cxn>
                <a:cxn ang="0">
                  <a:pos x="48" y="15"/>
                </a:cxn>
                <a:cxn ang="0">
                  <a:pos x="55" y="15"/>
                </a:cxn>
                <a:cxn ang="0">
                  <a:pos x="60" y="13"/>
                </a:cxn>
                <a:cxn ang="0">
                  <a:pos x="62" y="10"/>
                </a:cxn>
                <a:cxn ang="0">
                  <a:pos x="58" y="9"/>
                </a:cxn>
                <a:cxn ang="0">
                  <a:pos x="59" y="6"/>
                </a:cxn>
                <a:cxn ang="0">
                  <a:pos x="55" y="6"/>
                </a:cxn>
                <a:cxn ang="0">
                  <a:pos x="45" y="12"/>
                </a:cxn>
                <a:cxn ang="0">
                  <a:pos x="40" y="10"/>
                </a:cxn>
                <a:cxn ang="0">
                  <a:pos x="36" y="8"/>
                </a:cxn>
                <a:cxn ang="0">
                  <a:pos x="30" y="7"/>
                </a:cxn>
                <a:cxn ang="0">
                  <a:pos x="33" y="4"/>
                </a:cxn>
                <a:cxn ang="0">
                  <a:pos x="32" y="1"/>
                </a:cxn>
                <a:cxn ang="0">
                  <a:pos x="14" y="4"/>
                </a:cxn>
                <a:cxn ang="0">
                  <a:pos x="6" y="7"/>
                </a:cxn>
                <a:cxn ang="0">
                  <a:pos x="0" y="8"/>
                </a:cxn>
                <a:cxn ang="0">
                  <a:pos x="4" y="10"/>
                </a:cxn>
                <a:cxn ang="0">
                  <a:pos x="14" y="11"/>
                </a:cxn>
              </a:cxnLst>
              <a:rect l="0" t="0" r="r" b="b"/>
              <a:pathLst>
                <a:path w="62" h="20">
                  <a:moveTo>
                    <a:pt x="14" y="11"/>
                  </a:moveTo>
                  <a:cubicBezTo>
                    <a:pt x="14" y="11"/>
                    <a:pt x="15" y="16"/>
                    <a:pt x="18" y="15"/>
                  </a:cubicBezTo>
                  <a:cubicBezTo>
                    <a:pt x="20" y="13"/>
                    <a:pt x="28" y="18"/>
                    <a:pt x="28" y="19"/>
                  </a:cubicBezTo>
                  <a:cubicBezTo>
                    <a:pt x="28" y="20"/>
                    <a:pt x="30" y="19"/>
                    <a:pt x="30" y="19"/>
                  </a:cubicBezTo>
                  <a:cubicBezTo>
                    <a:pt x="41" y="15"/>
                    <a:pt x="41" y="15"/>
                    <a:pt x="41" y="15"/>
                  </a:cubicBezTo>
                  <a:cubicBezTo>
                    <a:pt x="48" y="15"/>
                    <a:pt x="48" y="15"/>
                    <a:pt x="48" y="15"/>
                  </a:cubicBezTo>
                  <a:cubicBezTo>
                    <a:pt x="48" y="15"/>
                    <a:pt x="54" y="14"/>
                    <a:pt x="55" y="15"/>
                  </a:cubicBezTo>
                  <a:cubicBezTo>
                    <a:pt x="55" y="15"/>
                    <a:pt x="60" y="13"/>
                    <a:pt x="60" y="13"/>
                  </a:cubicBezTo>
                  <a:cubicBezTo>
                    <a:pt x="62" y="10"/>
                    <a:pt x="62" y="10"/>
                    <a:pt x="62" y="10"/>
                  </a:cubicBezTo>
                  <a:cubicBezTo>
                    <a:pt x="58" y="9"/>
                    <a:pt x="58" y="9"/>
                    <a:pt x="58" y="9"/>
                  </a:cubicBezTo>
                  <a:cubicBezTo>
                    <a:pt x="59" y="6"/>
                    <a:pt x="59" y="6"/>
                    <a:pt x="59" y="6"/>
                  </a:cubicBezTo>
                  <a:cubicBezTo>
                    <a:pt x="59" y="6"/>
                    <a:pt x="58" y="4"/>
                    <a:pt x="55" y="6"/>
                  </a:cubicBezTo>
                  <a:cubicBezTo>
                    <a:pt x="52" y="8"/>
                    <a:pt x="44" y="13"/>
                    <a:pt x="45" y="12"/>
                  </a:cubicBezTo>
                  <a:cubicBezTo>
                    <a:pt x="45" y="11"/>
                    <a:pt x="41" y="12"/>
                    <a:pt x="40" y="10"/>
                  </a:cubicBezTo>
                  <a:cubicBezTo>
                    <a:pt x="38" y="8"/>
                    <a:pt x="36" y="8"/>
                    <a:pt x="36" y="8"/>
                  </a:cubicBezTo>
                  <a:cubicBezTo>
                    <a:pt x="36" y="8"/>
                    <a:pt x="32" y="6"/>
                    <a:pt x="30" y="7"/>
                  </a:cubicBezTo>
                  <a:cubicBezTo>
                    <a:pt x="28" y="8"/>
                    <a:pt x="33" y="4"/>
                    <a:pt x="33" y="4"/>
                  </a:cubicBezTo>
                  <a:cubicBezTo>
                    <a:pt x="33" y="4"/>
                    <a:pt x="34" y="0"/>
                    <a:pt x="32" y="1"/>
                  </a:cubicBezTo>
                  <a:cubicBezTo>
                    <a:pt x="30" y="1"/>
                    <a:pt x="14" y="4"/>
                    <a:pt x="14" y="4"/>
                  </a:cubicBezTo>
                  <a:cubicBezTo>
                    <a:pt x="14" y="4"/>
                    <a:pt x="8" y="8"/>
                    <a:pt x="6" y="7"/>
                  </a:cubicBezTo>
                  <a:cubicBezTo>
                    <a:pt x="5" y="6"/>
                    <a:pt x="0" y="8"/>
                    <a:pt x="0" y="8"/>
                  </a:cubicBezTo>
                  <a:cubicBezTo>
                    <a:pt x="4" y="10"/>
                    <a:pt x="4" y="10"/>
                    <a:pt x="4" y="10"/>
                  </a:cubicBezTo>
                  <a:cubicBezTo>
                    <a:pt x="5" y="9"/>
                    <a:pt x="14" y="11"/>
                    <a:pt x="14"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108" name="Freeform 84"/>
            <p:cNvSpPr/>
            <p:nvPr/>
          </p:nvSpPr>
          <p:spPr bwMode="auto">
            <a:xfrm>
              <a:off x="3489775" y="1333996"/>
              <a:ext cx="54478" cy="19906"/>
            </a:xfrm>
            <a:custGeom>
              <a:avLst/>
              <a:gdLst/>
              <a:ahLst/>
              <a:cxnLst>
                <a:cxn ang="0">
                  <a:pos x="1" y="5"/>
                </a:cxn>
                <a:cxn ang="0">
                  <a:pos x="11" y="8"/>
                </a:cxn>
                <a:cxn ang="0">
                  <a:pos x="16" y="8"/>
                </a:cxn>
                <a:cxn ang="0">
                  <a:pos x="20" y="4"/>
                </a:cxn>
                <a:cxn ang="0">
                  <a:pos x="11" y="1"/>
                </a:cxn>
                <a:cxn ang="0">
                  <a:pos x="5" y="0"/>
                </a:cxn>
                <a:cxn ang="0">
                  <a:pos x="2" y="1"/>
                </a:cxn>
                <a:cxn ang="0">
                  <a:pos x="1" y="5"/>
                </a:cxn>
              </a:cxnLst>
              <a:rect l="0" t="0" r="r" b="b"/>
              <a:pathLst>
                <a:path w="22" h="8">
                  <a:moveTo>
                    <a:pt x="1" y="5"/>
                  </a:moveTo>
                  <a:cubicBezTo>
                    <a:pt x="2" y="5"/>
                    <a:pt x="10" y="7"/>
                    <a:pt x="11" y="8"/>
                  </a:cubicBezTo>
                  <a:cubicBezTo>
                    <a:pt x="12" y="8"/>
                    <a:pt x="15" y="8"/>
                    <a:pt x="16" y="8"/>
                  </a:cubicBezTo>
                  <a:cubicBezTo>
                    <a:pt x="17" y="8"/>
                    <a:pt x="22" y="5"/>
                    <a:pt x="20" y="4"/>
                  </a:cubicBezTo>
                  <a:cubicBezTo>
                    <a:pt x="18" y="3"/>
                    <a:pt x="12" y="2"/>
                    <a:pt x="11" y="1"/>
                  </a:cubicBezTo>
                  <a:cubicBezTo>
                    <a:pt x="10" y="1"/>
                    <a:pt x="5" y="0"/>
                    <a:pt x="5" y="0"/>
                  </a:cubicBezTo>
                  <a:cubicBezTo>
                    <a:pt x="2" y="1"/>
                    <a:pt x="2" y="1"/>
                    <a:pt x="2" y="1"/>
                  </a:cubicBezTo>
                  <a:cubicBezTo>
                    <a:pt x="1" y="2"/>
                    <a:pt x="0" y="4"/>
                    <a:pt x="1" y="5"/>
                  </a:cubicBezTo>
                  <a:close/>
                </a:path>
              </a:pathLst>
            </a:custGeom>
            <a:grpFill/>
            <a:ln w="9525">
              <a:noFill/>
              <a:round/>
            </a:ln>
          </p:spPr>
          <p:txBody>
            <a:bodyPr vert="horz" wrap="square" lIns="91440" tIns="45720" rIns="91440" bIns="45720" numCol="1" anchor="t" anchorCtr="0" compatLnSpc="1"/>
            <a:lstStyle/>
            <a:p>
              <a:endParaRPr lang="en-US"/>
            </a:p>
          </p:txBody>
        </p:sp>
        <p:sp>
          <p:nvSpPr>
            <p:cNvPr id="1109" name="Freeform 85"/>
            <p:cNvSpPr/>
            <p:nvPr/>
          </p:nvSpPr>
          <p:spPr bwMode="auto">
            <a:xfrm>
              <a:off x="3400725" y="1333996"/>
              <a:ext cx="41906" cy="27239"/>
            </a:xfrm>
            <a:custGeom>
              <a:avLst/>
              <a:gdLst/>
              <a:ahLst/>
              <a:cxnLst>
                <a:cxn ang="0">
                  <a:pos x="7" y="10"/>
                </a:cxn>
                <a:cxn ang="0">
                  <a:pos x="12" y="8"/>
                </a:cxn>
                <a:cxn ang="0">
                  <a:pos x="16" y="4"/>
                </a:cxn>
                <a:cxn ang="0">
                  <a:pos x="17" y="3"/>
                </a:cxn>
                <a:cxn ang="0">
                  <a:pos x="13" y="1"/>
                </a:cxn>
                <a:cxn ang="0">
                  <a:pos x="5" y="5"/>
                </a:cxn>
                <a:cxn ang="0">
                  <a:pos x="5" y="7"/>
                </a:cxn>
                <a:cxn ang="0">
                  <a:pos x="0" y="9"/>
                </a:cxn>
                <a:cxn ang="0">
                  <a:pos x="7" y="10"/>
                </a:cxn>
              </a:cxnLst>
              <a:rect l="0" t="0" r="r" b="b"/>
              <a:pathLst>
                <a:path w="17" h="11">
                  <a:moveTo>
                    <a:pt x="7" y="10"/>
                  </a:moveTo>
                  <a:cubicBezTo>
                    <a:pt x="8" y="9"/>
                    <a:pt x="12" y="8"/>
                    <a:pt x="12" y="8"/>
                  </a:cubicBezTo>
                  <a:cubicBezTo>
                    <a:pt x="16" y="4"/>
                    <a:pt x="16" y="4"/>
                    <a:pt x="16" y="4"/>
                  </a:cubicBezTo>
                  <a:cubicBezTo>
                    <a:pt x="17" y="3"/>
                    <a:pt x="17" y="3"/>
                    <a:pt x="17" y="3"/>
                  </a:cubicBezTo>
                  <a:cubicBezTo>
                    <a:pt x="17" y="3"/>
                    <a:pt x="15" y="0"/>
                    <a:pt x="13" y="1"/>
                  </a:cubicBezTo>
                  <a:cubicBezTo>
                    <a:pt x="12" y="2"/>
                    <a:pt x="5" y="5"/>
                    <a:pt x="5" y="5"/>
                  </a:cubicBezTo>
                  <a:cubicBezTo>
                    <a:pt x="5" y="7"/>
                    <a:pt x="5" y="7"/>
                    <a:pt x="5" y="7"/>
                  </a:cubicBezTo>
                  <a:cubicBezTo>
                    <a:pt x="0" y="9"/>
                    <a:pt x="0" y="9"/>
                    <a:pt x="0" y="9"/>
                  </a:cubicBezTo>
                  <a:cubicBezTo>
                    <a:pt x="0" y="9"/>
                    <a:pt x="5" y="11"/>
                    <a:pt x="7"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110" name="Freeform 86"/>
            <p:cNvSpPr/>
            <p:nvPr/>
          </p:nvSpPr>
          <p:spPr bwMode="auto">
            <a:xfrm>
              <a:off x="3547396" y="1331900"/>
              <a:ext cx="27239" cy="24096"/>
            </a:xfrm>
            <a:custGeom>
              <a:avLst/>
              <a:gdLst/>
              <a:ahLst/>
              <a:cxnLst>
                <a:cxn ang="0">
                  <a:pos x="5" y="10"/>
                </a:cxn>
                <a:cxn ang="0">
                  <a:pos x="10" y="9"/>
                </a:cxn>
                <a:cxn ang="0">
                  <a:pos x="10" y="2"/>
                </a:cxn>
                <a:cxn ang="0">
                  <a:pos x="7" y="0"/>
                </a:cxn>
                <a:cxn ang="0">
                  <a:pos x="0" y="3"/>
                </a:cxn>
                <a:cxn ang="0">
                  <a:pos x="5" y="10"/>
                </a:cxn>
              </a:cxnLst>
              <a:rect l="0" t="0" r="r" b="b"/>
              <a:pathLst>
                <a:path w="11" h="10">
                  <a:moveTo>
                    <a:pt x="5" y="10"/>
                  </a:moveTo>
                  <a:cubicBezTo>
                    <a:pt x="6" y="10"/>
                    <a:pt x="10" y="10"/>
                    <a:pt x="10" y="9"/>
                  </a:cubicBezTo>
                  <a:cubicBezTo>
                    <a:pt x="11" y="9"/>
                    <a:pt x="10" y="2"/>
                    <a:pt x="10" y="2"/>
                  </a:cubicBezTo>
                  <a:cubicBezTo>
                    <a:pt x="10" y="2"/>
                    <a:pt x="9" y="0"/>
                    <a:pt x="7" y="0"/>
                  </a:cubicBezTo>
                  <a:cubicBezTo>
                    <a:pt x="6" y="1"/>
                    <a:pt x="0" y="3"/>
                    <a:pt x="0" y="3"/>
                  </a:cubicBezTo>
                  <a:cubicBezTo>
                    <a:pt x="0" y="4"/>
                    <a:pt x="4"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111" name="Freeform 87"/>
            <p:cNvSpPr/>
            <p:nvPr/>
          </p:nvSpPr>
          <p:spPr bwMode="auto">
            <a:xfrm>
              <a:off x="3219481" y="2155364"/>
              <a:ext cx="141433" cy="55526"/>
            </a:xfrm>
            <a:custGeom>
              <a:avLst/>
              <a:gdLst/>
              <a:ahLst/>
              <a:cxnLst>
                <a:cxn ang="0">
                  <a:pos x="56" y="18"/>
                </a:cxn>
                <a:cxn ang="0">
                  <a:pos x="51" y="16"/>
                </a:cxn>
                <a:cxn ang="0">
                  <a:pos x="41" y="8"/>
                </a:cxn>
                <a:cxn ang="0">
                  <a:pos x="25" y="2"/>
                </a:cxn>
                <a:cxn ang="0">
                  <a:pos x="8" y="1"/>
                </a:cxn>
                <a:cxn ang="0">
                  <a:pos x="0" y="7"/>
                </a:cxn>
                <a:cxn ang="0">
                  <a:pos x="0" y="8"/>
                </a:cxn>
                <a:cxn ang="0">
                  <a:pos x="1" y="12"/>
                </a:cxn>
                <a:cxn ang="0">
                  <a:pos x="7" y="6"/>
                </a:cxn>
                <a:cxn ang="0">
                  <a:pos x="12" y="4"/>
                </a:cxn>
                <a:cxn ang="0">
                  <a:pos x="15" y="6"/>
                </a:cxn>
                <a:cxn ang="0">
                  <a:pos x="20" y="7"/>
                </a:cxn>
                <a:cxn ang="0">
                  <a:pos x="29" y="10"/>
                </a:cxn>
                <a:cxn ang="0">
                  <a:pos x="32" y="13"/>
                </a:cxn>
                <a:cxn ang="0">
                  <a:pos x="34" y="22"/>
                </a:cxn>
                <a:cxn ang="0">
                  <a:pos x="40" y="22"/>
                </a:cxn>
                <a:cxn ang="0">
                  <a:pos x="53" y="21"/>
                </a:cxn>
                <a:cxn ang="0">
                  <a:pos x="56" y="18"/>
                </a:cxn>
              </a:cxnLst>
              <a:rect l="0" t="0" r="r" b="b"/>
              <a:pathLst>
                <a:path w="57" h="22">
                  <a:moveTo>
                    <a:pt x="56" y="18"/>
                  </a:moveTo>
                  <a:cubicBezTo>
                    <a:pt x="56" y="17"/>
                    <a:pt x="53" y="16"/>
                    <a:pt x="51" y="16"/>
                  </a:cubicBezTo>
                  <a:cubicBezTo>
                    <a:pt x="49" y="16"/>
                    <a:pt x="42" y="9"/>
                    <a:pt x="41" y="8"/>
                  </a:cubicBezTo>
                  <a:cubicBezTo>
                    <a:pt x="41" y="6"/>
                    <a:pt x="25" y="2"/>
                    <a:pt x="25" y="2"/>
                  </a:cubicBezTo>
                  <a:cubicBezTo>
                    <a:pt x="25" y="2"/>
                    <a:pt x="8" y="1"/>
                    <a:pt x="8" y="1"/>
                  </a:cubicBezTo>
                  <a:cubicBezTo>
                    <a:pt x="8" y="0"/>
                    <a:pt x="0" y="7"/>
                    <a:pt x="0" y="7"/>
                  </a:cubicBezTo>
                  <a:cubicBezTo>
                    <a:pt x="0" y="8"/>
                    <a:pt x="0" y="8"/>
                    <a:pt x="0" y="8"/>
                  </a:cubicBezTo>
                  <a:cubicBezTo>
                    <a:pt x="0" y="8"/>
                    <a:pt x="1" y="11"/>
                    <a:pt x="1" y="12"/>
                  </a:cubicBezTo>
                  <a:cubicBezTo>
                    <a:pt x="1" y="13"/>
                    <a:pt x="7" y="8"/>
                    <a:pt x="7" y="6"/>
                  </a:cubicBezTo>
                  <a:cubicBezTo>
                    <a:pt x="8" y="5"/>
                    <a:pt x="12" y="4"/>
                    <a:pt x="12" y="4"/>
                  </a:cubicBezTo>
                  <a:cubicBezTo>
                    <a:pt x="13" y="3"/>
                    <a:pt x="14" y="6"/>
                    <a:pt x="15" y="6"/>
                  </a:cubicBezTo>
                  <a:cubicBezTo>
                    <a:pt x="16" y="6"/>
                    <a:pt x="20" y="7"/>
                    <a:pt x="20" y="7"/>
                  </a:cubicBezTo>
                  <a:cubicBezTo>
                    <a:pt x="29" y="10"/>
                    <a:pt x="29" y="10"/>
                    <a:pt x="29" y="10"/>
                  </a:cubicBezTo>
                  <a:cubicBezTo>
                    <a:pt x="32" y="13"/>
                    <a:pt x="32" y="13"/>
                    <a:pt x="32" y="13"/>
                  </a:cubicBezTo>
                  <a:cubicBezTo>
                    <a:pt x="32" y="13"/>
                    <a:pt x="34" y="21"/>
                    <a:pt x="34" y="22"/>
                  </a:cubicBezTo>
                  <a:cubicBezTo>
                    <a:pt x="34" y="22"/>
                    <a:pt x="40" y="22"/>
                    <a:pt x="40" y="22"/>
                  </a:cubicBezTo>
                  <a:cubicBezTo>
                    <a:pt x="53" y="21"/>
                    <a:pt x="53" y="21"/>
                    <a:pt x="53" y="21"/>
                  </a:cubicBezTo>
                  <a:cubicBezTo>
                    <a:pt x="53" y="21"/>
                    <a:pt x="57" y="18"/>
                    <a:pt x="56"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112" name="Freeform 88"/>
            <p:cNvSpPr/>
            <p:nvPr/>
          </p:nvSpPr>
          <p:spPr bwMode="auto">
            <a:xfrm>
              <a:off x="3348342" y="2205652"/>
              <a:ext cx="86955" cy="39811"/>
            </a:xfrm>
            <a:custGeom>
              <a:avLst/>
              <a:gdLst/>
              <a:ahLst/>
              <a:cxnLst>
                <a:cxn ang="0">
                  <a:pos x="4" y="14"/>
                </a:cxn>
                <a:cxn ang="0">
                  <a:pos x="8" y="13"/>
                </a:cxn>
                <a:cxn ang="0">
                  <a:pos x="12" y="13"/>
                </a:cxn>
                <a:cxn ang="0">
                  <a:pos x="13" y="16"/>
                </a:cxn>
                <a:cxn ang="0">
                  <a:pos x="18" y="15"/>
                </a:cxn>
                <a:cxn ang="0">
                  <a:pos x="19" y="12"/>
                </a:cxn>
                <a:cxn ang="0">
                  <a:pos x="25" y="11"/>
                </a:cxn>
                <a:cxn ang="0">
                  <a:pos x="34" y="11"/>
                </a:cxn>
                <a:cxn ang="0">
                  <a:pos x="34" y="7"/>
                </a:cxn>
                <a:cxn ang="0">
                  <a:pos x="27" y="2"/>
                </a:cxn>
                <a:cxn ang="0">
                  <a:pos x="21" y="2"/>
                </a:cxn>
                <a:cxn ang="0">
                  <a:pos x="11" y="0"/>
                </a:cxn>
                <a:cxn ang="0">
                  <a:pos x="11" y="2"/>
                </a:cxn>
                <a:cxn ang="0">
                  <a:pos x="10" y="9"/>
                </a:cxn>
                <a:cxn ang="0">
                  <a:pos x="2" y="9"/>
                </a:cxn>
                <a:cxn ang="0">
                  <a:pos x="2" y="10"/>
                </a:cxn>
                <a:cxn ang="0">
                  <a:pos x="0" y="12"/>
                </a:cxn>
                <a:cxn ang="0">
                  <a:pos x="4" y="14"/>
                </a:cxn>
              </a:cxnLst>
              <a:rect l="0" t="0" r="r" b="b"/>
              <a:pathLst>
                <a:path w="35" h="16">
                  <a:moveTo>
                    <a:pt x="4" y="14"/>
                  </a:moveTo>
                  <a:cubicBezTo>
                    <a:pt x="5" y="14"/>
                    <a:pt x="7" y="13"/>
                    <a:pt x="8" y="13"/>
                  </a:cubicBezTo>
                  <a:cubicBezTo>
                    <a:pt x="9" y="13"/>
                    <a:pt x="12" y="13"/>
                    <a:pt x="12" y="13"/>
                  </a:cubicBezTo>
                  <a:cubicBezTo>
                    <a:pt x="12" y="13"/>
                    <a:pt x="13" y="15"/>
                    <a:pt x="13" y="16"/>
                  </a:cubicBezTo>
                  <a:cubicBezTo>
                    <a:pt x="13" y="16"/>
                    <a:pt x="18" y="15"/>
                    <a:pt x="18" y="15"/>
                  </a:cubicBezTo>
                  <a:cubicBezTo>
                    <a:pt x="18" y="14"/>
                    <a:pt x="19" y="12"/>
                    <a:pt x="19" y="12"/>
                  </a:cubicBezTo>
                  <a:cubicBezTo>
                    <a:pt x="25" y="11"/>
                    <a:pt x="25" y="11"/>
                    <a:pt x="25" y="11"/>
                  </a:cubicBezTo>
                  <a:cubicBezTo>
                    <a:pt x="25" y="11"/>
                    <a:pt x="33" y="11"/>
                    <a:pt x="34" y="11"/>
                  </a:cubicBezTo>
                  <a:cubicBezTo>
                    <a:pt x="35" y="11"/>
                    <a:pt x="35" y="10"/>
                    <a:pt x="34" y="7"/>
                  </a:cubicBezTo>
                  <a:cubicBezTo>
                    <a:pt x="32" y="4"/>
                    <a:pt x="28" y="4"/>
                    <a:pt x="27" y="2"/>
                  </a:cubicBezTo>
                  <a:cubicBezTo>
                    <a:pt x="26" y="0"/>
                    <a:pt x="22" y="1"/>
                    <a:pt x="21" y="2"/>
                  </a:cubicBezTo>
                  <a:cubicBezTo>
                    <a:pt x="19" y="3"/>
                    <a:pt x="13" y="0"/>
                    <a:pt x="11" y="0"/>
                  </a:cubicBezTo>
                  <a:cubicBezTo>
                    <a:pt x="9" y="0"/>
                    <a:pt x="11" y="2"/>
                    <a:pt x="11" y="2"/>
                  </a:cubicBezTo>
                  <a:cubicBezTo>
                    <a:pt x="10" y="9"/>
                    <a:pt x="10" y="9"/>
                    <a:pt x="10" y="9"/>
                  </a:cubicBezTo>
                  <a:cubicBezTo>
                    <a:pt x="2" y="9"/>
                    <a:pt x="2" y="9"/>
                    <a:pt x="2" y="9"/>
                  </a:cubicBezTo>
                  <a:cubicBezTo>
                    <a:pt x="2" y="10"/>
                    <a:pt x="2" y="10"/>
                    <a:pt x="2" y="10"/>
                  </a:cubicBezTo>
                  <a:cubicBezTo>
                    <a:pt x="2" y="10"/>
                    <a:pt x="0" y="11"/>
                    <a:pt x="0" y="12"/>
                  </a:cubicBezTo>
                  <a:cubicBezTo>
                    <a:pt x="0" y="14"/>
                    <a:pt x="3" y="13"/>
                    <a:pt x="4" y="14"/>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p:txBody>
          <a:bodyPr/>
          <a:lstStyle/>
          <a:p>
            <a:r>
              <a:rPr lang="en-US" dirty="0" smtClean="0"/>
              <a:t>World Map Infographic</a:t>
            </a:r>
            <a:endParaRPr lang="en-US" dirty="0"/>
          </a:p>
        </p:txBody>
      </p:sp>
      <p:sp>
        <p:nvSpPr>
          <p:cNvPr id="104" name="Oval 103"/>
          <p:cNvSpPr/>
          <p:nvPr/>
        </p:nvSpPr>
        <p:spPr>
          <a:xfrm>
            <a:off x="2271640" y="2817369"/>
            <a:ext cx="164930" cy="16493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985547" y="3003513"/>
            <a:ext cx="164930" cy="16493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1841957" y="1597026"/>
            <a:ext cx="1917700" cy="312208"/>
          </a:xfrm>
          <a:custGeom>
            <a:avLst/>
            <a:gdLst>
              <a:gd name="connsiteX0" fmla="*/ 1917700 w 1917700"/>
              <a:gd name="connsiteY0" fmla="*/ 312208 h 312208"/>
              <a:gd name="connsiteX1" fmla="*/ 850900 w 1917700"/>
              <a:gd name="connsiteY1" fmla="*/ 26458 h 312208"/>
              <a:gd name="connsiteX2" fmla="*/ 0 w 1917700"/>
              <a:gd name="connsiteY2" fmla="*/ 153458 h 312208"/>
            </a:gdLst>
            <a:ahLst/>
            <a:cxnLst>
              <a:cxn ang="0">
                <a:pos x="connsiteX0" y="connsiteY0"/>
              </a:cxn>
              <a:cxn ang="0">
                <a:pos x="connsiteX1" y="connsiteY1"/>
              </a:cxn>
              <a:cxn ang="0">
                <a:pos x="connsiteX2" y="connsiteY2"/>
              </a:cxn>
            </a:cxnLst>
            <a:rect l="l" t="t" r="r" b="b"/>
            <a:pathLst>
              <a:path w="1917700" h="312208">
                <a:moveTo>
                  <a:pt x="1917700" y="312208"/>
                </a:moveTo>
                <a:cubicBezTo>
                  <a:pt x="1544108" y="182562"/>
                  <a:pt x="1170517" y="52916"/>
                  <a:pt x="850900" y="26458"/>
                </a:cubicBezTo>
                <a:cubicBezTo>
                  <a:pt x="531283" y="0"/>
                  <a:pt x="265641" y="76729"/>
                  <a:pt x="0" y="153458"/>
                </a:cubicBez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Oval 124"/>
          <p:cNvSpPr/>
          <p:nvPr/>
        </p:nvSpPr>
        <p:spPr>
          <a:xfrm>
            <a:off x="3677192" y="1826769"/>
            <a:ext cx="164930" cy="16493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84665" y="1653270"/>
            <a:ext cx="164930" cy="16493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5"/>
          <p:cNvSpPr/>
          <p:nvPr/>
        </p:nvSpPr>
        <p:spPr bwMode="auto">
          <a:xfrm rot="18308510" flipH="1">
            <a:off x="2537401" y="1448594"/>
            <a:ext cx="279752" cy="311880"/>
          </a:xfrm>
          <a:custGeom>
            <a:avLst/>
            <a:gdLst/>
            <a:ahLst/>
            <a:cxnLst>
              <a:cxn ang="0">
                <a:pos x="614" y="138"/>
              </a:cxn>
              <a:cxn ang="0">
                <a:pos x="533" y="96"/>
              </a:cxn>
              <a:cxn ang="0">
                <a:pos x="427" y="283"/>
              </a:cxn>
              <a:cxn ang="0">
                <a:pos x="53" y="279"/>
              </a:cxn>
              <a:cxn ang="0">
                <a:pos x="0" y="364"/>
              </a:cxn>
              <a:cxn ang="0">
                <a:pos x="335" y="427"/>
              </a:cxn>
              <a:cxn ang="0">
                <a:pos x="250" y="586"/>
              </a:cxn>
              <a:cxn ang="0">
                <a:pos x="160" y="593"/>
              </a:cxn>
              <a:cxn ang="0">
                <a:pos x="120" y="650"/>
              </a:cxn>
              <a:cxn ang="0">
                <a:pos x="247" y="678"/>
              </a:cxn>
              <a:cxn ang="0">
                <a:pos x="319" y="770"/>
              </a:cxn>
              <a:cxn ang="0">
                <a:pos x="353" y="710"/>
              </a:cxn>
              <a:cxn ang="0">
                <a:pos x="319" y="618"/>
              </a:cxn>
              <a:cxn ang="0">
                <a:pos x="420" y="470"/>
              </a:cxn>
              <a:cxn ang="0">
                <a:pos x="640" y="724"/>
              </a:cxn>
              <a:cxn ang="0">
                <a:pos x="691" y="635"/>
              </a:cxn>
              <a:cxn ang="0">
                <a:pos x="511" y="318"/>
              </a:cxn>
              <a:cxn ang="0">
                <a:pos x="614" y="138"/>
              </a:cxn>
            </a:cxnLst>
            <a:rect l="0" t="0" r="r" b="b"/>
            <a:pathLst>
              <a:path w="691" h="770">
                <a:moveTo>
                  <a:pt x="614" y="138"/>
                </a:moveTo>
                <a:cubicBezTo>
                  <a:pt x="614" y="138"/>
                  <a:pt x="646" y="0"/>
                  <a:pt x="533" y="96"/>
                </a:cubicBezTo>
                <a:cubicBezTo>
                  <a:pt x="427" y="283"/>
                  <a:pt x="427" y="283"/>
                  <a:pt x="427" y="283"/>
                </a:cubicBezTo>
                <a:cubicBezTo>
                  <a:pt x="53" y="279"/>
                  <a:pt x="53" y="279"/>
                  <a:pt x="53" y="279"/>
                </a:cubicBezTo>
                <a:cubicBezTo>
                  <a:pt x="0" y="364"/>
                  <a:pt x="0" y="364"/>
                  <a:pt x="0" y="364"/>
                </a:cubicBezTo>
                <a:cubicBezTo>
                  <a:pt x="335" y="427"/>
                  <a:pt x="335" y="427"/>
                  <a:pt x="335" y="427"/>
                </a:cubicBezTo>
                <a:cubicBezTo>
                  <a:pt x="250" y="586"/>
                  <a:pt x="250" y="586"/>
                  <a:pt x="250" y="586"/>
                </a:cubicBezTo>
                <a:cubicBezTo>
                  <a:pt x="160" y="593"/>
                  <a:pt x="160" y="593"/>
                  <a:pt x="160" y="593"/>
                </a:cubicBezTo>
                <a:cubicBezTo>
                  <a:pt x="120" y="650"/>
                  <a:pt x="120" y="650"/>
                  <a:pt x="120" y="650"/>
                </a:cubicBezTo>
                <a:cubicBezTo>
                  <a:pt x="247" y="678"/>
                  <a:pt x="247" y="678"/>
                  <a:pt x="247" y="678"/>
                </a:cubicBezTo>
                <a:cubicBezTo>
                  <a:pt x="319" y="770"/>
                  <a:pt x="319" y="770"/>
                  <a:pt x="319" y="770"/>
                </a:cubicBezTo>
                <a:cubicBezTo>
                  <a:pt x="353" y="710"/>
                  <a:pt x="353" y="710"/>
                  <a:pt x="353" y="710"/>
                </a:cubicBezTo>
                <a:cubicBezTo>
                  <a:pt x="319" y="618"/>
                  <a:pt x="319" y="618"/>
                  <a:pt x="319" y="618"/>
                </a:cubicBezTo>
                <a:cubicBezTo>
                  <a:pt x="420" y="470"/>
                  <a:pt x="420" y="470"/>
                  <a:pt x="420" y="470"/>
                </a:cubicBezTo>
                <a:cubicBezTo>
                  <a:pt x="640" y="724"/>
                  <a:pt x="640" y="724"/>
                  <a:pt x="640" y="724"/>
                </a:cubicBezTo>
                <a:cubicBezTo>
                  <a:pt x="691" y="635"/>
                  <a:pt x="691" y="635"/>
                  <a:pt x="691" y="635"/>
                </a:cubicBezTo>
                <a:cubicBezTo>
                  <a:pt x="511" y="318"/>
                  <a:pt x="511" y="318"/>
                  <a:pt x="511" y="318"/>
                </a:cubicBezTo>
                <a:lnTo>
                  <a:pt x="614" y="138"/>
                </a:lnTo>
                <a:close/>
              </a:path>
            </a:pathLst>
          </a:custGeom>
          <a:solidFill>
            <a:schemeClr val="tx2"/>
          </a:solidFill>
          <a:ln w="9525">
            <a:noFill/>
            <a:round/>
          </a:ln>
        </p:spPr>
        <p:txBody>
          <a:bodyPr vert="horz" wrap="square" lIns="91440" tIns="45720" rIns="91440" bIns="45720" numCol="1" anchor="t" anchorCtr="0" compatLnSpc="1"/>
          <a:lstStyle/>
          <a:p>
            <a:endParaRPr lang="en-US"/>
          </a:p>
        </p:txBody>
      </p:sp>
      <p:grpSp>
        <p:nvGrpSpPr>
          <p:cNvPr id="5" name="Group 126"/>
          <p:cNvGrpSpPr/>
          <p:nvPr/>
        </p:nvGrpSpPr>
        <p:grpSpPr>
          <a:xfrm>
            <a:off x="3082554" y="3413840"/>
            <a:ext cx="432747" cy="188480"/>
            <a:chOff x="3008313" y="4019551"/>
            <a:chExt cx="1724025" cy="750888"/>
          </a:xfrm>
          <a:solidFill>
            <a:schemeClr val="tx2"/>
          </a:solidFill>
        </p:grpSpPr>
        <p:sp>
          <p:nvSpPr>
            <p:cNvPr id="128" name="Freeform 102"/>
            <p:cNvSpPr/>
            <p:nvPr/>
          </p:nvSpPr>
          <p:spPr bwMode="auto">
            <a:xfrm>
              <a:off x="4540250" y="4019551"/>
              <a:ext cx="112713" cy="461963"/>
            </a:xfrm>
            <a:custGeom>
              <a:avLst/>
              <a:gdLst/>
              <a:ahLst/>
              <a:cxnLst>
                <a:cxn ang="0">
                  <a:pos x="1" y="123"/>
                </a:cxn>
                <a:cxn ang="0">
                  <a:pos x="29" y="123"/>
                </a:cxn>
                <a:cxn ang="0">
                  <a:pos x="30" y="122"/>
                </a:cxn>
                <a:cxn ang="0">
                  <a:pos x="30" y="1"/>
                </a:cxn>
                <a:cxn ang="0">
                  <a:pos x="29" y="0"/>
                </a:cxn>
                <a:cxn ang="0">
                  <a:pos x="1" y="0"/>
                </a:cxn>
                <a:cxn ang="0">
                  <a:pos x="0" y="1"/>
                </a:cxn>
                <a:cxn ang="0">
                  <a:pos x="0" y="122"/>
                </a:cxn>
                <a:cxn ang="0">
                  <a:pos x="1" y="123"/>
                </a:cxn>
              </a:cxnLst>
              <a:rect l="0" t="0" r="r" b="b"/>
              <a:pathLst>
                <a:path w="30" h="123">
                  <a:moveTo>
                    <a:pt x="1" y="123"/>
                  </a:moveTo>
                  <a:cubicBezTo>
                    <a:pt x="29" y="123"/>
                    <a:pt x="29" y="123"/>
                    <a:pt x="29" y="123"/>
                  </a:cubicBezTo>
                  <a:cubicBezTo>
                    <a:pt x="30" y="123"/>
                    <a:pt x="30" y="123"/>
                    <a:pt x="30" y="122"/>
                  </a:cubicBezTo>
                  <a:cubicBezTo>
                    <a:pt x="30" y="1"/>
                    <a:pt x="30" y="1"/>
                    <a:pt x="30" y="1"/>
                  </a:cubicBezTo>
                  <a:cubicBezTo>
                    <a:pt x="30" y="0"/>
                    <a:pt x="30" y="0"/>
                    <a:pt x="29" y="0"/>
                  </a:cubicBezTo>
                  <a:cubicBezTo>
                    <a:pt x="1" y="0"/>
                    <a:pt x="1" y="0"/>
                    <a:pt x="1" y="0"/>
                  </a:cubicBezTo>
                  <a:cubicBezTo>
                    <a:pt x="0" y="0"/>
                    <a:pt x="0" y="0"/>
                    <a:pt x="0" y="1"/>
                  </a:cubicBezTo>
                  <a:cubicBezTo>
                    <a:pt x="0" y="122"/>
                    <a:pt x="0" y="122"/>
                    <a:pt x="0" y="122"/>
                  </a:cubicBezTo>
                  <a:cubicBezTo>
                    <a:pt x="0" y="123"/>
                    <a:pt x="0" y="123"/>
                    <a:pt x="1" y="123"/>
                  </a:cubicBezTo>
                </a:path>
              </a:pathLst>
            </a:custGeom>
            <a:grpFill/>
            <a:ln w="9525">
              <a:noFill/>
              <a:round/>
            </a:ln>
          </p:spPr>
          <p:txBody>
            <a:bodyPr vert="horz" wrap="square" lIns="91440" tIns="45720" rIns="91440" bIns="45720" numCol="1" anchor="t" anchorCtr="0" compatLnSpc="1"/>
            <a:lstStyle/>
            <a:p>
              <a:endParaRPr lang="en-US"/>
            </a:p>
          </p:txBody>
        </p:sp>
        <p:sp>
          <p:nvSpPr>
            <p:cNvPr id="129" name="Freeform 103"/>
            <p:cNvSpPr/>
            <p:nvPr/>
          </p:nvSpPr>
          <p:spPr bwMode="auto">
            <a:xfrm>
              <a:off x="3705225" y="4357688"/>
              <a:ext cx="255588" cy="123825"/>
            </a:xfrm>
            <a:custGeom>
              <a:avLst/>
              <a:gdLst/>
              <a:ahLst/>
              <a:cxnLst>
                <a:cxn ang="0">
                  <a:pos x="67" y="0"/>
                </a:cxn>
                <a:cxn ang="0">
                  <a:pos x="1" y="0"/>
                </a:cxn>
                <a:cxn ang="0">
                  <a:pos x="0" y="2"/>
                </a:cxn>
                <a:cxn ang="0">
                  <a:pos x="0" y="32"/>
                </a:cxn>
                <a:cxn ang="0">
                  <a:pos x="1" y="33"/>
                </a:cxn>
                <a:cxn ang="0">
                  <a:pos x="67" y="33"/>
                </a:cxn>
                <a:cxn ang="0">
                  <a:pos x="68" y="32"/>
                </a:cxn>
                <a:cxn ang="0">
                  <a:pos x="68" y="2"/>
                </a:cxn>
                <a:cxn ang="0">
                  <a:pos x="67" y="0"/>
                </a:cxn>
              </a:cxnLst>
              <a:rect l="0" t="0" r="r" b="b"/>
              <a:pathLst>
                <a:path w="68" h="33">
                  <a:moveTo>
                    <a:pt x="67" y="0"/>
                  </a:moveTo>
                  <a:cubicBezTo>
                    <a:pt x="1" y="0"/>
                    <a:pt x="1" y="0"/>
                    <a:pt x="1" y="0"/>
                  </a:cubicBezTo>
                  <a:cubicBezTo>
                    <a:pt x="0" y="0"/>
                    <a:pt x="0" y="1"/>
                    <a:pt x="0" y="2"/>
                  </a:cubicBezTo>
                  <a:cubicBezTo>
                    <a:pt x="0" y="32"/>
                    <a:pt x="0" y="32"/>
                    <a:pt x="0" y="32"/>
                  </a:cubicBezTo>
                  <a:cubicBezTo>
                    <a:pt x="0" y="33"/>
                    <a:pt x="0" y="33"/>
                    <a:pt x="1" y="33"/>
                  </a:cubicBezTo>
                  <a:cubicBezTo>
                    <a:pt x="67" y="33"/>
                    <a:pt x="67" y="33"/>
                    <a:pt x="67" y="33"/>
                  </a:cubicBezTo>
                  <a:cubicBezTo>
                    <a:pt x="67" y="33"/>
                    <a:pt x="68" y="33"/>
                    <a:pt x="68" y="32"/>
                  </a:cubicBezTo>
                  <a:cubicBezTo>
                    <a:pt x="68" y="2"/>
                    <a:pt x="68" y="2"/>
                    <a:pt x="68" y="2"/>
                  </a:cubicBezTo>
                  <a:cubicBezTo>
                    <a:pt x="68" y="1"/>
                    <a:pt x="67" y="0"/>
                    <a:pt x="67" y="0"/>
                  </a:cubicBezTo>
                </a:path>
              </a:pathLst>
            </a:custGeom>
            <a:grpFill/>
            <a:ln w="9525">
              <a:noFill/>
              <a:round/>
            </a:ln>
          </p:spPr>
          <p:txBody>
            <a:bodyPr vert="horz" wrap="square" lIns="91440" tIns="45720" rIns="91440" bIns="45720" numCol="1" anchor="t" anchorCtr="0" compatLnSpc="1"/>
            <a:lstStyle/>
            <a:p>
              <a:endParaRPr lang="en-US"/>
            </a:p>
          </p:txBody>
        </p:sp>
        <p:sp>
          <p:nvSpPr>
            <p:cNvPr id="130" name="Freeform 104"/>
            <p:cNvSpPr/>
            <p:nvPr/>
          </p:nvSpPr>
          <p:spPr bwMode="auto">
            <a:xfrm>
              <a:off x="3990975" y="4206876"/>
              <a:ext cx="255588" cy="123825"/>
            </a:xfrm>
            <a:custGeom>
              <a:avLst/>
              <a:gdLst/>
              <a:ahLst/>
              <a:cxnLst>
                <a:cxn ang="0">
                  <a:pos x="1" y="33"/>
                </a:cxn>
                <a:cxn ang="0">
                  <a:pos x="67" y="33"/>
                </a:cxn>
                <a:cxn ang="0">
                  <a:pos x="68" y="32"/>
                </a:cxn>
                <a:cxn ang="0">
                  <a:pos x="68" y="1"/>
                </a:cxn>
                <a:cxn ang="0">
                  <a:pos x="67" y="0"/>
                </a:cxn>
                <a:cxn ang="0">
                  <a:pos x="1" y="0"/>
                </a:cxn>
                <a:cxn ang="0">
                  <a:pos x="0" y="1"/>
                </a:cxn>
                <a:cxn ang="0">
                  <a:pos x="0" y="32"/>
                </a:cxn>
                <a:cxn ang="0">
                  <a:pos x="1" y="33"/>
                </a:cxn>
              </a:cxnLst>
              <a:rect l="0" t="0" r="r" b="b"/>
              <a:pathLst>
                <a:path w="68" h="33">
                  <a:moveTo>
                    <a:pt x="1" y="33"/>
                  </a:moveTo>
                  <a:cubicBezTo>
                    <a:pt x="67" y="33"/>
                    <a:pt x="67" y="33"/>
                    <a:pt x="67" y="33"/>
                  </a:cubicBezTo>
                  <a:cubicBezTo>
                    <a:pt x="68" y="33"/>
                    <a:pt x="68" y="33"/>
                    <a:pt x="68" y="32"/>
                  </a:cubicBezTo>
                  <a:cubicBezTo>
                    <a:pt x="68" y="1"/>
                    <a:pt x="68" y="1"/>
                    <a:pt x="68" y="1"/>
                  </a:cubicBezTo>
                  <a:cubicBezTo>
                    <a:pt x="68" y="1"/>
                    <a:pt x="68" y="0"/>
                    <a:pt x="67" y="0"/>
                  </a:cubicBezTo>
                  <a:cubicBezTo>
                    <a:pt x="1" y="0"/>
                    <a:pt x="1" y="0"/>
                    <a:pt x="1" y="0"/>
                  </a:cubicBezTo>
                  <a:cubicBezTo>
                    <a:pt x="1" y="0"/>
                    <a:pt x="0" y="1"/>
                    <a:pt x="0" y="1"/>
                  </a:cubicBezTo>
                  <a:cubicBezTo>
                    <a:pt x="0" y="32"/>
                    <a:pt x="0" y="32"/>
                    <a:pt x="0" y="32"/>
                  </a:cubicBezTo>
                  <a:cubicBezTo>
                    <a:pt x="0" y="33"/>
                    <a:pt x="1" y="33"/>
                    <a:pt x="1" y="33"/>
                  </a:cubicBezTo>
                </a:path>
              </a:pathLst>
            </a:custGeom>
            <a:grpFill/>
            <a:ln w="9525">
              <a:noFill/>
              <a:round/>
            </a:ln>
          </p:spPr>
          <p:txBody>
            <a:bodyPr vert="horz" wrap="square" lIns="91440" tIns="45720" rIns="91440" bIns="45720" numCol="1" anchor="t" anchorCtr="0" compatLnSpc="1"/>
            <a:lstStyle/>
            <a:p>
              <a:endParaRPr lang="en-US"/>
            </a:p>
          </p:txBody>
        </p:sp>
        <p:sp>
          <p:nvSpPr>
            <p:cNvPr id="131" name="Freeform 105"/>
            <p:cNvSpPr/>
            <p:nvPr/>
          </p:nvSpPr>
          <p:spPr bwMode="auto">
            <a:xfrm>
              <a:off x="3705225" y="4056063"/>
              <a:ext cx="255588" cy="123825"/>
            </a:xfrm>
            <a:custGeom>
              <a:avLst/>
              <a:gdLst/>
              <a:ahLst/>
              <a:cxnLst>
                <a:cxn ang="0">
                  <a:pos x="1" y="33"/>
                </a:cxn>
                <a:cxn ang="0">
                  <a:pos x="67" y="33"/>
                </a:cxn>
                <a:cxn ang="0">
                  <a:pos x="68" y="32"/>
                </a:cxn>
                <a:cxn ang="0">
                  <a:pos x="68" y="1"/>
                </a:cxn>
                <a:cxn ang="0">
                  <a:pos x="67" y="0"/>
                </a:cxn>
                <a:cxn ang="0">
                  <a:pos x="1" y="0"/>
                </a:cxn>
                <a:cxn ang="0">
                  <a:pos x="0" y="1"/>
                </a:cxn>
                <a:cxn ang="0">
                  <a:pos x="0" y="32"/>
                </a:cxn>
                <a:cxn ang="0">
                  <a:pos x="1" y="33"/>
                </a:cxn>
              </a:cxnLst>
              <a:rect l="0" t="0" r="r" b="b"/>
              <a:pathLst>
                <a:path w="68" h="33">
                  <a:moveTo>
                    <a:pt x="1" y="33"/>
                  </a:moveTo>
                  <a:cubicBezTo>
                    <a:pt x="67" y="33"/>
                    <a:pt x="67" y="33"/>
                    <a:pt x="67" y="33"/>
                  </a:cubicBezTo>
                  <a:cubicBezTo>
                    <a:pt x="67" y="33"/>
                    <a:pt x="68" y="32"/>
                    <a:pt x="68" y="32"/>
                  </a:cubicBezTo>
                  <a:cubicBezTo>
                    <a:pt x="68" y="1"/>
                    <a:pt x="68" y="1"/>
                    <a:pt x="68" y="1"/>
                  </a:cubicBezTo>
                  <a:cubicBezTo>
                    <a:pt x="68" y="0"/>
                    <a:pt x="67" y="0"/>
                    <a:pt x="67" y="0"/>
                  </a:cubicBezTo>
                  <a:cubicBezTo>
                    <a:pt x="1" y="0"/>
                    <a:pt x="1" y="0"/>
                    <a:pt x="1" y="0"/>
                  </a:cubicBezTo>
                  <a:cubicBezTo>
                    <a:pt x="0" y="0"/>
                    <a:pt x="0" y="0"/>
                    <a:pt x="0" y="1"/>
                  </a:cubicBezTo>
                  <a:cubicBezTo>
                    <a:pt x="0" y="32"/>
                    <a:pt x="0" y="32"/>
                    <a:pt x="0" y="32"/>
                  </a:cubicBezTo>
                  <a:cubicBezTo>
                    <a:pt x="0" y="32"/>
                    <a:pt x="0" y="33"/>
                    <a:pt x="1" y="33"/>
                  </a:cubicBezTo>
                </a:path>
              </a:pathLst>
            </a:custGeom>
            <a:grpFill/>
            <a:ln w="9525">
              <a:noFill/>
              <a:round/>
            </a:ln>
          </p:spPr>
          <p:txBody>
            <a:bodyPr vert="horz" wrap="square" lIns="91440" tIns="45720" rIns="91440" bIns="45720" numCol="1" anchor="t" anchorCtr="0" compatLnSpc="1"/>
            <a:lstStyle/>
            <a:p>
              <a:endParaRPr lang="en-US"/>
            </a:p>
          </p:txBody>
        </p:sp>
        <p:sp>
          <p:nvSpPr>
            <p:cNvPr id="132" name="Freeform 106"/>
            <p:cNvSpPr>
              <a:spLocks noEditPoints="1"/>
            </p:cNvSpPr>
            <p:nvPr/>
          </p:nvSpPr>
          <p:spPr bwMode="auto">
            <a:xfrm>
              <a:off x="3008313" y="4514851"/>
              <a:ext cx="1724025" cy="255588"/>
            </a:xfrm>
            <a:custGeom>
              <a:avLst/>
              <a:gdLst/>
              <a:ahLst/>
              <a:cxnLst>
                <a:cxn ang="0">
                  <a:pos x="458" y="0"/>
                </a:cxn>
                <a:cxn ang="0">
                  <a:pos x="457" y="0"/>
                </a:cxn>
                <a:cxn ang="0">
                  <a:pos x="7" y="0"/>
                </a:cxn>
                <a:cxn ang="0">
                  <a:pos x="2" y="2"/>
                </a:cxn>
                <a:cxn ang="0">
                  <a:pos x="21" y="23"/>
                </a:cxn>
                <a:cxn ang="0">
                  <a:pos x="42" y="46"/>
                </a:cxn>
                <a:cxn ang="0">
                  <a:pos x="42" y="67"/>
                </a:cxn>
                <a:cxn ang="0">
                  <a:pos x="44" y="68"/>
                </a:cxn>
                <a:cxn ang="0">
                  <a:pos x="416" y="68"/>
                </a:cxn>
                <a:cxn ang="0">
                  <a:pos x="458" y="1"/>
                </a:cxn>
                <a:cxn ang="0">
                  <a:pos x="458" y="0"/>
                </a:cxn>
                <a:cxn ang="0">
                  <a:pos x="41" y="25"/>
                </a:cxn>
                <a:cxn ang="0">
                  <a:pos x="32" y="16"/>
                </a:cxn>
                <a:cxn ang="0">
                  <a:pos x="41" y="7"/>
                </a:cxn>
                <a:cxn ang="0">
                  <a:pos x="50" y="16"/>
                </a:cxn>
                <a:cxn ang="0">
                  <a:pos x="41" y="25"/>
                </a:cxn>
              </a:cxnLst>
              <a:rect l="0" t="0" r="r" b="b"/>
              <a:pathLst>
                <a:path w="458" h="68">
                  <a:moveTo>
                    <a:pt x="458" y="0"/>
                  </a:moveTo>
                  <a:cubicBezTo>
                    <a:pt x="458" y="0"/>
                    <a:pt x="457" y="0"/>
                    <a:pt x="457" y="0"/>
                  </a:cubicBezTo>
                  <a:cubicBezTo>
                    <a:pt x="7" y="0"/>
                    <a:pt x="7" y="0"/>
                    <a:pt x="7" y="0"/>
                  </a:cubicBezTo>
                  <a:cubicBezTo>
                    <a:pt x="6" y="0"/>
                    <a:pt x="3" y="0"/>
                    <a:pt x="2" y="2"/>
                  </a:cubicBezTo>
                  <a:cubicBezTo>
                    <a:pt x="0" y="6"/>
                    <a:pt x="8" y="13"/>
                    <a:pt x="21" y="23"/>
                  </a:cubicBezTo>
                  <a:cubicBezTo>
                    <a:pt x="30" y="31"/>
                    <a:pt x="42" y="41"/>
                    <a:pt x="42" y="46"/>
                  </a:cubicBezTo>
                  <a:cubicBezTo>
                    <a:pt x="42" y="67"/>
                    <a:pt x="42" y="67"/>
                    <a:pt x="42" y="67"/>
                  </a:cubicBezTo>
                  <a:cubicBezTo>
                    <a:pt x="42" y="67"/>
                    <a:pt x="43" y="68"/>
                    <a:pt x="44" y="68"/>
                  </a:cubicBezTo>
                  <a:cubicBezTo>
                    <a:pt x="416" y="68"/>
                    <a:pt x="416" y="68"/>
                    <a:pt x="416" y="68"/>
                  </a:cubicBezTo>
                  <a:cubicBezTo>
                    <a:pt x="443" y="68"/>
                    <a:pt x="458" y="4"/>
                    <a:pt x="458" y="1"/>
                  </a:cubicBezTo>
                  <a:cubicBezTo>
                    <a:pt x="458" y="0"/>
                    <a:pt x="458" y="0"/>
                    <a:pt x="458" y="0"/>
                  </a:cubicBezTo>
                  <a:moveTo>
                    <a:pt x="41" y="25"/>
                  </a:moveTo>
                  <a:cubicBezTo>
                    <a:pt x="36" y="25"/>
                    <a:pt x="32" y="21"/>
                    <a:pt x="32" y="16"/>
                  </a:cubicBezTo>
                  <a:cubicBezTo>
                    <a:pt x="32" y="11"/>
                    <a:pt x="36" y="7"/>
                    <a:pt x="41" y="7"/>
                  </a:cubicBezTo>
                  <a:cubicBezTo>
                    <a:pt x="46" y="7"/>
                    <a:pt x="50" y="11"/>
                    <a:pt x="50" y="16"/>
                  </a:cubicBezTo>
                  <a:cubicBezTo>
                    <a:pt x="50" y="21"/>
                    <a:pt x="46" y="25"/>
                    <a:pt x="41" y="25"/>
                  </a:cubicBezTo>
                </a:path>
              </a:pathLst>
            </a:custGeom>
            <a:grpFill/>
            <a:ln w="9525">
              <a:noFill/>
              <a:round/>
            </a:ln>
          </p:spPr>
          <p:txBody>
            <a:bodyPr vert="horz" wrap="square" lIns="91440" tIns="45720" rIns="91440" bIns="45720" numCol="1" anchor="t" anchorCtr="0" compatLnSpc="1"/>
            <a:lstStyle/>
            <a:p>
              <a:endParaRPr lang="en-US"/>
            </a:p>
          </p:txBody>
        </p:sp>
        <p:sp>
          <p:nvSpPr>
            <p:cNvPr id="133" name="Freeform 107"/>
            <p:cNvSpPr/>
            <p:nvPr/>
          </p:nvSpPr>
          <p:spPr bwMode="auto">
            <a:xfrm>
              <a:off x="4298950" y="4206876"/>
              <a:ext cx="357188" cy="274638"/>
            </a:xfrm>
            <a:custGeom>
              <a:avLst/>
              <a:gdLst/>
              <a:ahLst/>
              <a:cxnLst>
                <a:cxn ang="0">
                  <a:pos x="60" y="0"/>
                </a:cxn>
                <a:cxn ang="0">
                  <a:pos x="1" y="0"/>
                </a:cxn>
                <a:cxn ang="0">
                  <a:pos x="0" y="2"/>
                </a:cxn>
                <a:cxn ang="0">
                  <a:pos x="0" y="72"/>
                </a:cxn>
                <a:cxn ang="0">
                  <a:pos x="1" y="73"/>
                </a:cxn>
                <a:cxn ang="0">
                  <a:pos x="93" y="73"/>
                </a:cxn>
                <a:cxn ang="0">
                  <a:pos x="95" y="72"/>
                </a:cxn>
                <a:cxn ang="0">
                  <a:pos x="95" y="70"/>
                </a:cxn>
                <a:cxn ang="0">
                  <a:pos x="60" y="0"/>
                </a:cxn>
              </a:cxnLst>
              <a:rect l="0" t="0" r="r" b="b"/>
              <a:pathLst>
                <a:path w="95" h="73">
                  <a:moveTo>
                    <a:pt x="60" y="0"/>
                  </a:moveTo>
                  <a:cubicBezTo>
                    <a:pt x="1" y="0"/>
                    <a:pt x="1" y="0"/>
                    <a:pt x="1" y="0"/>
                  </a:cubicBezTo>
                  <a:cubicBezTo>
                    <a:pt x="0" y="0"/>
                    <a:pt x="0" y="1"/>
                    <a:pt x="0" y="2"/>
                  </a:cubicBezTo>
                  <a:cubicBezTo>
                    <a:pt x="0" y="72"/>
                    <a:pt x="0" y="72"/>
                    <a:pt x="0" y="72"/>
                  </a:cubicBezTo>
                  <a:cubicBezTo>
                    <a:pt x="0" y="73"/>
                    <a:pt x="0" y="73"/>
                    <a:pt x="1" y="73"/>
                  </a:cubicBezTo>
                  <a:cubicBezTo>
                    <a:pt x="93" y="73"/>
                    <a:pt x="93" y="73"/>
                    <a:pt x="93" y="73"/>
                  </a:cubicBezTo>
                  <a:cubicBezTo>
                    <a:pt x="94" y="73"/>
                    <a:pt x="94" y="73"/>
                    <a:pt x="95" y="72"/>
                  </a:cubicBezTo>
                  <a:cubicBezTo>
                    <a:pt x="95" y="72"/>
                    <a:pt x="95" y="71"/>
                    <a:pt x="95" y="70"/>
                  </a:cubicBezTo>
                  <a:cubicBezTo>
                    <a:pt x="95" y="59"/>
                    <a:pt x="71" y="0"/>
                    <a:pt x="60" y="0"/>
                  </a:cubicBezTo>
                </a:path>
              </a:pathLst>
            </a:custGeom>
            <a:grpFill/>
            <a:ln w="9525">
              <a:noFill/>
              <a:round/>
            </a:ln>
          </p:spPr>
          <p:txBody>
            <a:bodyPr vert="horz" wrap="square" lIns="91440" tIns="45720" rIns="91440" bIns="45720" numCol="1" anchor="t" anchorCtr="0" compatLnSpc="1"/>
            <a:lstStyle/>
            <a:p>
              <a:endParaRPr lang="en-US"/>
            </a:p>
          </p:txBody>
        </p:sp>
        <p:sp>
          <p:nvSpPr>
            <p:cNvPr id="134" name="Freeform 108"/>
            <p:cNvSpPr/>
            <p:nvPr/>
          </p:nvSpPr>
          <p:spPr bwMode="auto">
            <a:xfrm>
              <a:off x="3417888" y="4357688"/>
              <a:ext cx="257175" cy="123825"/>
            </a:xfrm>
            <a:custGeom>
              <a:avLst/>
              <a:gdLst/>
              <a:ahLst/>
              <a:cxnLst>
                <a:cxn ang="0">
                  <a:pos x="67" y="0"/>
                </a:cxn>
                <a:cxn ang="0">
                  <a:pos x="1" y="0"/>
                </a:cxn>
                <a:cxn ang="0">
                  <a:pos x="0" y="1"/>
                </a:cxn>
                <a:cxn ang="0">
                  <a:pos x="0" y="32"/>
                </a:cxn>
                <a:cxn ang="0">
                  <a:pos x="1" y="33"/>
                </a:cxn>
                <a:cxn ang="0">
                  <a:pos x="67" y="33"/>
                </a:cxn>
                <a:cxn ang="0">
                  <a:pos x="68" y="32"/>
                </a:cxn>
                <a:cxn ang="0">
                  <a:pos x="68" y="1"/>
                </a:cxn>
                <a:cxn ang="0">
                  <a:pos x="67" y="0"/>
                </a:cxn>
              </a:cxnLst>
              <a:rect l="0" t="0" r="r" b="b"/>
              <a:pathLst>
                <a:path w="68" h="33">
                  <a:moveTo>
                    <a:pt x="67" y="0"/>
                  </a:moveTo>
                  <a:cubicBezTo>
                    <a:pt x="1" y="0"/>
                    <a:pt x="1" y="0"/>
                    <a:pt x="1" y="0"/>
                  </a:cubicBezTo>
                  <a:cubicBezTo>
                    <a:pt x="0" y="0"/>
                    <a:pt x="0" y="0"/>
                    <a:pt x="0" y="1"/>
                  </a:cubicBezTo>
                  <a:cubicBezTo>
                    <a:pt x="0" y="32"/>
                    <a:pt x="0" y="32"/>
                    <a:pt x="0" y="32"/>
                  </a:cubicBezTo>
                  <a:cubicBezTo>
                    <a:pt x="0" y="32"/>
                    <a:pt x="0" y="33"/>
                    <a:pt x="1" y="33"/>
                  </a:cubicBezTo>
                  <a:cubicBezTo>
                    <a:pt x="67" y="33"/>
                    <a:pt x="67" y="33"/>
                    <a:pt x="67" y="33"/>
                  </a:cubicBezTo>
                  <a:cubicBezTo>
                    <a:pt x="67" y="33"/>
                    <a:pt x="68" y="32"/>
                    <a:pt x="68" y="32"/>
                  </a:cubicBezTo>
                  <a:cubicBezTo>
                    <a:pt x="68" y="1"/>
                    <a:pt x="68" y="1"/>
                    <a:pt x="68" y="1"/>
                  </a:cubicBezTo>
                  <a:cubicBezTo>
                    <a:pt x="68" y="0"/>
                    <a:pt x="67" y="0"/>
                    <a:pt x="67" y="0"/>
                  </a:cubicBezTo>
                </a:path>
              </a:pathLst>
            </a:custGeom>
            <a:grpFill/>
            <a:ln w="9525">
              <a:noFill/>
              <a:round/>
            </a:ln>
          </p:spPr>
          <p:txBody>
            <a:bodyPr vert="horz" wrap="square" lIns="91440" tIns="45720" rIns="91440" bIns="45720" numCol="1" anchor="t" anchorCtr="0" compatLnSpc="1"/>
            <a:lstStyle/>
            <a:p>
              <a:endParaRPr lang="en-US"/>
            </a:p>
          </p:txBody>
        </p:sp>
        <p:sp>
          <p:nvSpPr>
            <p:cNvPr id="135" name="Freeform 109"/>
            <p:cNvSpPr/>
            <p:nvPr/>
          </p:nvSpPr>
          <p:spPr bwMode="auto">
            <a:xfrm>
              <a:off x="3990975" y="4357688"/>
              <a:ext cx="255588" cy="123825"/>
            </a:xfrm>
            <a:custGeom>
              <a:avLst/>
              <a:gdLst/>
              <a:ahLst/>
              <a:cxnLst>
                <a:cxn ang="0">
                  <a:pos x="67" y="0"/>
                </a:cxn>
                <a:cxn ang="0">
                  <a:pos x="1" y="0"/>
                </a:cxn>
                <a:cxn ang="0">
                  <a:pos x="0" y="1"/>
                </a:cxn>
                <a:cxn ang="0">
                  <a:pos x="0" y="32"/>
                </a:cxn>
                <a:cxn ang="0">
                  <a:pos x="1" y="33"/>
                </a:cxn>
                <a:cxn ang="0">
                  <a:pos x="67" y="33"/>
                </a:cxn>
                <a:cxn ang="0">
                  <a:pos x="68" y="32"/>
                </a:cxn>
                <a:cxn ang="0">
                  <a:pos x="68" y="1"/>
                </a:cxn>
                <a:cxn ang="0">
                  <a:pos x="67" y="0"/>
                </a:cxn>
              </a:cxnLst>
              <a:rect l="0" t="0" r="r" b="b"/>
              <a:pathLst>
                <a:path w="68" h="33">
                  <a:moveTo>
                    <a:pt x="67" y="0"/>
                  </a:moveTo>
                  <a:cubicBezTo>
                    <a:pt x="1" y="0"/>
                    <a:pt x="1" y="0"/>
                    <a:pt x="1" y="0"/>
                  </a:cubicBezTo>
                  <a:cubicBezTo>
                    <a:pt x="1" y="0"/>
                    <a:pt x="0" y="0"/>
                    <a:pt x="0" y="1"/>
                  </a:cubicBezTo>
                  <a:cubicBezTo>
                    <a:pt x="0" y="32"/>
                    <a:pt x="0" y="32"/>
                    <a:pt x="0" y="32"/>
                  </a:cubicBezTo>
                  <a:cubicBezTo>
                    <a:pt x="0" y="32"/>
                    <a:pt x="1" y="33"/>
                    <a:pt x="1" y="33"/>
                  </a:cubicBezTo>
                  <a:cubicBezTo>
                    <a:pt x="67" y="33"/>
                    <a:pt x="67" y="33"/>
                    <a:pt x="67" y="33"/>
                  </a:cubicBezTo>
                  <a:cubicBezTo>
                    <a:pt x="68" y="33"/>
                    <a:pt x="68" y="32"/>
                    <a:pt x="68" y="32"/>
                  </a:cubicBezTo>
                  <a:cubicBezTo>
                    <a:pt x="68" y="1"/>
                    <a:pt x="68" y="1"/>
                    <a:pt x="68" y="1"/>
                  </a:cubicBezTo>
                  <a:cubicBezTo>
                    <a:pt x="68" y="0"/>
                    <a:pt x="68" y="0"/>
                    <a:pt x="67" y="0"/>
                  </a:cubicBezTo>
                </a:path>
              </a:pathLst>
            </a:custGeom>
            <a:grpFill/>
            <a:ln w="9525">
              <a:noFill/>
              <a:round/>
            </a:ln>
          </p:spPr>
          <p:txBody>
            <a:bodyPr vert="horz" wrap="square" lIns="91440" tIns="45720" rIns="91440" bIns="45720" numCol="1" anchor="t" anchorCtr="0" compatLnSpc="1"/>
            <a:lstStyle/>
            <a:p>
              <a:endParaRPr lang="en-US"/>
            </a:p>
          </p:txBody>
        </p:sp>
        <p:sp>
          <p:nvSpPr>
            <p:cNvPr id="136" name="Freeform 110"/>
            <p:cNvSpPr/>
            <p:nvPr/>
          </p:nvSpPr>
          <p:spPr bwMode="auto">
            <a:xfrm>
              <a:off x="3705225" y="4206876"/>
              <a:ext cx="255588" cy="123825"/>
            </a:xfrm>
            <a:custGeom>
              <a:avLst/>
              <a:gdLst/>
              <a:ahLst/>
              <a:cxnLst>
                <a:cxn ang="0">
                  <a:pos x="67" y="0"/>
                </a:cxn>
                <a:cxn ang="0">
                  <a:pos x="1" y="0"/>
                </a:cxn>
                <a:cxn ang="0">
                  <a:pos x="0" y="1"/>
                </a:cxn>
                <a:cxn ang="0">
                  <a:pos x="0" y="32"/>
                </a:cxn>
                <a:cxn ang="0">
                  <a:pos x="1" y="33"/>
                </a:cxn>
                <a:cxn ang="0">
                  <a:pos x="67" y="33"/>
                </a:cxn>
                <a:cxn ang="0">
                  <a:pos x="68" y="32"/>
                </a:cxn>
                <a:cxn ang="0">
                  <a:pos x="68" y="1"/>
                </a:cxn>
                <a:cxn ang="0">
                  <a:pos x="67" y="0"/>
                </a:cxn>
              </a:cxnLst>
              <a:rect l="0" t="0" r="r" b="b"/>
              <a:pathLst>
                <a:path w="68" h="33">
                  <a:moveTo>
                    <a:pt x="67" y="0"/>
                  </a:moveTo>
                  <a:cubicBezTo>
                    <a:pt x="1" y="0"/>
                    <a:pt x="1" y="0"/>
                    <a:pt x="1" y="0"/>
                  </a:cubicBezTo>
                  <a:cubicBezTo>
                    <a:pt x="0" y="0"/>
                    <a:pt x="0" y="0"/>
                    <a:pt x="0" y="1"/>
                  </a:cubicBezTo>
                  <a:cubicBezTo>
                    <a:pt x="0" y="32"/>
                    <a:pt x="0" y="32"/>
                    <a:pt x="0" y="32"/>
                  </a:cubicBezTo>
                  <a:cubicBezTo>
                    <a:pt x="0" y="32"/>
                    <a:pt x="0" y="33"/>
                    <a:pt x="1" y="33"/>
                  </a:cubicBezTo>
                  <a:cubicBezTo>
                    <a:pt x="67" y="33"/>
                    <a:pt x="67" y="33"/>
                    <a:pt x="67" y="33"/>
                  </a:cubicBezTo>
                  <a:cubicBezTo>
                    <a:pt x="67" y="33"/>
                    <a:pt x="68" y="32"/>
                    <a:pt x="68" y="32"/>
                  </a:cubicBezTo>
                  <a:cubicBezTo>
                    <a:pt x="68" y="1"/>
                    <a:pt x="68" y="1"/>
                    <a:pt x="68" y="1"/>
                  </a:cubicBezTo>
                  <a:cubicBezTo>
                    <a:pt x="68" y="0"/>
                    <a:pt x="67" y="0"/>
                    <a:pt x="67" y="0"/>
                  </a:cubicBezTo>
                </a:path>
              </a:pathLst>
            </a:custGeom>
            <a:grpFill/>
            <a:ln w="9525">
              <a:noFill/>
              <a:round/>
            </a:ln>
          </p:spPr>
          <p:txBody>
            <a:bodyPr vert="horz" wrap="square" lIns="91440" tIns="45720" rIns="91440" bIns="45720" numCol="1" anchor="t" anchorCtr="0" compatLnSpc="1"/>
            <a:lstStyle/>
            <a:p>
              <a:endParaRPr lang="en-US"/>
            </a:p>
          </p:txBody>
        </p:sp>
        <p:sp>
          <p:nvSpPr>
            <p:cNvPr id="137" name="Freeform 111"/>
            <p:cNvSpPr/>
            <p:nvPr/>
          </p:nvSpPr>
          <p:spPr bwMode="auto">
            <a:xfrm>
              <a:off x="3230563" y="4214813"/>
              <a:ext cx="68263" cy="266700"/>
            </a:xfrm>
            <a:custGeom>
              <a:avLst/>
              <a:gdLst/>
              <a:ahLst/>
              <a:cxnLst>
                <a:cxn ang="0">
                  <a:pos x="17" y="0"/>
                </a:cxn>
                <a:cxn ang="0">
                  <a:pos x="2" y="0"/>
                </a:cxn>
                <a:cxn ang="0">
                  <a:pos x="0" y="1"/>
                </a:cxn>
                <a:cxn ang="0">
                  <a:pos x="0" y="70"/>
                </a:cxn>
                <a:cxn ang="0">
                  <a:pos x="2" y="71"/>
                </a:cxn>
                <a:cxn ang="0">
                  <a:pos x="17" y="71"/>
                </a:cxn>
                <a:cxn ang="0">
                  <a:pos x="18" y="70"/>
                </a:cxn>
                <a:cxn ang="0">
                  <a:pos x="18" y="1"/>
                </a:cxn>
                <a:cxn ang="0">
                  <a:pos x="17" y="0"/>
                </a:cxn>
              </a:cxnLst>
              <a:rect l="0" t="0" r="r" b="b"/>
              <a:pathLst>
                <a:path w="18" h="71">
                  <a:moveTo>
                    <a:pt x="17" y="0"/>
                  </a:moveTo>
                  <a:cubicBezTo>
                    <a:pt x="2" y="0"/>
                    <a:pt x="2" y="0"/>
                    <a:pt x="2" y="0"/>
                  </a:cubicBezTo>
                  <a:cubicBezTo>
                    <a:pt x="1" y="0"/>
                    <a:pt x="0" y="1"/>
                    <a:pt x="0" y="1"/>
                  </a:cubicBezTo>
                  <a:cubicBezTo>
                    <a:pt x="0" y="70"/>
                    <a:pt x="0" y="70"/>
                    <a:pt x="0" y="70"/>
                  </a:cubicBezTo>
                  <a:cubicBezTo>
                    <a:pt x="0" y="70"/>
                    <a:pt x="1" y="71"/>
                    <a:pt x="2" y="71"/>
                  </a:cubicBezTo>
                  <a:cubicBezTo>
                    <a:pt x="17" y="71"/>
                    <a:pt x="17" y="71"/>
                    <a:pt x="17" y="71"/>
                  </a:cubicBezTo>
                  <a:cubicBezTo>
                    <a:pt x="18" y="71"/>
                    <a:pt x="18" y="70"/>
                    <a:pt x="18" y="70"/>
                  </a:cubicBezTo>
                  <a:cubicBezTo>
                    <a:pt x="18" y="1"/>
                    <a:pt x="18" y="1"/>
                    <a:pt x="18" y="1"/>
                  </a:cubicBezTo>
                  <a:cubicBezTo>
                    <a:pt x="18" y="1"/>
                    <a:pt x="18" y="0"/>
                    <a:pt x="17" y="0"/>
                  </a:cubicBezTo>
                </a:path>
              </a:pathLst>
            </a:custGeom>
            <a:grpFill/>
            <a:ln w="9525">
              <a:noFill/>
              <a:round/>
            </a:ln>
          </p:spPr>
          <p:txBody>
            <a:bodyPr vert="horz" wrap="square" lIns="91440" tIns="45720" rIns="91440" bIns="45720" numCol="1" anchor="t" anchorCtr="0" compatLnSpc="1"/>
            <a:lstStyle/>
            <a:p>
              <a:endParaRPr lang="en-US"/>
            </a:p>
          </p:txBody>
        </p:sp>
      </p:grpSp>
      <p:sp>
        <p:nvSpPr>
          <p:cNvPr id="138" name="Freeform 137"/>
          <p:cNvSpPr/>
          <p:nvPr/>
        </p:nvSpPr>
        <p:spPr>
          <a:xfrm>
            <a:off x="1460957" y="2112434"/>
            <a:ext cx="3155950" cy="620183"/>
          </a:xfrm>
          <a:custGeom>
            <a:avLst/>
            <a:gdLst>
              <a:gd name="connsiteX0" fmla="*/ 0 w 3155950"/>
              <a:gd name="connsiteY0" fmla="*/ 101600 h 620183"/>
              <a:gd name="connsiteX1" fmla="*/ 1498600 w 3155950"/>
              <a:gd name="connsiteY1" fmla="*/ 603250 h 620183"/>
              <a:gd name="connsiteX2" fmla="*/ 3155950 w 3155950"/>
              <a:gd name="connsiteY2" fmla="*/ 0 h 620183"/>
            </a:gdLst>
            <a:ahLst/>
            <a:cxnLst>
              <a:cxn ang="0">
                <a:pos x="connsiteX0" y="connsiteY0"/>
              </a:cxn>
              <a:cxn ang="0">
                <a:pos x="connsiteX1" y="connsiteY1"/>
              </a:cxn>
              <a:cxn ang="0">
                <a:pos x="connsiteX2" y="connsiteY2"/>
              </a:cxn>
            </a:cxnLst>
            <a:rect l="l" t="t" r="r" b="b"/>
            <a:pathLst>
              <a:path w="3155950" h="620183">
                <a:moveTo>
                  <a:pt x="0" y="101600"/>
                </a:moveTo>
                <a:cubicBezTo>
                  <a:pt x="486304" y="360891"/>
                  <a:pt x="972608" y="620183"/>
                  <a:pt x="1498600" y="603250"/>
                </a:cubicBezTo>
                <a:cubicBezTo>
                  <a:pt x="2024592" y="586317"/>
                  <a:pt x="2590271" y="293158"/>
                  <a:pt x="3155950" y="0"/>
                </a:cubicBezTo>
              </a:path>
            </a:pathLst>
          </a:cu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Oval 138"/>
          <p:cNvSpPr/>
          <p:nvPr/>
        </p:nvSpPr>
        <p:spPr>
          <a:xfrm>
            <a:off x="1393342" y="2129976"/>
            <a:ext cx="164930" cy="164930"/>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534442" y="2012687"/>
            <a:ext cx="164930" cy="164930"/>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5"/>
          <p:cNvSpPr/>
          <p:nvPr/>
        </p:nvSpPr>
        <p:spPr bwMode="auto">
          <a:xfrm rot="7274242" flipH="1">
            <a:off x="2809731" y="2576676"/>
            <a:ext cx="279752" cy="311880"/>
          </a:xfrm>
          <a:custGeom>
            <a:avLst/>
            <a:gdLst/>
            <a:ahLst/>
            <a:cxnLst>
              <a:cxn ang="0">
                <a:pos x="614" y="138"/>
              </a:cxn>
              <a:cxn ang="0">
                <a:pos x="533" y="96"/>
              </a:cxn>
              <a:cxn ang="0">
                <a:pos x="427" y="283"/>
              </a:cxn>
              <a:cxn ang="0">
                <a:pos x="53" y="279"/>
              </a:cxn>
              <a:cxn ang="0">
                <a:pos x="0" y="364"/>
              </a:cxn>
              <a:cxn ang="0">
                <a:pos x="335" y="427"/>
              </a:cxn>
              <a:cxn ang="0">
                <a:pos x="250" y="586"/>
              </a:cxn>
              <a:cxn ang="0">
                <a:pos x="160" y="593"/>
              </a:cxn>
              <a:cxn ang="0">
                <a:pos x="120" y="650"/>
              </a:cxn>
              <a:cxn ang="0">
                <a:pos x="247" y="678"/>
              </a:cxn>
              <a:cxn ang="0">
                <a:pos x="319" y="770"/>
              </a:cxn>
              <a:cxn ang="0">
                <a:pos x="353" y="710"/>
              </a:cxn>
              <a:cxn ang="0">
                <a:pos x="319" y="618"/>
              </a:cxn>
              <a:cxn ang="0">
                <a:pos x="420" y="470"/>
              </a:cxn>
              <a:cxn ang="0">
                <a:pos x="640" y="724"/>
              </a:cxn>
              <a:cxn ang="0">
                <a:pos x="691" y="635"/>
              </a:cxn>
              <a:cxn ang="0">
                <a:pos x="511" y="318"/>
              </a:cxn>
              <a:cxn ang="0">
                <a:pos x="614" y="138"/>
              </a:cxn>
            </a:cxnLst>
            <a:rect l="0" t="0" r="r" b="b"/>
            <a:pathLst>
              <a:path w="691" h="770">
                <a:moveTo>
                  <a:pt x="614" y="138"/>
                </a:moveTo>
                <a:cubicBezTo>
                  <a:pt x="614" y="138"/>
                  <a:pt x="646" y="0"/>
                  <a:pt x="533" y="96"/>
                </a:cubicBezTo>
                <a:cubicBezTo>
                  <a:pt x="427" y="283"/>
                  <a:pt x="427" y="283"/>
                  <a:pt x="427" y="283"/>
                </a:cubicBezTo>
                <a:cubicBezTo>
                  <a:pt x="53" y="279"/>
                  <a:pt x="53" y="279"/>
                  <a:pt x="53" y="279"/>
                </a:cubicBezTo>
                <a:cubicBezTo>
                  <a:pt x="0" y="364"/>
                  <a:pt x="0" y="364"/>
                  <a:pt x="0" y="364"/>
                </a:cubicBezTo>
                <a:cubicBezTo>
                  <a:pt x="335" y="427"/>
                  <a:pt x="335" y="427"/>
                  <a:pt x="335" y="427"/>
                </a:cubicBezTo>
                <a:cubicBezTo>
                  <a:pt x="250" y="586"/>
                  <a:pt x="250" y="586"/>
                  <a:pt x="250" y="586"/>
                </a:cubicBezTo>
                <a:cubicBezTo>
                  <a:pt x="160" y="593"/>
                  <a:pt x="160" y="593"/>
                  <a:pt x="160" y="593"/>
                </a:cubicBezTo>
                <a:cubicBezTo>
                  <a:pt x="120" y="650"/>
                  <a:pt x="120" y="650"/>
                  <a:pt x="120" y="650"/>
                </a:cubicBezTo>
                <a:cubicBezTo>
                  <a:pt x="247" y="678"/>
                  <a:pt x="247" y="678"/>
                  <a:pt x="247" y="678"/>
                </a:cubicBezTo>
                <a:cubicBezTo>
                  <a:pt x="319" y="770"/>
                  <a:pt x="319" y="770"/>
                  <a:pt x="319" y="770"/>
                </a:cubicBezTo>
                <a:cubicBezTo>
                  <a:pt x="353" y="710"/>
                  <a:pt x="353" y="710"/>
                  <a:pt x="353" y="710"/>
                </a:cubicBezTo>
                <a:cubicBezTo>
                  <a:pt x="319" y="618"/>
                  <a:pt x="319" y="618"/>
                  <a:pt x="319" y="618"/>
                </a:cubicBezTo>
                <a:cubicBezTo>
                  <a:pt x="420" y="470"/>
                  <a:pt x="420" y="470"/>
                  <a:pt x="420" y="470"/>
                </a:cubicBezTo>
                <a:cubicBezTo>
                  <a:pt x="640" y="724"/>
                  <a:pt x="640" y="724"/>
                  <a:pt x="640" y="724"/>
                </a:cubicBezTo>
                <a:cubicBezTo>
                  <a:pt x="691" y="635"/>
                  <a:pt x="691" y="635"/>
                  <a:pt x="691" y="635"/>
                </a:cubicBezTo>
                <a:cubicBezTo>
                  <a:pt x="511" y="318"/>
                  <a:pt x="511" y="318"/>
                  <a:pt x="511" y="318"/>
                </a:cubicBezTo>
                <a:lnTo>
                  <a:pt x="614" y="138"/>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44" name="Freeform 143"/>
          <p:cNvSpPr/>
          <p:nvPr/>
        </p:nvSpPr>
        <p:spPr>
          <a:xfrm>
            <a:off x="2997657" y="1972734"/>
            <a:ext cx="2470150" cy="858308"/>
          </a:xfrm>
          <a:custGeom>
            <a:avLst/>
            <a:gdLst>
              <a:gd name="connsiteX0" fmla="*/ 0 w 2470150"/>
              <a:gd name="connsiteY0" fmla="*/ 0 h 858308"/>
              <a:gd name="connsiteX1" fmla="*/ 1136650 w 2470150"/>
              <a:gd name="connsiteY1" fmla="*/ 736600 h 858308"/>
              <a:gd name="connsiteX2" fmla="*/ 2470150 w 2470150"/>
              <a:gd name="connsiteY2" fmla="*/ 730250 h 858308"/>
            </a:gdLst>
            <a:ahLst/>
            <a:cxnLst>
              <a:cxn ang="0">
                <a:pos x="connsiteX0" y="connsiteY0"/>
              </a:cxn>
              <a:cxn ang="0">
                <a:pos x="connsiteX1" y="connsiteY1"/>
              </a:cxn>
              <a:cxn ang="0">
                <a:pos x="connsiteX2" y="connsiteY2"/>
              </a:cxn>
            </a:cxnLst>
            <a:rect l="l" t="t" r="r" b="b"/>
            <a:pathLst>
              <a:path w="2470150" h="858308">
                <a:moveTo>
                  <a:pt x="0" y="0"/>
                </a:moveTo>
                <a:cubicBezTo>
                  <a:pt x="362479" y="307446"/>
                  <a:pt x="724958" y="614892"/>
                  <a:pt x="1136650" y="736600"/>
                </a:cubicBezTo>
                <a:cubicBezTo>
                  <a:pt x="1548342" y="858308"/>
                  <a:pt x="2009246" y="794279"/>
                  <a:pt x="2470150" y="730250"/>
                </a:cubicBezTo>
              </a:path>
            </a:pathLst>
          </a:cu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144"/>
          <p:cNvSpPr/>
          <p:nvPr/>
        </p:nvSpPr>
        <p:spPr>
          <a:xfrm>
            <a:off x="2942640" y="1890269"/>
            <a:ext cx="164930" cy="16493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385342" y="2620955"/>
            <a:ext cx="164930" cy="16493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5"/>
          <p:cNvSpPr/>
          <p:nvPr/>
        </p:nvSpPr>
        <p:spPr bwMode="auto">
          <a:xfrm rot="18597545" flipH="1">
            <a:off x="4187804" y="2567938"/>
            <a:ext cx="279752" cy="311880"/>
          </a:xfrm>
          <a:custGeom>
            <a:avLst/>
            <a:gdLst/>
            <a:ahLst/>
            <a:cxnLst>
              <a:cxn ang="0">
                <a:pos x="614" y="138"/>
              </a:cxn>
              <a:cxn ang="0">
                <a:pos x="533" y="96"/>
              </a:cxn>
              <a:cxn ang="0">
                <a:pos x="427" y="283"/>
              </a:cxn>
              <a:cxn ang="0">
                <a:pos x="53" y="279"/>
              </a:cxn>
              <a:cxn ang="0">
                <a:pos x="0" y="364"/>
              </a:cxn>
              <a:cxn ang="0">
                <a:pos x="335" y="427"/>
              </a:cxn>
              <a:cxn ang="0">
                <a:pos x="250" y="586"/>
              </a:cxn>
              <a:cxn ang="0">
                <a:pos x="160" y="593"/>
              </a:cxn>
              <a:cxn ang="0">
                <a:pos x="120" y="650"/>
              </a:cxn>
              <a:cxn ang="0">
                <a:pos x="247" y="678"/>
              </a:cxn>
              <a:cxn ang="0">
                <a:pos x="319" y="770"/>
              </a:cxn>
              <a:cxn ang="0">
                <a:pos x="353" y="710"/>
              </a:cxn>
              <a:cxn ang="0">
                <a:pos x="319" y="618"/>
              </a:cxn>
              <a:cxn ang="0">
                <a:pos x="420" y="470"/>
              </a:cxn>
              <a:cxn ang="0">
                <a:pos x="640" y="724"/>
              </a:cxn>
              <a:cxn ang="0">
                <a:pos x="691" y="635"/>
              </a:cxn>
              <a:cxn ang="0">
                <a:pos x="511" y="318"/>
              </a:cxn>
              <a:cxn ang="0">
                <a:pos x="614" y="138"/>
              </a:cxn>
            </a:cxnLst>
            <a:rect l="0" t="0" r="r" b="b"/>
            <a:pathLst>
              <a:path w="691" h="770">
                <a:moveTo>
                  <a:pt x="614" y="138"/>
                </a:moveTo>
                <a:cubicBezTo>
                  <a:pt x="614" y="138"/>
                  <a:pt x="646" y="0"/>
                  <a:pt x="533" y="96"/>
                </a:cubicBezTo>
                <a:cubicBezTo>
                  <a:pt x="427" y="283"/>
                  <a:pt x="427" y="283"/>
                  <a:pt x="427" y="283"/>
                </a:cubicBezTo>
                <a:cubicBezTo>
                  <a:pt x="53" y="279"/>
                  <a:pt x="53" y="279"/>
                  <a:pt x="53" y="279"/>
                </a:cubicBezTo>
                <a:cubicBezTo>
                  <a:pt x="0" y="364"/>
                  <a:pt x="0" y="364"/>
                  <a:pt x="0" y="364"/>
                </a:cubicBezTo>
                <a:cubicBezTo>
                  <a:pt x="335" y="427"/>
                  <a:pt x="335" y="427"/>
                  <a:pt x="335" y="427"/>
                </a:cubicBezTo>
                <a:cubicBezTo>
                  <a:pt x="250" y="586"/>
                  <a:pt x="250" y="586"/>
                  <a:pt x="250" y="586"/>
                </a:cubicBezTo>
                <a:cubicBezTo>
                  <a:pt x="160" y="593"/>
                  <a:pt x="160" y="593"/>
                  <a:pt x="160" y="593"/>
                </a:cubicBezTo>
                <a:cubicBezTo>
                  <a:pt x="120" y="650"/>
                  <a:pt x="120" y="650"/>
                  <a:pt x="120" y="650"/>
                </a:cubicBezTo>
                <a:cubicBezTo>
                  <a:pt x="247" y="678"/>
                  <a:pt x="247" y="678"/>
                  <a:pt x="247" y="678"/>
                </a:cubicBezTo>
                <a:cubicBezTo>
                  <a:pt x="319" y="770"/>
                  <a:pt x="319" y="770"/>
                  <a:pt x="319" y="770"/>
                </a:cubicBezTo>
                <a:cubicBezTo>
                  <a:pt x="353" y="710"/>
                  <a:pt x="353" y="710"/>
                  <a:pt x="353" y="710"/>
                </a:cubicBezTo>
                <a:cubicBezTo>
                  <a:pt x="319" y="618"/>
                  <a:pt x="319" y="618"/>
                  <a:pt x="319" y="618"/>
                </a:cubicBezTo>
                <a:cubicBezTo>
                  <a:pt x="420" y="470"/>
                  <a:pt x="420" y="470"/>
                  <a:pt x="420" y="470"/>
                </a:cubicBezTo>
                <a:cubicBezTo>
                  <a:pt x="640" y="724"/>
                  <a:pt x="640" y="724"/>
                  <a:pt x="640" y="724"/>
                </a:cubicBezTo>
                <a:cubicBezTo>
                  <a:pt x="691" y="635"/>
                  <a:pt x="691" y="635"/>
                  <a:pt x="691" y="635"/>
                </a:cubicBezTo>
                <a:cubicBezTo>
                  <a:pt x="511" y="318"/>
                  <a:pt x="511" y="318"/>
                  <a:pt x="511" y="318"/>
                </a:cubicBezTo>
                <a:lnTo>
                  <a:pt x="614" y="138"/>
                </a:lnTo>
                <a:close/>
              </a:path>
            </a:pathLst>
          </a:custGeom>
          <a:solidFill>
            <a:schemeClr val="bg2"/>
          </a:solidFill>
          <a:ln w="9525">
            <a:noFill/>
            <a:round/>
          </a:ln>
        </p:spPr>
        <p:txBody>
          <a:bodyPr vert="horz" wrap="square" lIns="91440" tIns="45720" rIns="91440" bIns="45720" numCol="1" anchor="t" anchorCtr="0" compatLnSpc="1"/>
          <a:lstStyle/>
          <a:p>
            <a:endParaRPr lang="en-US"/>
          </a:p>
        </p:txBody>
      </p:sp>
      <p:sp>
        <p:nvSpPr>
          <p:cNvPr id="174" name="Text Placeholder 173"/>
          <p:cNvSpPr>
            <a:spLocks noGrp="1"/>
          </p:cNvSpPr>
          <p:nvPr>
            <p:ph type="body" sz="half" idx="2"/>
          </p:nvPr>
        </p:nvSpPr>
        <p:spPr/>
        <p:txBody>
          <a:bodyPr/>
          <a:lstStyle/>
          <a:p>
            <a:r>
              <a:rPr lang="en-US" dirty="0" smtClean="0"/>
              <a:t>World Map Infographic</a:t>
            </a:r>
            <a:endParaRPr lang="en-US" dirty="0"/>
          </a:p>
        </p:txBody>
      </p:sp>
      <p:grpSp>
        <p:nvGrpSpPr>
          <p:cNvPr id="89" name="Group 57"/>
          <p:cNvGrpSpPr/>
          <p:nvPr/>
        </p:nvGrpSpPr>
        <p:grpSpPr>
          <a:xfrm>
            <a:off x="6153037" y="1131575"/>
            <a:ext cx="2120712" cy="584775"/>
            <a:chOff x="5608926" y="1246789"/>
            <a:chExt cx="2078871" cy="584775"/>
          </a:xfrm>
        </p:grpSpPr>
        <p:sp>
          <p:nvSpPr>
            <p:cNvPr id="90" name="TextBox 89"/>
            <p:cNvSpPr txBox="1"/>
            <p:nvPr/>
          </p:nvSpPr>
          <p:spPr>
            <a:xfrm>
              <a:off x="6145291" y="1246789"/>
              <a:ext cx="1542506" cy="215444"/>
            </a:xfrm>
            <a:prstGeom prst="rect">
              <a:avLst/>
            </a:prstGeom>
            <a:noFill/>
          </p:spPr>
          <p:txBody>
            <a:bodyPr wrap="square" lIns="0" tIns="0" rIns="0" bIns="0" rtlCol="0" anchor="t">
              <a:spAutoFit/>
            </a:bodyPr>
            <a:lstStyle/>
            <a:p>
              <a:r>
                <a:rPr lang="en-US" sz="1400" b="1" dirty="0" smtClean="0">
                  <a:solidFill>
                    <a:schemeClr val="tx2"/>
                  </a:solidFill>
                </a:rPr>
                <a:t>PLAN STATS</a:t>
              </a:r>
              <a:endParaRPr lang="en-US" sz="1400" b="1" dirty="0">
                <a:solidFill>
                  <a:schemeClr val="tx2"/>
                </a:solidFill>
              </a:endParaRPr>
            </a:p>
          </p:txBody>
        </p:sp>
        <p:sp>
          <p:nvSpPr>
            <p:cNvPr id="91" name="TextBox 90"/>
            <p:cNvSpPr txBox="1"/>
            <p:nvPr/>
          </p:nvSpPr>
          <p:spPr>
            <a:xfrm>
              <a:off x="6145290" y="1449930"/>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92" name="Rectangle 91"/>
            <p:cNvSpPr/>
            <p:nvPr/>
          </p:nvSpPr>
          <p:spPr>
            <a:xfrm>
              <a:off x="5608926" y="1246789"/>
              <a:ext cx="506870" cy="584775"/>
            </a:xfrm>
            <a:prstGeom prst="rect">
              <a:avLst/>
            </a:prstGeom>
          </p:spPr>
          <p:txBody>
            <a:bodyPr wrap="none">
              <a:spAutoFit/>
            </a:bodyPr>
            <a:lstStyle/>
            <a:p>
              <a:pPr algn="ctr"/>
              <a:r>
                <a:rPr lang="en-US" sz="3200" dirty="0" smtClean="0">
                  <a:solidFill>
                    <a:schemeClr val="tx2"/>
                  </a:solidFill>
                  <a:latin typeface="FontAwesome" pitchFamily="2" charset="0"/>
                </a:rPr>
                <a:t></a:t>
              </a:r>
              <a:endParaRPr lang="en-US" sz="3200" dirty="0">
                <a:solidFill>
                  <a:schemeClr val="tx2"/>
                </a:solidFill>
                <a:latin typeface="FontAwesome" pitchFamily="2" charset="0"/>
              </a:endParaRPr>
            </a:p>
          </p:txBody>
        </p:sp>
      </p:grpSp>
      <p:grpSp>
        <p:nvGrpSpPr>
          <p:cNvPr id="93" name="Group 42"/>
          <p:cNvGrpSpPr/>
          <p:nvPr/>
        </p:nvGrpSpPr>
        <p:grpSpPr>
          <a:xfrm>
            <a:off x="6153036" y="1847208"/>
            <a:ext cx="2120712" cy="510918"/>
            <a:chOff x="5567085" y="1941442"/>
            <a:chExt cx="2120712" cy="510918"/>
          </a:xfrm>
        </p:grpSpPr>
        <p:sp>
          <p:nvSpPr>
            <p:cNvPr id="95" name="TextBox 94"/>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bg2"/>
                  </a:solidFill>
                </a:rPr>
                <a:t>CAR STATS</a:t>
              </a:r>
              <a:endParaRPr lang="en-US" sz="1400" b="1" dirty="0">
                <a:solidFill>
                  <a:schemeClr val="bg2"/>
                </a:solidFill>
              </a:endParaRPr>
            </a:p>
          </p:txBody>
        </p:sp>
        <p:sp>
          <p:nvSpPr>
            <p:cNvPr id="96" name="TextBox 95"/>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100" name="Rectangle 99"/>
            <p:cNvSpPr/>
            <p:nvPr/>
          </p:nvSpPr>
          <p:spPr>
            <a:xfrm>
              <a:off x="5567085" y="1982082"/>
              <a:ext cx="535724" cy="461665"/>
            </a:xfrm>
            <a:prstGeom prst="rect">
              <a:avLst/>
            </a:prstGeom>
          </p:spPr>
          <p:txBody>
            <a:bodyPr wrap="none">
              <a:spAutoFit/>
            </a:bodyPr>
            <a:lstStyle/>
            <a:p>
              <a:pPr algn="ctr"/>
              <a:r>
                <a:rPr lang="en-US" sz="2400" dirty="0" smtClean="0">
                  <a:solidFill>
                    <a:schemeClr val="bg2"/>
                  </a:solidFill>
                  <a:latin typeface="FontAwesome" pitchFamily="2" charset="0"/>
                </a:rPr>
                <a:t></a:t>
              </a:r>
              <a:endParaRPr lang="en-US" sz="2400" dirty="0">
                <a:solidFill>
                  <a:schemeClr val="bg2"/>
                </a:solidFill>
                <a:latin typeface="FontAwesome" pitchFamily="2" charset="0"/>
              </a:endParaRPr>
            </a:p>
          </p:txBody>
        </p:sp>
      </p:grpSp>
      <p:grpSp>
        <p:nvGrpSpPr>
          <p:cNvPr id="105" name="Group 43"/>
          <p:cNvGrpSpPr/>
          <p:nvPr/>
        </p:nvGrpSpPr>
        <p:grpSpPr>
          <a:xfrm>
            <a:off x="6153036" y="2488984"/>
            <a:ext cx="2099070" cy="523220"/>
            <a:chOff x="5588727" y="1941442"/>
            <a:chExt cx="2099070" cy="523220"/>
          </a:xfrm>
        </p:grpSpPr>
        <p:sp>
          <p:nvSpPr>
            <p:cNvPr id="109" name="TextBox 108"/>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1"/>
                  </a:solidFill>
                </a:rPr>
                <a:t>BUS STATS</a:t>
              </a:r>
              <a:endParaRPr lang="en-US" sz="1400" b="1" dirty="0">
                <a:solidFill>
                  <a:schemeClr val="accent1"/>
                </a:solidFill>
              </a:endParaRPr>
            </a:p>
          </p:txBody>
        </p:sp>
        <p:sp>
          <p:nvSpPr>
            <p:cNvPr id="113" name="TextBox 112"/>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114" name="Rectangle 113"/>
            <p:cNvSpPr/>
            <p:nvPr/>
          </p:nvSpPr>
          <p:spPr>
            <a:xfrm>
              <a:off x="5588727" y="1941442"/>
              <a:ext cx="492443" cy="523220"/>
            </a:xfrm>
            <a:prstGeom prst="rect">
              <a:avLst/>
            </a:prstGeom>
          </p:spPr>
          <p:txBody>
            <a:bodyPr wrap="none">
              <a:spAutoFit/>
            </a:bodyPr>
            <a:lstStyle/>
            <a:p>
              <a:pPr algn="ctr"/>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15" name="Group 58"/>
          <p:cNvGrpSpPr/>
          <p:nvPr/>
        </p:nvGrpSpPr>
        <p:grpSpPr>
          <a:xfrm>
            <a:off x="6127389" y="3143063"/>
            <a:ext cx="2124717" cy="523220"/>
            <a:chOff x="5563080" y="1941442"/>
            <a:chExt cx="2124717" cy="523220"/>
          </a:xfrm>
        </p:grpSpPr>
        <p:sp>
          <p:nvSpPr>
            <p:cNvPr id="116" name="TextBox 115"/>
            <p:cNvSpPr txBox="1"/>
            <p:nvPr/>
          </p:nvSpPr>
          <p:spPr>
            <a:xfrm>
              <a:off x="6145291" y="1941442"/>
              <a:ext cx="1542506" cy="215444"/>
            </a:xfrm>
            <a:prstGeom prst="rect">
              <a:avLst/>
            </a:prstGeom>
            <a:noFill/>
          </p:spPr>
          <p:txBody>
            <a:bodyPr wrap="square" lIns="0" tIns="0" rIns="0" bIns="0" rtlCol="0" anchor="t">
              <a:spAutoFit/>
            </a:bodyPr>
            <a:lstStyle/>
            <a:p>
              <a:r>
                <a:rPr lang="en-US" sz="1400" b="1" dirty="0" smtClean="0">
                  <a:solidFill>
                    <a:schemeClr val="accent3"/>
                  </a:solidFill>
                </a:rPr>
                <a:t>SHIP STATS</a:t>
              </a:r>
              <a:endParaRPr lang="en-US" sz="1400" b="1" dirty="0">
                <a:solidFill>
                  <a:schemeClr val="accent3"/>
                </a:solidFill>
              </a:endParaRPr>
            </a:p>
          </p:txBody>
        </p:sp>
        <p:sp>
          <p:nvSpPr>
            <p:cNvPr id="117" name="TextBox 116"/>
            <p:cNvSpPr txBox="1"/>
            <p:nvPr/>
          </p:nvSpPr>
          <p:spPr>
            <a:xfrm>
              <a:off x="6145290" y="2144583"/>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118" name="Rectangle 117"/>
            <p:cNvSpPr/>
            <p:nvPr/>
          </p:nvSpPr>
          <p:spPr>
            <a:xfrm>
              <a:off x="5563080" y="1941442"/>
              <a:ext cx="543739" cy="523220"/>
            </a:xfrm>
            <a:prstGeom prst="rect">
              <a:avLst/>
            </a:prstGeom>
          </p:spPr>
          <p:txBody>
            <a:bodyPr wrap="none">
              <a:spAutoFit/>
            </a:bodyPr>
            <a:lstStyle/>
            <a:p>
              <a:pPr algn="ctr"/>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sp>
        <p:nvSpPr>
          <p:cNvPr id="86" name="Slide Number Placeholder 8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graphicFrame>
        <p:nvGraphicFramePr>
          <p:cNvPr id="87" name="Chart 86"/>
          <p:cNvGraphicFramePr/>
          <p:nvPr/>
        </p:nvGraphicFramePr>
        <p:xfrm>
          <a:off x="706839" y="3882739"/>
          <a:ext cx="3875301" cy="1108505"/>
        </p:xfrm>
        <a:graphic>
          <a:graphicData uri="http://schemas.openxmlformats.org/drawingml/2006/chart">
            <c:chart xmlns:c="http://schemas.openxmlformats.org/drawingml/2006/chart" xmlns:r="http://schemas.openxmlformats.org/officeDocument/2006/relationships" r:id="rId1"/>
          </a:graphicData>
        </a:graphic>
      </p:graphicFrame>
      <p:sp>
        <p:nvSpPr>
          <p:cNvPr id="88" name="TextBox 87"/>
          <p:cNvSpPr txBox="1"/>
          <p:nvPr/>
        </p:nvSpPr>
        <p:spPr>
          <a:xfrm>
            <a:off x="4339976" y="3947352"/>
            <a:ext cx="4097184"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p:cTn id="12" dur="500" fill="hold"/>
                                        <p:tgtEl>
                                          <p:spTgt spid="125"/>
                                        </p:tgtEl>
                                        <p:attrNameLst>
                                          <p:attrName>ppt_w</p:attrName>
                                        </p:attrNameLst>
                                      </p:cBhvr>
                                      <p:tavLst>
                                        <p:tav tm="0">
                                          <p:val>
                                            <p:fltVal val="0"/>
                                          </p:val>
                                        </p:tav>
                                        <p:tav tm="100000">
                                          <p:val>
                                            <p:strVal val="#ppt_w"/>
                                          </p:val>
                                        </p:tav>
                                      </p:tavLst>
                                    </p:anim>
                                    <p:anim calcmode="lin" valueType="num">
                                      <p:cBhvr>
                                        <p:cTn id="13" dur="500" fill="hold"/>
                                        <p:tgtEl>
                                          <p:spTgt spid="1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strips(downLeft)">
                                      <p:cBhvr>
                                        <p:cTn id="17" dur="500"/>
                                        <p:tgtEl>
                                          <p:spTgt spid="124"/>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p:cTn id="21" dur="500" fill="hold"/>
                                        <p:tgtEl>
                                          <p:spTgt spid="126"/>
                                        </p:tgtEl>
                                        <p:attrNameLst>
                                          <p:attrName>ppt_w</p:attrName>
                                        </p:attrNameLst>
                                      </p:cBhvr>
                                      <p:tavLst>
                                        <p:tav tm="0">
                                          <p:val>
                                            <p:fltVal val="0"/>
                                          </p:val>
                                        </p:tav>
                                        <p:tav tm="100000">
                                          <p:val>
                                            <p:strVal val="#ppt_w"/>
                                          </p:val>
                                        </p:tav>
                                      </p:tavLst>
                                    </p:anim>
                                    <p:anim calcmode="lin" valueType="num">
                                      <p:cBhvr>
                                        <p:cTn id="22" dur="500" fill="hold"/>
                                        <p:tgtEl>
                                          <p:spTgt spid="12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childTnLst>
                          </p:cTn>
                        </p:par>
                        <p:par>
                          <p:cTn id="27" fill="hold">
                            <p:stCondLst>
                              <p:cond delay="2500"/>
                            </p:stCondLst>
                            <p:childTnLst>
                              <p:par>
                                <p:cTn id="28" presetID="18" presetClass="entr" presetSubtype="12"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strips(downLeft)">
                                      <p:cBhvr>
                                        <p:cTn id="30" dur="500"/>
                                        <p:tgtEl>
                                          <p:spTgt spid="143"/>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104"/>
                                        </p:tgtEl>
                                        <p:attrNameLst>
                                          <p:attrName>style.visibility</p:attrName>
                                        </p:attrNameLst>
                                      </p:cBhvr>
                                      <p:to>
                                        <p:strVal val="visible"/>
                                      </p:to>
                                    </p:set>
                                    <p:anim calcmode="lin" valueType="num">
                                      <p:cBhvr>
                                        <p:cTn id="34" dur="500" fill="hold"/>
                                        <p:tgtEl>
                                          <p:spTgt spid="104"/>
                                        </p:tgtEl>
                                        <p:attrNameLst>
                                          <p:attrName>ppt_w</p:attrName>
                                        </p:attrNameLst>
                                      </p:cBhvr>
                                      <p:tavLst>
                                        <p:tav tm="0">
                                          <p:val>
                                            <p:fltVal val="0"/>
                                          </p:val>
                                        </p:tav>
                                        <p:tav tm="100000">
                                          <p:val>
                                            <p:strVal val="#ppt_w"/>
                                          </p:val>
                                        </p:tav>
                                      </p:tavLst>
                                    </p:anim>
                                    <p:anim calcmode="lin" valueType="num">
                                      <p:cBhvr>
                                        <p:cTn id="35" dur="500" fill="hold"/>
                                        <p:tgtEl>
                                          <p:spTgt spid="104"/>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p:cTn id="39" dur="500" fill="hold"/>
                                        <p:tgtEl>
                                          <p:spTgt spid="139"/>
                                        </p:tgtEl>
                                        <p:attrNameLst>
                                          <p:attrName>ppt_w</p:attrName>
                                        </p:attrNameLst>
                                      </p:cBhvr>
                                      <p:tavLst>
                                        <p:tav tm="0">
                                          <p:val>
                                            <p:fltVal val="0"/>
                                          </p:val>
                                        </p:tav>
                                        <p:tav tm="100000">
                                          <p:val>
                                            <p:strVal val="#ppt_w"/>
                                          </p:val>
                                        </p:tav>
                                      </p:tavLst>
                                    </p:anim>
                                    <p:anim calcmode="lin" valueType="num">
                                      <p:cBhvr>
                                        <p:cTn id="40" dur="500" fill="hold"/>
                                        <p:tgtEl>
                                          <p:spTgt spid="139"/>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8" presetClass="entr" presetSubtype="3" fill="hold" grpId="0" nodeType="after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strips(upRight)">
                                      <p:cBhvr>
                                        <p:cTn id="44" dur="500"/>
                                        <p:tgtEl>
                                          <p:spTgt spid="138"/>
                                        </p:tgtEl>
                                      </p:cBhvr>
                                    </p:animEffect>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fill="hold"/>
                                        <p:tgtEl>
                                          <p:spTgt spid="140"/>
                                        </p:tgtEl>
                                        <p:attrNameLst>
                                          <p:attrName>ppt_w</p:attrName>
                                        </p:attrNameLst>
                                      </p:cBhvr>
                                      <p:tavLst>
                                        <p:tav tm="0">
                                          <p:val>
                                            <p:fltVal val="0"/>
                                          </p:val>
                                        </p:tav>
                                        <p:tav tm="100000">
                                          <p:val>
                                            <p:strVal val="#ppt_w"/>
                                          </p:val>
                                        </p:tav>
                                      </p:tavLst>
                                    </p:anim>
                                    <p:anim calcmode="lin" valueType="num">
                                      <p:cBhvr>
                                        <p:cTn id="49" dur="500" fill="hold"/>
                                        <p:tgtEl>
                                          <p:spTgt spid="140"/>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500"/>
                                        <p:tgtEl>
                                          <p:spTgt spid="141"/>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146"/>
                                        </p:tgtEl>
                                        <p:attrNameLst>
                                          <p:attrName>style.visibility</p:attrName>
                                        </p:attrNameLst>
                                      </p:cBhvr>
                                      <p:to>
                                        <p:strVal val="visible"/>
                                      </p:to>
                                    </p:set>
                                    <p:anim calcmode="lin" valueType="num">
                                      <p:cBhvr>
                                        <p:cTn id="57" dur="500" fill="hold"/>
                                        <p:tgtEl>
                                          <p:spTgt spid="146"/>
                                        </p:tgtEl>
                                        <p:attrNameLst>
                                          <p:attrName>ppt_w</p:attrName>
                                        </p:attrNameLst>
                                      </p:cBhvr>
                                      <p:tavLst>
                                        <p:tav tm="0">
                                          <p:val>
                                            <p:fltVal val="0"/>
                                          </p:val>
                                        </p:tav>
                                        <p:tav tm="100000">
                                          <p:val>
                                            <p:strVal val="#ppt_w"/>
                                          </p:val>
                                        </p:tav>
                                      </p:tavLst>
                                    </p:anim>
                                    <p:anim calcmode="lin" valueType="num">
                                      <p:cBhvr>
                                        <p:cTn id="58" dur="500" fill="hold"/>
                                        <p:tgtEl>
                                          <p:spTgt spid="14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8" presetClass="entr" presetSubtype="1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Effect transition="in" filter="strips(downLeft)">
                                      <p:cBhvr>
                                        <p:cTn id="62" dur="500"/>
                                        <p:tgtEl>
                                          <p:spTgt spid="144"/>
                                        </p:tgtEl>
                                      </p:cBhvr>
                                    </p:animEffect>
                                  </p:childTnLst>
                                </p:cTn>
                              </p:par>
                            </p:childTnLst>
                          </p:cTn>
                        </p:par>
                        <p:par>
                          <p:cTn id="63" fill="hold">
                            <p:stCondLst>
                              <p:cond delay="6500"/>
                            </p:stCondLst>
                            <p:childTnLst>
                              <p:par>
                                <p:cTn id="64" presetID="23" presetClass="entr" presetSubtype="16" fill="hold" grpId="0" nodeType="afterEffect">
                                  <p:stCondLst>
                                    <p:cond delay="0"/>
                                  </p:stCondLst>
                                  <p:childTnLst>
                                    <p:set>
                                      <p:cBhvr>
                                        <p:cTn id="65" dur="1" fill="hold">
                                          <p:stCondLst>
                                            <p:cond delay="0"/>
                                          </p:stCondLst>
                                        </p:cTn>
                                        <p:tgtEl>
                                          <p:spTgt spid="145"/>
                                        </p:tgtEl>
                                        <p:attrNameLst>
                                          <p:attrName>style.visibility</p:attrName>
                                        </p:attrNameLst>
                                      </p:cBhvr>
                                      <p:to>
                                        <p:strVal val="visible"/>
                                      </p:to>
                                    </p:set>
                                    <p:anim calcmode="lin" valueType="num">
                                      <p:cBhvr>
                                        <p:cTn id="66" dur="500" fill="hold"/>
                                        <p:tgtEl>
                                          <p:spTgt spid="145"/>
                                        </p:tgtEl>
                                        <p:attrNameLst>
                                          <p:attrName>ppt_w</p:attrName>
                                        </p:attrNameLst>
                                      </p:cBhvr>
                                      <p:tavLst>
                                        <p:tav tm="0">
                                          <p:val>
                                            <p:fltVal val="0"/>
                                          </p:val>
                                        </p:tav>
                                        <p:tav tm="100000">
                                          <p:val>
                                            <p:strVal val="#ppt_w"/>
                                          </p:val>
                                        </p:tav>
                                      </p:tavLst>
                                    </p:anim>
                                    <p:anim calcmode="lin" valueType="num">
                                      <p:cBhvr>
                                        <p:cTn id="67" dur="500" fill="hold"/>
                                        <p:tgtEl>
                                          <p:spTgt spid="145"/>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fade">
                                      <p:cBhvr>
                                        <p:cTn id="71" dur="500"/>
                                        <p:tgtEl>
                                          <p:spTgt spid="147"/>
                                        </p:tgtEl>
                                      </p:cBhvr>
                                    </p:animEffect>
                                  </p:childTnLst>
                                </p:cTn>
                              </p:par>
                            </p:childTnLst>
                          </p:cTn>
                        </p:par>
                        <p:par>
                          <p:cTn id="72" fill="hold">
                            <p:stCondLst>
                              <p:cond delay="7500"/>
                            </p:stCondLst>
                            <p:childTnLst>
                              <p:par>
                                <p:cTn id="73" presetID="23" presetClass="entr" presetSubtype="16" fill="hold" grpId="0" nodeType="afterEffect">
                                  <p:stCondLst>
                                    <p:cond delay="0"/>
                                  </p:stCondLst>
                                  <p:childTnLst>
                                    <p:set>
                                      <p:cBhvr>
                                        <p:cTn id="74" dur="1" fill="hold">
                                          <p:stCondLst>
                                            <p:cond delay="0"/>
                                          </p:stCondLst>
                                        </p:cTn>
                                        <p:tgtEl>
                                          <p:spTgt spid="123"/>
                                        </p:tgtEl>
                                        <p:attrNameLst>
                                          <p:attrName>style.visibility</p:attrName>
                                        </p:attrNameLst>
                                      </p:cBhvr>
                                      <p:to>
                                        <p:strVal val="visible"/>
                                      </p:to>
                                    </p:set>
                                    <p:anim calcmode="lin" valueType="num">
                                      <p:cBhvr>
                                        <p:cTn id="75" dur="500" fill="hold"/>
                                        <p:tgtEl>
                                          <p:spTgt spid="123"/>
                                        </p:tgtEl>
                                        <p:attrNameLst>
                                          <p:attrName>ppt_w</p:attrName>
                                        </p:attrNameLst>
                                      </p:cBhvr>
                                      <p:tavLst>
                                        <p:tav tm="0">
                                          <p:val>
                                            <p:fltVal val="0"/>
                                          </p:val>
                                        </p:tav>
                                        <p:tav tm="100000">
                                          <p:val>
                                            <p:strVal val="#ppt_w"/>
                                          </p:val>
                                        </p:tav>
                                      </p:tavLst>
                                    </p:anim>
                                    <p:anim calcmode="lin" valueType="num">
                                      <p:cBhvr>
                                        <p:cTn id="76" dur="500" fill="hold"/>
                                        <p:tgtEl>
                                          <p:spTgt spid="123"/>
                                        </p:tgtEl>
                                        <p:attrNameLst>
                                          <p:attrName>ppt_h</p:attrName>
                                        </p:attrNameLst>
                                      </p:cBhvr>
                                      <p:tavLst>
                                        <p:tav tm="0">
                                          <p:val>
                                            <p:fltVal val="0"/>
                                          </p:val>
                                        </p:tav>
                                        <p:tav tm="100000">
                                          <p:val>
                                            <p:strVal val="#ppt_h"/>
                                          </p:val>
                                        </p:tav>
                                      </p:tavLst>
                                    </p:anim>
                                  </p:childTnLst>
                                </p:cTn>
                              </p:par>
                            </p:childTnLst>
                          </p:cTn>
                        </p:par>
                        <p:par>
                          <p:cTn id="77" fill="hold">
                            <p:stCondLst>
                              <p:cond delay="8000"/>
                            </p:stCondLst>
                            <p:childTnLst>
                              <p:par>
                                <p:cTn id="78" presetID="18" presetClass="entr" presetSubtype="12" fill="hold" grpId="0" nodeType="after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strips(downLeft)">
                                      <p:cBhvr>
                                        <p:cTn id="80" dur="500"/>
                                        <p:tgtEl>
                                          <p:spTgt spid="122"/>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par>
                          <p:cTn id="85" fill="hold">
                            <p:stCondLst>
                              <p:cond delay="9000"/>
                            </p:stCondLst>
                            <p:childTnLst>
                              <p:par>
                                <p:cTn id="86" presetID="2" presetClass="entr" presetSubtype="2" accel="50000" decel="50000" fill="hold"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additive="base">
                                        <p:cTn id="88" dur="500" fill="hold"/>
                                        <p:tgtEl>
                                          <p:spTgt spid="89"/>
                                        </p:tgtEl>
                                        <p:attrNameLst>
                                          <p:attrName>ppt_x</p:attrName>
                                        </p:attrNameLst>
                                      </p:cBhvr>
                                      <p:tavLst>
                                        <p:tav tm="0">
                                          <p:val>
                                            <p:strVal val="1+#ppt_w/2"/>
                                          </p:val>
                                        </p:tav>
                                        <p:tav tm="100000">
                                          <p:val>
                                            <p:strVal val="#ppt_x"/>
                                          </p:val>
                                        </p:tav>
                                      </p:tavLst>
                                    </p:anim>
                                    <p:anim calcmode="lin" valueType="num">
                                      <p:cBhvr additive="base">
                                        <p:cTn id="89" dur="500" fill="hold"/>
                                        <p:tgtEl>
                                          <p:spTgt spid="89"/>
                                        </p:tgtEl>
                                        <p:attrNameLst>
                                          <p:attrName>ppt_y</p:attrName>
                                        </p:attrNameLst>
                                      </p:cBhvr>
                                      <p:tavLst>
                                        <p:tav tm="0">
                                          <p:val>
                                            <p:strVal val="#ppt_y"/>
                                          </p:val>
                                        </p:tav>
                                        <p:tav tm="100000">
                                          <p:val>
                                            <p:strVal val="#ppt_y"/>
                                          </p:val>
                                        </p:tav>
                                      </p:tavLst>
                                    </p:anim>
                                  </p:childTnLst>
                                </p:cTn>
                              </p:par>
                            </p:childTnLst>
                          </p:cTn>
                        </p:par>
                        <p:par>
                          <p:cTn id="90" fill="hold">
                            <p:stCondLst>
                              <p:cond delay="9500"/>
                            </p:stCondLst>
                            <p:childTnLst>
                              <p:par>
                                <p:cTn id="91" presetID="2" presetClass="entr" presetSubtype="2" accel="50000" decel="50000" fill="hold" nodeType="afterEffect">
                                  <p:stCondLst>
                                    <p:cond delay="0"/>
                                  </p:stCondLst>
                                  <p:childTnLst>
                                    <p:set>
                                      <p:cBhvr>
                                        <p:cTn id="92" dur="1" fill="hold">
                                          <p:stCondLst>
                                            <p:cond delay="0"/>
                                          </p:stCondLst>
                                        </p:cTn>
                                        <p:tgtEl>
                                          <p:spTgt spid="93"/>
                                        </p:tgtEl>
                                        <p:attrNameLst>
                                          <p:attrName>style.visibility</p:attrName>
                                        </p:attrNameLst>
                                      </p:cBhvr>
                                      <p:to>
                                        <p:strVal val="visible"/>
                                      </p:to>
                                    </p:set>
                                    <p:anim calcmode="lin" valueType="num">
                                      <p:cBhvr additive="base">
                                        <p:cTn id="93" dur="500" fill="hold"/>
                                        <p:tgtEl>
                                          <p:spTgt spid="93"/>
                                        </p:tgtEl>
                                        <p:attrNameLst>
                                          <p:attrName>ppt_x</p:attrName>
                                        </p:attrNameLst>
                                      </p:cBhvr>
                                      <p:tavLst>
                                        <p:tav tm="0">
                                          <p:val>
                                            <p:strVal val="1+#ppt_w/2"/>
                                          </p:val>
                                        </p:tav>
                                        <p:tav tm="100000">
                                          <p:val>
                                            <p:strVal val="#ppt_x"/>
                                          </p:val>
                                        </p:tav>
                                      </p:tavLst>
                                    </p:anim>
                                    <p:anim calcmode="lin" valueType="num">
                                      <p:cBhvr additive="base">
                                        <p:cTn id="94" dur="500" fill="hold"/>
                                        <p:tgtEl>
                                          <p:spTgt spid="93"/>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2" presetClass="entr" presetSubtype="2" accel="50000" decel="50000"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 calcmode="lin" valueType="num">
                                      <p:cBhvr additive="base">
                                        <p:cTn id="98" dur="500" fill="hold"/>
                                        <p:tgtEl>
                                          <p:spTgt spid="105"/>
                                        </p:tgtEl>
                                        <p:attrNameLst>
                                          <p:attrName>ppt_x</p:attrName>
                                        </p:attrNameLst>
                                      </p:cBhvr>
                                      <p:tavLst>
                                        <p:tav tm="0">
                                          <p:val>
                                            <p:strVal val="1+#ppt_w/2"/>
                                          </p:val>
                                        </p:tav>
                                        <p:tav tm="100000">
                                          <p:val>
                                            <p:strVal val="#ppt_x"/>
                                          </p:val>
                                        </p:tav>
                                      </p:tavLst>
                                    </p:anim>
                                    <p:anim calcmode="lin" valueType="num">
                                      <p:cBhvr additive="base">
                                        <p:cTn id="99" dur="500" fill="hold"/>
                                        <p:tgtEl>
                                          <p:spTgt spid="105"/>
                                        </p:tgtEl>
                                        <p:attrNameLst>
                                          <p:attrName>ppt_y</p:attrName>
                                        </p:attrNameLst>
                                      </p:cBhvr>
                                      <p:tavLst>
                                        <p:tav tm="0">
                                          <p:val>
                                            <p:strVal val="#ppt_y"/>
                                          </p:val>
                                        </p:tav>
                                        <p:tav tm="100000">
                                          <p:val>
                                            <p:strVal val="#ppt_y"/>
                                          </p:val>
                                        </p:tav>
                                      </p:tavLst>
                                    </p:anim>
                                  </p:childTnLst>
                                </p:cTn>
                              </p:par>
                            </p:childTnLst>
                          </p:cTn>
                        </p:par>
                        <p:par>
                          <p:cTn id="100" fill="hold">
                            <p:stCondLst>
                              <p:cond delay="10500"/>
                            </p:stCondLst>
                            <p:childTnLst>
                              <p:par>
                                <p:cTn id="101" presetID="2" presetClass="entr" presetSubtype="2" accel="50000" decel="50000" fill="hold" nodeType="after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fill="hold"/>
                                        <p:tgtEl>
                                          <p:spTgt spid="115"/>
                                        </p:tgtEl>
                                        <p:attrNameLst>
                                          <p:attrName>ppt_x</p:attrName>
                                        </p:attrNameLst>
                                      </p:cBhvr>
                                      <p:tavLst>
                                        <p:tav tm="0">
                                          <p:val>
                                            <p:strVal val="1+#ppt_w/2"/>
                                          </p:val>
                                        </p:tav>
                                        <p:tav tm="100000">
                                          <p:val>
                                            <p:strVal val="#ppt_x"/>
                                          </p:val>
                                        </p:tav>
                                      </p:tavLst>
                                    </p:anim>
                                    <p:anim calcmode="lin" valueType="num">
                                      <p:cBhvr additive="base">
                                        <p:cTn id="104" dur="500" fill="hold"/>
                                        <p:tgtEl>
                                          <p:spTgt spid="115"/>
                                        </p:tgtEl>
                                        <p:attrNameLst>
                                          <p:attrName>ppt_y</p:attrName>
                                        </p:attrNameLst>
                                      </p:cBhvr>
                                      <p:tavLst>
                                        <p:tav tm="0">
                                          <p:val>
                                            <p:strVal val="#ppt_y"/>
                                          </p:val>
                                        </p:tav>
                                        <p:tav tm="100000">
                                          <p:val>
                                            <p:strVal val="#ppt_y"/>
                                          </p:val>
                                        </p:tav>
                                      </p:tavLst>
                                    </p:anim>
                                  </p:childTnLst>
                                </p:cTn>
                              </p:par>
                            </p:childTnLst>
                          </p:cTn>
                        </p:par>
                        <p:par>
                          <p:cTn id="105" fill="hold">
                            <p:stCondLst>
                              <p:cond delay="11000"/>
                            </p:stCondLst>
                            <p:childTnLst>
                              <p:par>
                                <p:cTn id="106" presetID="12" presetClass="entr" presetSubtype="8" fill="hold" grpId="0" nodeType="afterEffect">
                                  <p:stCondLst>
                                    <p:cond delay="0"/>
                                  </p:stCondLst>
                                  <p:childTnLst>
                                    <p:set>
                                      <p:cBhvr>
                                        <p:cTn id="107" dur="1" fill="hold">
                                          <p:stCondLst>
                                            <p:cond delay="0"/>
                                          </p:stCondLst>
                                        </p:cTn>
                                        <p:tgtEl>
                                          <p:spTgt spid="87">
                                            <p:graphicEl>
                                              <a:chart seriesIdx="-3" categoryIdx="-3" bldStep="gridLegend"/>
                                            </p:graphicEl>
                                          </p:spTgt>
                                        </p:tgtEl>
                                        <p:attrNameLst>
                                          <p:attrName>style.visibility</p:attrName>
                                        </p:attrNameLst>
                                      </p:cBhvr>
                                      <p:to>
                                        <p:strVal val="visible"/>
                                      </p:to>
                                    </p:set>
                                    <p:animEffect transition="in" filter="slide(fromLeft)">
                                      <p:cBhvr>
                                        <p:cTn id="108" dur="500"/>
                                        <p:tgtEl>
                                          <p:spTgt spid="87">
                                            <p:graphicEl>
                                              <a:chart seriesIdx="-3" categoryIdx="-3" bldStep="gridLegend"/>
                                            </p:graphicEl>
                                          </p:spTgt>
                                        </p:tgtEl>
                                      </p:cBhvr>
                                    </p:animEffect>
                                  </p:childTnLst>
                                </p:cTn>
                              </p:par>
                            </p:childTnLst>
                          </p:cTn>
                        </p:par>
                        <p:par>
                          <p:cTn id="109" fill="hold">
                            <p:stCondLst>
                              <p:cond delay="11500"/>
                            </p:stCondLst>
                            <p:childTnLst>
                              <p:par>
                                <p:cTn id="110" presetID="12" presetClass="entr" presetSubtype="8" fill="hold" grpId="0" nodeType="afterEffect">
                                  <p:stCondLst>
                                    <p:cond delay="0"/>
                                  </p:stCondLst>
                                  <p:childTnLst>
                                    <p:set>
                                      <p:cBhvr>
                                        <p:cTn id="111" dur="1" fill="hold">
                                          <p:stCondLst>
                                            <p:cond delay="0"/>
                                          </p:stCondLst>
                                        </p:cTn>
                                        <p:tgtEl>
                                          <p:spTgt spid="87">
                                            <p:graphicEl>
                                              <a:chart seriesIdx="0" categoryIdx="-4" bldStep="series"/>
                                            </p:graphicEl>
                                          </p:spTgt>
                                        </p:tgtEl>
                                        <p:attrNameLst>
                                          <p:attrName>style.visibility</p:attrName>
                                        </p:attrNameLst>
                                      </p:cBhvr>
                                      <p:to>
                                        <p:strVal val="visible"/>
                                      </p:to>
                                    </p:set>
                                    <p:animEffect transition="in" filter="slide(fromLeft)">
                                      <p:cBhvr>
                                        <p:cTn id="112" dur="500"/>
                                        <p:tgtEl>
                                          <p:spTgt spid="87">
                                            <p:graphicEl>
                                              <a:chart seriesIdx="0" categoryIdx="-4" bldStep="series"/>
                                            </p:graphicEl>
                                          </p:spTgt>
                                        </p:tgtEl>
                                      </p:cBhvr>
                                    </p:animEffect>
                                  </p:childTnLst>
                                </p:cTn>
                              </p:par>
                            </p:childTnLst>
                          </p:cTn>
                        </p:par>
                        <p:par>
                          <p:cTn id="113" fill="hold">
                            <p:stCondLst>
                              <p:cond delay="12000"/>
                            </p:stCondLst>
                            <p:childTnLst>
                              <p:par>
                                <p:cTn id="114" presetID="12" presetClass="entr" presetSubtype="8" fill="hold" grpId="0" nodeType="afterEffect">
                                  <p:stCondLst>
                                    <p:cond delay="0"/>
                                  </p:stCondLst>
                                  <p:childTnLst>
                                    <p:set>
                                      <p:cBhvr>
                                        <p:cTn id="115" dur="1" fill="hold">
                                          <p:stCondLst>
                                            <p:cond delay="0"/>
                                          </p:stCondLst>
                                        </p:cTn>
                                        <p:tgtEl>
                                          <p:spTgt spid="87">
                                            <p:graphicEl>
                                              <a:chart seriesIdx="1" categoryIdx="-4" bldStep="series"/>
                                            </p:graphicEl>
                                          </p:spTgt>
                                        </p:tgtEl>
                                        <p:attrNameLst>
                                          <p:attrName>style.visibility</p:attrName>
                                        </p:attrNameLst>
                                      </p:cBhvr>
                                      <p:to>
                                        <p:strVal val="visible"/>
                                      </p:to>
                                    </p:set>
                                    <p:animEffect transition="in" filter="slide(fromLeft)">
                                      <p:cBhvr>
                                        <p:cTn id="116" dur="500"/>
                                        <p:tgtEl>
                                          <p:spTgt spid="87">
                                            <p:graphicEl>
                                              <a:chart seriesIdx="1" categoryIdx="-4" bldStep="series"/>
                                            </p:graphicEl>
                                          </p:spTgt>
                                        </p:tgtEl>
                                      </p:cBhvr>
                                    </p:animEffect>
                                  </p:childTnLst>
                                </p:cTn>
                              </p:par>
                            </p:childTnLst>
                          </p:cTn>
                        </p:par>
                        <p:par>
                          <p:cTn id="117" fill="hold">
                            <p:stCondLst>
                              <p:cond delay="12500"/>
                            </p:stCondLst>
                            <p:childTnLst>
                              <p:par>
                                <p:cTn id="118" presetID="12" presetClass="entr" presetSubtype="8" fill="hold" grpId="0" nodeType="afterEffect">
                                  <p:stCondLst>
                                    <p:cond delay="0"/>
                                  </p:stCondLst>
                                  <p:childTnLst>
                                    <p:set>
                                      <p:cBhvr>
                                        <p:cTn id="119" dur="1" fill="hold">
                                          <p:stCondLst>
                                            <p:cond delay="0"/>
                                          </p:stCondLst>
                                        </p:cTn>
                                        <p:tgtEl>
                                          <p:spTgt spid="87">
                                            <p:graphicEl>
                                              <a:chart seriesIdx="2" categoryIdx="-4" bldStep="series"/>
                                            </p:graphicEl>
                                          </p:spTgt>
                                        </p:tgtEl>
                                        <p:attrNameLst>
                                          <p:attrName>style.visibility</p:attrName>
                                        </p:attrNameLst>
                                      </p:cBhvr>
                                      <p:to>
                                        <p:strVal val="visible"/>
                                      </p:to>
                                    </p:set>
                                    <p:animEffect transition="in" filter="slide(fromLeft)">
                                      <p:cBhvr>
                                        <p:cTn id="120" dur="500"/>
                                        <p:tgtEl>
                                          <p:spTgt spid="87">
                                            <p:graphicEl>
                                              <a:chart seriesIdx="2" categoryIdx="-4" bldStep="series"/>
                                            </p:graphicEl>
                                          </p:spTgt>
                                        </p:tgtEl>
                                      </p:cBhvr>
                                    </p:animEffect>
                                  </p:childTnLst>
                                </p:cTn>
                              </p:par>
                            </p:childTnLst>
                          </p:cTn>
                        </p:par>
                        <p:par>
                          <p:cTn id="121" fill="hold">
                            <p:stCondLst>
                              <p:cond delay="13000"/>
                            </p:stCondLst>
                            <p:childTnLst>
                              <p:par>
                                <p:cTn id="122" presetID="12" presetClass="entr" presetSubtype="8" fill="hold" grpId="0" nodeType="afterEffect">
                                  <p:stCondLst>
                                    <p:cond delay="0"/>
                                  </p:stCondLst>
                                  <p:childTnLst>
                                    <p:set>
                                      <p:cBhvr>
                                        <p:cTn id="123" dur="1" fill="hold">
                                          <p:stCondLst>
                                            <p:cond delay="0"/>
                                          </p:stCondLst>
                                        </p:cTn>
                                        <p:tgtEl>
                                          <p:spTgt spid="87">
                                            <p:graphicEl>
                                              <a:chart seriesIdx="3" categoryIdx="-4" bldStep="series"/>
                                            </p:graphicEl>
                                          </p:spTgt>
                                        </p:tgtEl>
                                        <p:attrNameLst>
                                          <p:attrName>style.visibility</p:attrName>
                                        </p:attrNameLst>
                                      </p:cBhvr>
                                      <p:to>
                                        <p:strVal val="visible"/>
                                      </p:to>
                                    </p:set>
                                    <p:animEffect transition="in" filter="slide(fromLeft)">
                                      <p:cBhvr>
                                        <p:cTn id="124" dur="500"/>
                                        <p:tgtEl>
                                          <p:spTgt spid="87">
                                            <p:graphicEl>
                                              <a:chart seriesIdx="3" categoryIdx="-4" bldStep="series"/>
                                            </p:graphicEl>
                                          </p:spTgt>
                                        </p:tgtEl>
                                      </p:cBhvr>
                                    </p:animEffect>
                                  </p:childTnLst>
                                </p:cTn>
                              </p:par>
                            </p:childTnLst>
                          </p:cTn>
                        </p:par>
                        <p:par>
                          <p:cTn id="125" fill="hold">
                            <p:stCondLst>
                              <p:cond delay="13500"/>
                            </p:stCondLst>
                            <p:childTnLst>
                              <p:par>
                                <p:cTn id="126" presetID="10" presetClass="entr" presetSubtype="0"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22" grpId="0" animBg="1"/>
      <p:bldP spid="123" grpId="0" animBg="1"/>
      <p:bldP spid="124" grpId="0" animBg="1"/>
      <p:bldP spid="125" grpId="0" animBg="1"/>
      <p:bldP spid="126" grpId="0" animBg="1"/>
      <p:bldP spid="94" grpId="0" animBg="1"/>
      <p:bldP spid="138" grpId="0" animBg="1"/>
      <p:bldP spid="139" grpId="0" animBg="1"/>
      <p:bldP spid="140" grpId="0" animBg="1"/>
      <p:bldP spid="141" grpId="0" animBg="1"/>
      <p:bldP spid="144" grpId="0" animBg="1"/>
      <p:bldP spid="145" grpId="0" animBg="1"/>
      <p:bldP spid="146" grpId="0" animBg="1"/>
      <p:bldP spid="147" grpId="0" animBg="1"/>
      <p:bldGraphic spid="87" grpId="0">
        <p:bldSub>
          <a:bldChart bld="series"/>
        </p:bldSub>
      </p:bldGraphic>
      <p:bldP spid="88"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Freeform 113"/>
          <p:cNvSpPr/>
          <p:nvPr/>
        </p:nvSpPr>
        <p:spPr bwMode="auto">
          <a:xfrm>
            <a:off x="799008" y="1491004"/>
            <a:ext cx="3715385" cy="2289914"/>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bg2"/>
          </a:solidFill>
          <a:ln w="9525">
            <a:noFill/>
            <a:round/>
          </a:ln>
        </p:spPr>
        <p:txBody>
          <a:bodyPr vert="horz" wrap="square" lIns="91440" tIns="45720" rIns="91440" bIns="45720" numCol="1" anchor="t" anchorCtr="0" compatLnSpc="1"/>
          <a:lstStyle/>
          <a:p>
            <a:endParaRPr lang="en-US"/>
          </a:p>
        </p:txBody>
      </p:sp>
      <p:sp>
        <p:nvSpPr>
          <p:cNvPr id="36" name="Title 35"/>
          <p:cNvSpPr>
            <a:spLocks noGrp="1"/>
          </p:cNvSpPr>
          <p:nvPr>
            <p:ph type="title"/>
          </p:nvPr>
        </p:nvSpPr>
        <p:spPr/>
        <p:txBody>
          <a:bodyPr/>
          <a:lstStyle/>
          <a:p>
            <a:r>
              <a:rPr lang="en-US" dirty="0" smtClean="0"/>
              <a:t>USA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sp>
        <p:nvSpPr>
          <p:cNvPr id="1031" name="Freeform 7"/>
          <p:cNvSpPr/>
          <p:nvPr/>
        </p:nvSpPr>
        <p:spPr bwMode="auto">
          <a:xfrm>
            <a:off x="2566988" y="4518627"/>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2590801" y="4513864"/>
            <a:ext cx="3175"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3" name="Freeform 9"/>
          <p:cNvSpPr/>
          <p:nvPr/>
        </p:nvSpPr>
        <p:spPr bwMode="auto">
          <a:xfrm>
            <a:off x="2565401" y="4518627"/>
            <a:ext cx="1588"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47" name="TextBox 46"/>
          <p:cNvSpPr txBox="1"/>
          <p:nvPr/>
        </p:nvSpPr>
        <p:spPr>
          <a:xfrm>
            <a:off x="4689764"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2" name="Group 47"/>
          <p:cNvGrpSpPr/>
          <p:nvPr/>
        </p:nvGrpSpPr>
        <p:grpSpPr>
          <a:xfrm>
            <a:off x="4820048" y="3835730"/>
            <a:ext cx="3355738" cy="430887"/>
            <a:chOff x="4033795" y="1256351"/>
            <a:chExt cx="3355738" cy="430887"/>
          </a:xfrm>
        </p:grpSpPr>
        <p:sp>
          <p:nvSpPr>
            <p:cNvPr id="49"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50" name="Rectangle 49"/>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54" name="Chart 53"/>
          <p:cNvGraphicFramePr/>
          <p:nvPr/>
        </p:nvGraphicFramePr>
        <p:xfrm>
          <a:off x="4689764"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Group 95"/>
          <p:cNvGrpSpPr/>
          <p:nvPr/>
        </p:nvGrpSpPr>
        <p:grpSpPr>
          <a:xfrm>
            <a:off x="4826616" y="1995680"/>
            <a:ext cx="2097111" cy="540874"/>
            <a:chOff x="4884738" y="2176055"/>
            <a:chExt cx="2097111" cy="540874"/>
          </a:xfrm>
        </p:grpSpPr>
        <p:grpSp>
          <p:nvGrpSpPr>
            <p:cNvPr id="4" name="Group 93"/>
            <p:cNvGrpSpPr/>
            <p:nvPr/>
          </p:nvGrpSpPr>
          <p:grpSpPr>
            <a:xfrm>
              <a:off x="4884738" y="2176055"/>
              <a:ext cx="996228" cy="540874"/>
              <a:chOff x="4244710" y="1905618"/>
              <a:chExt cx="996228" cy="540874"/>
            </a:xfrm>
          </p:grpSpPr>
          <p:sp>
            <p:nvSpPr>
              <p:cNvPr id="56" name="TextBox 55"/>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5" name="Group 90"/>
              <p:cNvGrpSpPr>
                <a:grpSpLocks noChangeAspect="1"/>
              </p:cNvGrpSpPr>
              <p:nvPr/>
            </p:nvGrpSpPr>
            <p:grpSpPr>
              <a:xfrm>
                <a:off x="4244710" y="1905618"/>
                <a:ext cx="540876" cy="540874"/>
                <a:chOff x="4046972" y="1821242"/>
                <a:chExt cx="751216" cy="751214"/>
              </a:xfrm>
            </p:grpSpPr>
            <p:sp>
              <p:nvSpPr>
                <p:cNvPr id="88" name="Oval 87"/>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79"/>
                <p:cNvGrpSpPr/>
                <p:nvPr/>
              </p:nvGrpSpPr>
              <p:grpSpPr>
                <a:xfrm>
                  <a:off x="4321607" y="1938430"/>
                  <a:ext cx="201944" cy="516839"/>
                  <a:chOff x="5054600" y="1652588"/>
                  <a:chExt cx="187325" cy="479424"/>
                </a:xfrm>
                <a:solidFill>
                  <a:schemeClr val="bg1"/>
                </a:solidFill>
              </p:grpSpPr>
              <p:sp>
                <p:nvSpPr>
                  <p:cNvPr id="7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72"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7" name="Group 94"/>
            <p:cNvGrpSpPr/>
            <p:nvPr/>
          </p:nvGrpSpPr>
          <p:grpSpPr>
            <a:xfrm>
              <a:off x="5973767" y="2176055"/>
              <a:ext cx="1008082" cy="540874"/>
              <a:chOff x="5644120" y="1905618"/>
              <a:chExt cx="1008082" cy="540874"/>
            </a:xfrm>
          </p:grpSpPr>
          <p:grpSp>
            <p:nvGrpSpPr>
              <p:cNvPr id="8" name="Group 91"/>
              <p:cNvGrpSpPr>
                <a:grpSpLocks noChangeAspect="1"/>
              </p:cNvGrpSpPr>
              <p:nvPr/>
            </p:nvGrpSpPr>
            <p:grpSpPr>
              <a:xfrm>
                <a:off x="5644120" y="1905618"/>
                <a:ext cx="540876" cy="540874"/>
                <a:chOff x="5397701" y="1821242"/>
                <a:chExt cx="751216" cy="751214"/>
              </a:xfrm>
            </p:grpSpPr>
            <p:sp>
              <p:nvSpPr>
                <p:cNvPr id="89" name="Oval 88"/>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84"/>
                <p:cNvGrpSpPr/>
                <p:nvPr/>
              </p:nvGrpSpPr>
              <p:grpSpPr>
                <a:xfrm>
                  <a:off x="5653812" y="1940307"/>
                  <a:ext cx="238995" cy="513085"/>
                  <a:chOff x="6213475" y="1668463"/>
                  <a:chExt cx="227013" cy="487362"/>
                </a:xfrm>
                <a:solidFill>
                  <a:schemeClr val="bg1"/>
                </a:solidFill>
              </p:grpSpPr>
              <p:sp>
                <p:nvSpPr>
                  <p:cNvPr id="8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90" name="TextBox 89"/>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grpSp>
        <p:nvGrpSpPr>
          <p:cNvPr id="10" name="Group 47"/>
          <p:cNvGrpSpPr/>
          <p:nvPr/>
        </p:nvGrpSpPr>
        <p:grpSpPr>
          <a:xfrm>
            <a:off x="1975546" y="4505955"/>
            <a:ext cx="5192908" cy="197254"/>
            <a:chOff x="2221306" y="3931835"/>
            <a:chExt cx="5192908" cy="197254"/>
          </a:xfrm>
        </p:grpSpPr>
        <p:grpSp>
          <p:nvGrpSpPr>
            <p:cNvPr id="11" name="Group 50"/>
            <p:cNvGrpSpPr/>
            <p:nvPr/>
          </p:nvGrpSpPr>
          <p:grpSpPr>
            <a:xfrm>
              <a:off x="2221306" y="3931835"/>
              <a:ext cx="1181084" cy="194452"/>
              <a:chOff x="2221306" y="3914656"/>
              <a:chExt cx="1181084" cy="194452"/>
            </a:xfrm>
          </p:grpSpPr>
          <p:sp>
            <p:nvSpPr>
              <p:cNvPr id="108" name="TextBox 107"/>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109" name="Rounded Rectangle 108"/>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45"/>
            <p:cNvGrpSpPr/>
            <p:nvPr/>
          </p:nvGrpSpPr>
          <p:grpSpPr>
            <a:xfrm>
              <a:off x="3599144" y="3931835"/>
              <a:ext cx="812241" cy="194452"/>
              <a:chOff x="3776442" y="3947915"/>
              <a:chExt cx="812241" cy="194452"/>
            </a:xfrm>
          </p:grpSpPr>
          <p:sp>
            <p:nvSpPr>
              <p:cNvPr id="106" name="TextBox 105"/>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107" name="Rounded Rectangle 106"/>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37"/>
            <p:cNvGrpSpPr/>
            <p:nvPr/>
          </p:nvGrpSpPr>
          <p:grpSpPr>
            <a:xfrm>
              <a:off x="4664700" y="3931835"/>
              <a:ext cx="1156802" cy="194452"/>
              <a:chOff x="4725932" y="3949014"/>
              <a:chExt cx="1156802" cy="194452"/>
            </a:xfrm>
          </p:grpSpPr>
          <p:sp>
            <p:nvSpPr>
              <p:cNvPr id="104" name="TextBox 103"/>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105" name="Rounded Rectangle 104"/>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1"/>
            <p:cNvGrpSpPr/>
            <p:nvPr/>
          </p:nvGrpSpPr>
          <p:grpSpPr>
            <a:xfrm>
              <a:off x="6077268" y="3931835"/>
              <a:ext cx="1336946" cy="197254"/>
              <a:chOff x="6077268" y="3949014"/>
              <a:chExt cx="1336946" cy="197254"/>
            </a:xfrm>
          </p:grpSpPr>
          <p:sp>
            <p:nvSpPr>
              <p:cNvPr id="102" name="TextBox 101"/>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103" name="Rounded Rectangle 102"/>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10" name="Straight Connector 109"/>
          <p:cNvCxnSpPr/>
          <p:nvPr/>
        </p:nvCxnSpPr>
        <p:spPr>
          <a:xfrm flipV="1">
            <a:off x="4629607"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1935910" y="2518085"/>
            <a:ext cx="618935" cy="618935"/>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3372394" y="2930989"/>
            <a:ext cx="342561" cy="342561"/>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3029910" y="2025307"/>
            <a:ext cx="231314" cy="231312"/>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2702821" y="3273550"/>
            <a:ext cx="453809" cy="45380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15"/>
          <p:cNvGrpSpPr/>
          <p:nvPr/>
        </p:nvGrpSpPr>
        <p:grpSpPr>
          <a:xfrm>
            <a:off x="1524899" y="3503619"/>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6" name="Group 120"/>
          <p:cNvGrpSpPr/>
          <p:nvPr/>
        </p:nvGrpSpPr>
        <p:grpSpPr>
          <a:xfrm>
            <a:off x="3146427" y="1022434"/>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7" name="Group 125"/>
          <p:cNvGrpSpPr/>
          <p:nvPr/>
        </p:nvGrpSpPr>
        <p:grpSpPr>
          <a:xfrm>
            <a:off x="827204" y="2834365"/>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8" name="Group 130"/>
          <p:cNvGrpSpPr/>
          <p:nvPr/>
        </p:nvGrpSpPr>
        <p:grpSpPr>
          <a:xfrm>
            <a:off x="3546139" y="2905897"/>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sp>
        <p:nvSpPr>
          <p:cNvPr id="157" name="Oval 156"/>
          <p:cNvSpPr/>
          <p:nvPr/>
        </p:nvSpPr>
        <p:spPr>
          <a:xfrm>
            <a:off x="769938" y="1737494"/>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827204" y="2672175"/>
            <a:ext cx="258814" cy="258814"/>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Slide Number Placeholder 6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Left)">
                                      <p:cBhvr>
                                        <p:cTn id="17" dur="500"/>
                                        <p:tgtEl>
                                          <p:spTgt spid="17"/>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500" fill="hold"/>
                                        <p:tgtEl>
                                          <p:spTgt spid="115"/>
                                        </p:tgtEl>
                                        <p:attrNameLst>
                                          <p:attrName>ppt_w</p:attrName>
                                        </p:attrNameLst>
                                      </p:cBhvr>
                                      <p:tavLst>
                                        <p:tav tm="0">
                                          <p:val>
                                            <p:fltVal val="0"/>
                                          </p:val>
                                        </p:tav>
                                        <p:tav tm="100000">
                                          <p:val>
                                            <p:strVal val="#ppt_w"/>
                                          </p:val>
                                        </p:tav>
                                      </p:tavLst>
                                    </p:anim>
                                    <p:anim calcmode="lin" valueType="num">
                                      <p:cBhvr>
                                        <p:cTn id="22" dur="500" fill="hold"/>
                                        <p:tgtEl>
                                          <p:spTgt spid="115"/>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8" presetClass="entr" presetSubtype="3"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500"/>
                                        <p:tgtEl>
                                          <p:spTgt spid="18"/>
                                        </p:tgtEl>
                                      </p:cBhvr>
                                    </p:animEffect>
                                  </p:childTnLst>
                                </p:cTn>
                              </p:par>
                            </p:childTnLst>
                          </p:cTn>
                        </p:par>
                        <p:par>
                          <p:cTn id="36" fill="hold">
                            <p:stCondLst>
                              <p:cond delay="3500"/>
                            </p:stCondLst>
                            <p:childTnLst>
                              <p:par>
                                <p:cTn id="37" presetID="49" presetClass="entr" presetSubtype="0" decel="100000"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 calcmode="lin" valueType="num">
                                      <p:cBhvr>
                                        <p:cTn id="41" dur="500" fill="hold"/>
                                        <p:tgtEl>
                                          <p:spTgt spid="114"/>
                                        </p:tgtEl>
                                        <p:attrNameLst>
                                          <p:attrName>style.rotation</p:attrName>
                                        </p:attrNameLst>
                                      </p:cBhvr>
                                      <p:tavLst>
                                        <p:tav tm="0">
                                          <p:val>
                                            <p:fltVal val="360"/>
                                          </p:val>
                                        </p:tav>
                                        <p:tav tm="100000">
                                          <p:val>
                                            <p:fltVal val="0"/>
                                          </p:val>
                                        </p:tav>
                                      </p:tavLst>
                                    </p:anim>
                                    <p:animEffect transition="in" filter="fade">
                                      <p:cBhvr>
                                        <p:cTn id="42" dur="500"/>
                                        <p:tgtEl>
                                          <p:spTgt spid="114"/>
                                        </p:tgtEl>
                                      </p:cBhvr>
                                    </p:animEffect>
                                  </p:childTnLst>
                                </p:cTn>
                              </p:par>
                            </p:childTnLst>
                          </p:cTn>
                        </p:par>
                        <p:par>
                          <p:cTn id="43" fill="hold">
                            <p:stCondLst>
                              <p:cond delay="4000"/>
                            </p:stCondLst>
                            <p:childTnLst>
                              <p:par>
                                <p:cTn id="44" presetID="18" presetClass="entr" presetSubtype="3"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strips(upRight)">
                                      <p:cBhvr>
                                        <p:cTn id="46" dur="500"/>
                                        <p:tgtEl>
                                          <p:spTgt spid="16"/>
                                        </p:tgtEl>
                                      </p:cBhvr>
                                    </p:animEffect>
                                  </p:childTnLst>
                                </p:cTn>
                              </p:par>
                            </p:childTnLst>
                          </p:cTn>
                        </p:par>
                        <p:par>
                          <p:cTn id="47" fill="hold">
                            <p:stCondLst>
                              <p:cond delay="4500"/>
                            </p:stCondLst>
                            <p:childTnLst>
                              <p:par>
                                <p:cTn id="48" presetID="23" presetClass="entr" presetSubtype="16" fill="hold" grpId="0" nodeType="afterEffect">
                                  <p:stCondLst>
                                    <p:cond delay="0"/>
                                  </p:stCondLst>
                                  <p:childTnLst>
                                    <p:set>
                                      <p:cBhvr>
                                        <p:cTn id="49" dur="1" fill="hold">
                                          <p:stCondLst>
                                            <p:cond delay="0"/>
                                          </p:stCondLst>
                                        </p:cTn>
                                        <p:tgtEl>
                                          <p:spTgt spid="157"/>
                                        </p:tgtEl>
                                        <p:attrNameLst>
                                          <p:attrName>style.visibility</p:attrName>
                                        </p:attrNameLst>
                                      </p:cBhvr>
                                      <p:to>
                                        <p:strVal val="visible"/>
                                      </p:to>
                                    </p:set>
                                    <p:anim calcmode="lin" valueType="num">
                                      <p:cBhvr>
                                        <p:cTn id="50" dur="500" fill="hold"/>
                                        <p:tgtEl>
                                          <p:spTgt spid="157"/>
                                        </p:tgtEl>
                                        <p:attrNameLst>
                                          <p:attrName>ppt_w</p:attrName>
                                        </p:attrNameLst>
                                      </p:cBhvr>
                                      <p:tavLst>
                                        <p:tav tm="0">
                                          <p:val>
                                            <p:fltVal val="0"/>
                                          </p:val>
                                        </p:tav>
                                        <p:tav tm="100000">
                                          <p:val>
                                            <p:strVal val="#ppt_w"/>
                                          </p:val>
                                        </p:tav>
                                      </p:tavLst>
                                    </p:anim>
                                    <p:anim calcmode="lin" valueType="num">
                                      <p:cBhvr>
                                        <p:cTn id="51" dur="500" fill="hold"/>
                                        <p:tgtEl>
                                          <p:spTgt spid="157"/>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23" presetClass="entr" presetSubtype="16" fill="hold" grpId="0" nodeType="afterEffect">
                                  <p:stCondLst>
                                    <p:cond delay="0"/>
                                  </p:stCondLst>
                                  <p:childTnLst>
                                    <p:set>
                                      <p:cBhvr>
                                        <p:cTn id="54" dur="1" fill="hold">
                                          <p:stCondLst>
                                            <p:cond delay="0"/>
                                          </p:stCondLst>
                                        </p:cTn>
                                        <p:tgtEl>
                                          <p:spTgt spid="158"/>
                                        </p:tgtEl>
                                        <p:attrNameLst>
                                          <p:attrName>style.visibility</p:attrName>
                                        </p:attrNameLst>
                                      </p:cBhvr>
                                      <p:to>
                                        <p:strVal val="visible"/>
                                      </p:to>
                                    </p:set>
                                    <p:anim calcmode="lin" valueType="num">
                                      <p:cBhvr>
                                        <p:cTn id="55" dur="500" fill="hold"/>
                                        <p:tgtEl>
                                          <p:spTgt spid="158"/>
                                        </p:tgtEl>
                                        <p:attrNameLst>
                                          <p:attrName>ppt_w</p:attrName>
                                        </p:attrNameLst>
                                      </p:cBhvr>
                                      <p:tavLst>
                                        <p:tav tm="0">
                                          <p:val>
                                            <p:fltVal val="0"/>
                                          </p:val>
                                        </p:tav>
                                        <p:tav tm="100000">
                                          <p:val>
                                            <p:strVal val="#ppt_w"/>
                                          </p:val>
                                        </p:tav>
                                      </p:tavLst>
                                    </p:anim>
                                    <p:anim calcmode="lin" valueType="num">
                                      <p:cBhvr>
                                        <p:cTn id="56" dur="500" fill="hold"/>
                                        <p:tgtEl>
                                          <p:spTgt spid="15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18" presetClass="entr" presetSubtype="3"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strips(upRight)">
                                      <p:cBhvr>
                                        <p:cTn id="60" dur="500"/>
                                        <p:tgtEl>
                                          <p:spTgt spid="110"/>
                                        </p:tgtEl>
                                      </p:cBhvr>
                                    </p:animEffect>
                                  </p:childTnLst>
                                </p:cTn>
                              </p:par>
                            </p:childTnLst>
                          </p:cTn>
                        </p:par>
                        <p:par>
                          <p:cTn id="61" fill="hold">
                            <p:stCondLst>
                              <p:cond delay="6000"/>
                            </p:stCondLst>
                            <p:childTnLst>
                              <p:par>
                                <p:cTn id="62" presetID="12" presetClass="entr" presetSubtype="4"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lide(fromBottom)">
                                      <p:cBhvr>
                                        <p:cTn id="64" dur="500"/>
                                        <p:tgtEl>
                                          <p:spTgt spid="47"/>
                                        </p:tgtEl>
                                      </p:cBhvr>
                                    </p:animEffect>
                                  </p:childTnLst>
                                </p:cTn>
                              </p:par>
                            </p:childTnLst>
                          </p:cTn>
                        </p:par>
                        <p:par>
                          <p:cTn id="65" fill="hold">
                            <p:stCondLst>
                              <p:cond delay="6500"/>
                            </p:stCondLst>
                            <p:childTnLst>
                              <p:par>
                                <p:cTn id="66" presetID="2" presetClass="entr" presetSubtype="2" accel="50000" decel="5000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1+#ppt_w/2"/>
                                          </p:val>
                                        </p:tav>
                                        <p:tav tm="100000">
                                          <p:val>
                                            <p:strVal val="#ppt_x"/>
                                          </p:val>
                                        </p:tav>
                                      </p:tavLst>
                                    </p:anim>
                                    <p:anim calcmode="lin" valueType="num">
                                      <p:cBhvr additive="base">
                                        <p:cTn id="69" dur="500" fill="hold"/>
                                        <p:tgtEl>
                                          <p:spTgt spid="3"/>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12" presetClass="entr" presetSubtype="8" fill="hold" grpId="0" nodeType="afterEffect">
                                  <p:stCondLst>
                                    <p:cond delay="0"/>
                                  </p:stCondLst>
                                  <p:childTnLst>
                                    <p:set>
                                      <p:cBhvr>
                                        <p:cTn id="72" dur="1" fill="hold">
                                          <p:stCondLst>
                                            <p:cond delay="0"/>
                                          </p:stCondLst>
                                        </p:cTn>
                                        <p:tgtEl>
                                          <p:spTgt spid="54">
                                            <p:graphicEl>
                                              <a:chart seriesIdx="-3" categoryIdx="-3" bldStep="gridLegend"/>
                                            </p:graphicEl>
                                          </p:spTgt>
                                        </p:tgtEl>
                                        <p:attrNameLst>
                                          <p:attrName>style.visibility</p:attrName>
                                        </p:attrNameLst>
                                      </p:cBhvr>
                                      <p:to>
                                        <p:strVal val="visible"/>
                                      </p:to>
                                    </p:set>
                                    <p:animEffect transition="in" filter="slide(fromLeft)">
                                      <p:cBhvr>
                                        <p:cTn id="73" dur="500"/>
                                        <p:tgtEl>
                                          <p:spTgt spid="54">
                                            <p:graphicEl>
                                              <a:chart seriesIdx="-3" categoryIdx="-3" bldStep="gridLegend"/>
                                            </p:graphicEl>
                                          </p:spTgt>
                                        </p:tgtEl>
                                      </p:cBhvr>
                                    </p:animEffect>
                                  </p:childTnLst>
                                </p:cTn>
                              </p:par>
                            </p:childTnLst>
                          </p:cTn>
                        </p:par>
                        <p:par>
                          <p:cTn id="74" fill="hold">
                            <p:stCondLst>
                              <p:cond delay="7500"/>
                            </p:stCondLst>
                            <p:childTnLst>
                              <p:par>
                                <p:cTn id="75" presetID="12" presetClass="entr" presetSubtype="8" fill="hold" grpId="0" nodeType="afterEffect">
                                  <p:stCondLst>
                                    <p:cond delay="0"/>
                                  </p:stCondLst>
                                  <p:childTnLst>
                                    <p:set>
                                      <p:cBhvr>
                                        <p:cTn id="76" dur="1" fill="hold">
                                          <p:stCondLst>
                                            <p:cond delay="0"/>
                                          </p:stCondLst>
                                        </p:cTn>
                                        <p:tgtEl>
                                          <p:spTgt spid="54">
                                            <p:graphicEl>
                                              <a:chart seriesIdx="0" categoryIdx="-4" bldStep="series"/>
                                            </p:graphicEl>
                                          </p:spTgt>
                                        </p:tgtEl>
                                        <p:attrNameLst>
                                          <p:attrName>style.visibility</p:attrName>
                                        </p:attrNameLst>
                                      </p:cBhvr>
                                      <p:to>
                                        <p:strVal val="visible"/>
                                      </p:to>
                                    </p:set>
                                    <p:animEffect transition="in" filter="slide(fromLeft)">
                                      <p:cBhvr>
                                        <p:cTn id="77" dur="500"/>
                                        <p:tgtEl>
                                          <p:spTgt spid="54">
                                            <p:graphicEl>
                                              <a:chart seriesIdx="0" categoryIdx="-4" bldStep="series"/>
                                            </p:graphicEl>
                                          </p:spTgt>
                                        </p:tgtEl>
                                      </p:cBhvr>
                                    </p:animEffect>
                                  </p:childTnLst>
                                </p:cTn>
                              </p:par>
                            </p:childTnLst>
                          </p:cTn>
                        </p:par>
                        <p:par>
                          <p:cTn id="78" fill="hold">
                            <p:stCondLst>
                              <p:cond delay="8000"/>
                            </p:stCondLst>
                            <p:childTnLst>
                              <p:par>
                                <p:cTn id="79" presetID="12" presetClass="entr" presetSubtype="8" fill="hold" grpId="0" nodeType="afterEffect">
                                  <p:stCondLst>
                                    <p:cond delay="0"/>
                                  </p:stCondLst>
                                  <p:childTnLst>
                                    <p:set>
                                      <p:cBhvr>
                                        <p:cTn id="80" dur="1" fill="hold">
                                          <p:stCondLst>
                                            <p:cond delay="0"/>
                                          </p:stCondLst>
                                        </p:cTn>
                                        <p:tgtEl>
                                          <p:spTgt spid="54">
                                            <p:graphicEl>
                                              <a:chart seriesIdx="1" categoryIdx="-4" bldStep="series"/>
                                            </p:graphicEl>
                                          </p:spTgt>
                                        </p:tgtEl>
                                        <p:attrNameLst>
                                          <p:attrName>style.visibility</p:attrName>
                                        </p:attrNameLst>
                                      </p:cBhvr>
                                      <p:to>
                                        <p:strVal val="visible"/>
                                      </p:to>
                                    </p:set>
                                    <p:animEffect transition="in" filter="slide(fromLeft)">
                                      <p:cBhvr>
                                        <p:cTn id="81" dur="500"/>
                                        <p:tgtEl>
                                          <p:spTgt spid="54">
                                            <p:graphicEl>
                                              <a:chart seriesIdx="1" categoryIdx="-4" bldStep="series"/>
                                            </p:graphicEl>
                                          </p:spTgt>
                                        </p:tgtEl>
                                      </p:cBhvr>
                                    </p:animEffect>
                                  </p:childTnLst>
                                </p:cTn>
                              </p:par>
                            </p:childTnLst>
                          </p:cTn>
                        </p:par>
                        <p:par>
                          <p:cTn id="82" fill="hold">
                            <p:stCondLst>
                              <p:cond delay="8500"/>
                            </p:stCondLst>
                            <p:childTnLst>
                              <p:par>
                                <p:cTn id="83" presetID="12" presetClass="entr" presetSubtype="8" fill="hold" grpId="0" nodeType="afterEffect">
                                  <p:stCondLst>
                                    <p:cond delay="0"/>
                                  </p:stCondLst>
                                  <p:childTnLst>
                                    <p:set>
                                      <p:cBhvr>
                                        <p:cTn id="84" dur="1" fill="hold">
                                          <p:stCondLst>
                                            <p:cond delay="0"/>
                                          </p:stCondLst>
                                        </p:cTn>
                                        <p:tgtEl>
                                          <p:spTgt spid="54">
                                            <p:graphicEl>
                                              <a:chart seriesIdx="2" categoryIdx="-4" bldStep="series"/>
                                            </p:graphicEl>
                                          </p:spTgt>
                                        </p:tgtEl>
                                        <p:attrNameLst>
                                          <p:attrName>style.visibility</p:attrName>
                                        </p:attrNameLst>
                                      </p:cBhvr>
                                      <p:to>
                                        <p:strVal val="visible"/>
                                      </p:to>
                                    </p:set>
                                    <p:animEffect transition="in" filter="slide(fromLeft)">
                                      <p:cBhvr>
                                        <p:cTn id="85" dur="500"/>
                                        <p:tgtEl>
                                          <p:spTgt spid="54">
                                            <p:graphicEl>
                                              <a:chart seriesIdx="2" categoryIdx="-4" bldStep="series"/>
                                            </p:graphicEl>
                                          </p:spTgt>
                                        </p:tgtEl>
                                      </p:cBhvr>
                                    </p:animEffect>
                                  </p:childTnLst>
                                </p:cTn>
                              </p:par>
                            </p:childTnLst>
                          </p:cTn>
                        </p:par>
                        <p:par>
                          <p:cTn id="86" fill="hold">
                            <p:stCondLst>
                              <p:cond delay="9000"/>
                            </p:stCondLst>
                            <p:childTnLst>
                              <p:par>
                                <p:cTn id="87" presetID="12" presetClass="entr" presetSubtype="8" fill="hold" grpId="0" nodeType="afterEffect">
                                  <p:stCondLst>
                                    <p:cond delay="0"/>
                                  </p:stCondLst>
                                  <p:childTnLst>
                                    <p:set>
                                      <p:cBhvr>
                                        <p:cTn id="88" dur="1" fill="hold">
                                          <p:stCondLst>
                                            <p:cond delay="0"/>
                                          </p:stCondLst>
                                        </p:cTn>
                                        <p:tgtEl>
                                          <p:spTgt spid="54">
                                            <p:graphicEl>
                                              <a:chart seriesIdx="3" categoryIdx="-4" bldStep="series"/>
                                            </p:graphicEl>
                                          </p:spTgt>
                                        </p:tgtEl>
                                        <p:attrNameLst>
                                          <p:attrName>style.visibility</p:attrName>
                                        </p:attrNameLst>
                                      </p:cBhvr>
                                      <p:to>
                                        <p:strVal val="visible"/>
                                      </p:to>
                                    </p:set>
                                    <p:animEffect transition="in" filter="slide(fromLeft)">
                                      <p:cBhvr>
                                        <p:cTn id="89" dur="500"/>
                                        <p:tgtEl>
                                          <p:spTgt spid="54">
                                            <p:graphicEl>
                                              <a:chart seriesIdx="3" categoryIdx="-4" bldStep="series"/>
                                            </p:graphicEl>
                                          </p:spTgt>
                                        </p:tgtEl>
                                      </p:cBhvr>
                                    </p:animEffect>
                                  </p:childTnLst>
                                </p:cTn>
                              </p:par>
                            </p:childTnLst>
                          </p:cTn>
                        </p:par>
                        <p:par>
                          <p:cTn id="90" fill="hold">
                            <p:stCondLst>
                              <p:cond delay="9500"/>
                            </p:stCondLst>
                            <p:childTnLst>
                              <p:par>
                                <p:cTn id="91" presetID="2" presetClass="entr" presetSubtype="2" accel="50000" decel="50000"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1+#ppt_w/2"/>
                                          </p:val>
                                        </p:tav>
                                        <p:tav tm="100000">
                                          <p:val>
                                            <p:strVal val="#ppt_x"/>
                                          </p:val>
                                        </p:tav>
                                      </p:tavLst>
                                    </p:anim>
                                    <p:anim calcmode="lin" valueType="num">
                                      <p:cBhvr additive="base">
                                        <p:cTn id="94" dur="500" fill="hold"/>
                                        <p:tgtEl>
                                          <p:spTgt spid="2"/>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12" presetClass="entr" presetSubtype="4"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slide(fromBottom)">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47" grpId="0"/>
      <p:bldGraphic spid="54" grpId="0">
        <p:bldSub>
          <a:bldChart bld="series"/>
        </p:bldSub>
      </p:bldGraphic>
      <p:bldP spid="112" grpId="0" animBg="1"/>
      <p:bldP spid="113" grpId="0" animBg="1"/>
      <p:bldP spid="114" grpId="0" animBg="1"/>
      <p:bldP spid="115" grpId="0" animBg="1"/>
      <p:bldP spid="157" grpId="0" animBg="1"/>
      <p:bldP spid="15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2"/>
          <p:cNvGrpSpPr/>
          <p:nvPr/>
        </p:nvGrpSpPr>
        <p:grpSpPr>
          <a:xfrm>
            <a:off x="4655618" y="958754"/>
            <a:ext cx="3821823" cy="3276220"/>
            <a:chOff x="2246313" y="3175"/>
            <a:chExt cx="4659313" cy="3994150"/>
          </a:xfrm>
          <a:solidFill>
            <a:schemeClr val="bg2"/>
          </a:solidFill>
        </p:grpSpPr>
        <p:sp>
          <p:nvSpPr>
            <p:cNvPr id="74" name="Freeform 5"/>
            <p:cNvSpPr/>
            <p:nvPr/>
          </p:nvSpPr>
          <p:spPr bwMode="auto">
            <a:xfrm>
              <a:off x="2246313" y="873125"/>
              <a:ext cx="4273550" cy="3124200"/>
            </a:xfrm>
            <a:custGeom>
              <a:avLst/>
              <a:gdLst/>
              <a:ahLst/>
              <a:cxnLst>
                <a:cxn ang="0">
                  <a:pos x="1751" y="960"/>
                </a:cxn>
                <a:cxn ang="0">
                  <a:pos x="1692" y="961"/>
                </a:cxn>
                <a:cxn ang="0">
                  <a:pos x="1615" y="924"/>
                </a:cxn>
                <a:cxn ang="0">
                  <a:pos x="1515" y="1025"/>
                </a:cxn>
                <a:cxn ang="0">
                  <a:pos x="1529" y="952"/>
                </a:cxn>
                <a:cxn ang="0">
                  <a:pos x="1645" y="805"/>
                </a:cxn>
                <a:cxn ang="0">
                  <a:pos x="1729" y="592"/>
                </a:cxn>
                <a:cxn ang="0">
                  <a:pos x="1674" y="610"/>
                </a:cxn>
                <a:cxn ang="0">
                  <a:pos x="1665" y="605"/>
                </a:cxn>
                <a:cxn ang="0">
                  <a:pos x="1602" y="570"/>
                </a:cxn>
                <a:cxn ang="0">
                  <a:pos x="1468" y="485"/>
                </a:cxn>
                <a:cxn ang="0">
                  <a:pos x="1358" y="563"/>
                </a:cxn>
                <a:cxn ang="0">
                  <a:pos x="1239" y="447"/>
                </a:cxn>
                <a:cxn ang="0">
                  <a:pos x="1173" y="528"/>
                </a:cxn>
                <a:cxn ang="0">
                  <a:pos x="1229" y="765"/>
                </a:cxn>
                <a:cxn ang="0">
                  <a:pos x="1239" y="901"/>
                </a:cxn>
                <a:cxn ang="0">
                  <a:pos x="1150" y="836"/>
                </a:cxn>
                <a:cxn ang="0">
                  <a:pos x="1055" y="771"/>
                </a:cxn>
                <a:cxn ang="0">
                  <a:pos x="974" y="729"/>
                </a:cxn>
                <a:cxn ang="0">
                  <a:pos x="893" y="673"/>
                </a:cxn>
                <a:cxn ang="0">
                  <a:pos x="865" y="458"/>
                </a:cxn>
                <a:cxn ang="0">
                  <a:pos x="973" y="392"/>
                </a:cxn>
                <a:cxn ang="0">
                  <a:pos x="995" y="351"/>
                </a:cxn>
                <a:cxn ang="0">
                  <a:pos x="1027" y="246"/>
                </a:cxn>
                <a:cxn ang="0">
                  <a:pos x="986" y="224"/>
                </a:cxn>
                <a:cxn ang="0">
                  <a:pos x="913" y="270"/>
                </a:cxn>
                <a:cxn ang="0">
                  <a:pos x="829" y="174"/>
                </a:cxn>
                <a:cxn ang="0">
                  <a:pos x="830" y="278"/>
                </a:cxn>
                <a:cxn ang="0">
                  <a:pos x="743" y="296"/>
                </a:cxn>
                <a:cxn ang="0">
                  <a:pos x="552" y="232"/>
                </a:cxn>
                <a:cxn ang="0">
                  <a:pos x="431" y="122"/>
                </a:cxn>
                <a:cxn ang="0">
                  <a:pos x="295" y="54"/>
                </a:cxn>
                <a:cxn ang="0">
                  <a:pos x="24" y="302"/>
                </a:cxn>
                <a:cxn ang="0">
                  <a:pos x="46" y="370"/>
                </a:cxn>
                <a:cxn ang="0">
                  <a:pos x="75" y="379"/>
                </a:cxn>
                <a:cxn ang="0">
                  <a:pos x="71" y="448"/>
                </a:cxn>
                <a:cxn ang="0">
                  <a:pos x="65" y="498"/>
                </a:cxn>
                <a:cxn ang="0">
                  <a:pos x="44" y="651"/>
                </a:cxn>
                <a:cxn ang="0">
                  <a:pos x="51" y="698"/>
                </a:cxn>
                <a:cxn ang="0">
                  <a:pos x="35" y="758"/>
                </a:cxn>
                <a:cxn ang="0">
                  <a:pos x="85" y="829"/>
                </a:cxn>
                <a:cxn ang="0">
                  <a:pos x="793" y="1059"/>
                </a:cxn>
                <a:cxn ang="0">
                  <a:pos x="902" y="1074"/>
                </a:cxn>
                <a:cxn ang="0">
                  <a:pos x="1010" y="1086"/>
                </a:cxn>
                <a:cxn ang="0">
                  <a:pos x="1124" y="1087"/>
                </a:cxn>
                <a:cxn ang="0">
                  <a:pos x="1166" y="1148"/>
                </a:cxn>
                <a:cxn ang="0">
                  <a:pos x="1251" y="1180"/>
                </a:cxn>
                <a:cxn ang="0">
                  <a:pos x="1244" y="1264"/>
                </a:cxn>
                <a:cxn ang="0">
                  <a:pos x="1341" y="1249"/>
                </a:cxn>
                <a:cxn ang="0">
                  <a:pos x="1401" y="1184"/>
                </a:cxn>
                <a:cxn ang="0">
                  <a:pos x="1542" y="1075"/>
                </a:cxn>
                <a:cxn ang="0">
                  <a:pos x="1577" y="972"/>
                </a:cxn>
                <a:cxn ang="0">
                  <a:pos x="1663" y="1039"/>
                </a:cxn>
                <a:cxn ang="0">
                  <a:pos x="1708" y="981"/>
                </a:cxn>
                <a:cxn ang="0">
                  <a:pos x="1742" y="990"/>
                </a:cxn>
                <a:cxn ang="0">
                  <a:pos x="1693" y="1040"/>
                </a:cxn>
                <a:cxn ang="0">
                  <a:pos x="1726" y="1084"/>
                </a:cxn>
                <a:cxn ang="0">
                  <a:pos x="1756" y="1011"/>
                </a:cxn>
                <a:cxn ang="0">
                  <a:pos x="1808" y="952"/>
                </a:cxn>
              </a:cxnLst>
              <a:rect l="0" t="0" r="r" b="b"/>
              <a:pathLst>
                <a:path w="1808" h="1321">
                  <a:moveTo>
                    <a:pt x="1800" y="950"/>
                  </a:moveTo>
                  <a:cubicBezTo>
                    <a:pt x="1795" y="951"/>
                    <a:pt x="1797" y="951"/>
                    <a:pt x="1793" y="948"/>
                  </a:cubicBezTo>
                  <a:cubicBezTo>
                    <a:pt x="1786" y="944"/>
                    <a:pt x="1785" y="947"/>
                    <a:pt x="1778" y="948"/>
                  </a:cubicBezTo>
                  <a:cubicBezTo>
                    <a:pt x="1770" y="949"/>
                    <a:pt x="1772" y="944"/>
                    <a:pt x="1766" y="952"/>
                  </a:cubicBezTo>
                  <a:cubicBezTo>
                    <a:pt x="1762" y="959"/>
                    <a:pt x="1759" y="959"/>
                    <a:pt x="1751" y="960"/>
                  </a:cubicBezTo>
                  <a:cubicBezTo>
                    <a:pt x="1747" y="960"/>
                    <a:pt x="1745" y="964"/>
                    <a:pt x="1741" y="965"/>
                  </a:cubicBezTo>
                  <a:cubicBezTo>
                    <a:pt x="1737" y="966"/>
                    <a:pt x="1734" y="965"/>
                    <a:pt x="1730" y="965"/>
                  </a:cubicBezTo>
                  <a:cubicBezTo>
                    <a:pt x="1731" y="965"/>
                    <a:pt x="1716" y="969"/>
                    <a:pt x="1718" y="966"/>
                  </a:cubicBezTo>
                  <a:cubicBezTo>
                    <a:pt x="1726" y="954"/>
                    <a:pt x="1712" y="959"/>
                    <a:pt x="1706" y="962"/>
                  </a:cubicBezTo>
                  <a:cubicBezTo>
                    <a:pt x="1700" y="965"/>
                    <a:pt x="1697" y="964"/>
                    <a:pt x="1692" y="961"/>
                  </a:cubicBezTo>
                  <a:cubicBezTo>
                    <a:pt x="1685" y="958"/>
                    <a:pt x="1674" y="948"/>
                    <a:pt x="1673" y="939"/>
                  </a:cubicBezTo>
                  <a:cubicBezTo>
                    <a:pt x="1657" y="944"/>
                    <a:pt x="1665" y="931"/>
                    <a:pt x="1664" y="922"/>
                  </a:cubicBezTo>
                  <a:cubicBezTo>
                    <a:pt x="1661" y="904"/>
                    <a:pt x="1647" y="917"/>
                    <a:pt x="1645" y="928"/>
                  </a:cubicBezTo>
                  <a:cubicBezTo>
                    <a:pt x="1638" y="930"/>
                    <a:pt x="1638" y="920"/>
                    <a:pt x="1631" y="919"/>
                  </a:cubicBezTo>
                  <a:cubicBezTo>
                    <a:pt x="1624" y="917"/>
                    <a:pt x="1620" y="922"/>
                    <a:pt x="1615" y="924"/>
                  </a:cubicBezTo>
                  <a:cubicBezTo>
                    <a:pt x="1618" y="917"/>
                    <a:pt x="1623" y="914"/>
                    <a:pt x="1631" y="912"/>
                  </a:cubicBezTo>
                  <a:cubicBezTo>
                    <a:pt x="1645" y="908"/>
                    <a:pt x="1654" y="902"/>
                    <a:pt x="1658" y="887"/>
                  </a:cubicBezTo>
                  <a:cubicBezTo>
                    <a:pt x="1668" y="852"/>
                    <a:pt x="1628" y="859"/>
                    <a:pt x="1610" y="871"/>
                  </a:cubicBezTo>
                  <a:cubicBezTo>
                    <a:pt x="1586" y="888"/>
                    <a:pt x="1555" y="917"/>
                    <a:pt x="1546" y="945"/>
                  </a:cubicBezTo>
                  <a:cubicBezTo>
                    <a:pt x="1538" y="971"/>
                    <a:pt x="1533" y="1005"/>
                    <a:pt x="1515" y="1025"/>
                  </a:cubicBezTo>
                  <a:cubicBezTo>
                    <a:pt x="1501" y="1041"/>
                    <a:pt x="1482" y="1053"/>
                    <a:pt x="1470" y="1071"/>
                  </a:cubicBezTo>
                  <a:cubicBezTo>
                    <a:pt x="1471" y="1066"/>
                    <a:pt x="1473" y="1061"/>
                    <a:pt x="1475" y="1058"/>
                  </a:cubicBezTo>
                  <a:cubicBezTo>
                    <a:pt x="1480" y="1049"/>
                    <a:pt x="1486" y="1042"/>
                    <a:pt x="1493" y="1035"/>
                  </a:cubicBezTo>
                  <a:cubicBezTo>
                    <a:pt x="1503" y="1023"/>
                    <a:pt x="1512" y="1014"/>
                    <a:pt x="1518" y="999"/>
                  </a:cubicBezTo>
                  <a:cubicBezTo>
                    <a:pt x="1524" y="984"/>
                    <a:pt x="1527" y="968"/>
                    <a:pt x="1529" y="952"/>
                  </a:cubicBezTo>
                  <a:cubicBezTo>
                    <a:pt x="1531" y="937"/>
                    <a:pt x="1537" y="924"/>
                    <a:pt x="1544" y="910"/>
                  </a:cubicBezTo>
                  <a:cubicBezTo>
                    <a:pt x="1549" y="901"/>
                    <a:pt x="1558" y="896"/>
                    <a:pt x="1563" y="887"/>
                  </a:cubicBezTo>
                  <a:cubicBezTo>
                    <a:pt x="1568" y="879"/>
                    <a:pt x="1562" y="868"/>
                    <a:pt x="1565" y="859"/>
                  </a:cubicBezTo>
                  <a:cubicBezTo>
                    <a:pt x="1569" y="844"/>
                    <a:pt x="1586" y="834"/>
                    <a:pt x="1597" y="824"/>
                  </a:cubicBezTo>
                  <a:cubicBezTo>
                    <a:pt x="1613" y="812"/>
                    <a:pt x="1627" y="812"/>
                    <a:pt x="1645" y="805"/>
                  </a:cubicBezTo>
                  <a:cubicBezTo>
                    <a:pt x="1668" y="798"/>
                    <a:pt x="1697" y="787"/>
                    <a:pt x="1715" y="770"/>
                  </a:cubicBezTo>
                  <a:cubicBezTo>
                    <a:pt x="1725" y="760"/>
                    <a:pt x="1725" y="747"/>
                    <a:pt x="1727" y="734"/>
                  </a:cubicBezTo>
                  <a:cubicBezTo>
                    <a:pt x="1731" y="716"/>
                    <a:pt x="1738" y="697"/>
                    <a:pt x="1749" y="682"/>
                  </a:cubicBezTo>
                  <a:cubicBezTo>
                    <a:pt x="1763" y="664"/>
                    <a:pt x="1774" y="655"/>
                    <a:pt x="1774" y="631"/>
                  </a:cubicBezTo>
                  <a:cubicBezTo>
                    <a:pt x="1764" y="619"/>
                    <a:pt x="1744" y="596"/>
                    <a:pt x="1729" y="592"/>
                  </a:cubicBezTo>
                  <a:cubicBezTo>
                    <a:pt x="1725" y="591"/>
                    <a:pt x="1716" y="589"/>
                    <a:pt x="1712" y="591"/>
                  </a:cubicBezTo>
                  <a:cubicBezTo>
                    <a:pt x="1708" y="594"/>
                    <a:pt x="1711" y="602"/>
                    <a:pt x="1708" y="604"/>
                  </a:cubicBezTo>
                  <a:cubicBezTo>
                    <a:pt x="1708" y="604"/>
                    <a:pt x="1705" y="606"/>
                    <a:pt x="1704" y="606"/>
                  </a:cubicBezTo>
                  <a:cubicBezTo>
                    <a:pt x="1701" y="599"/>
                    <a:pt x="1696" y="589"/>
                    <a:pt x="1687" y="589"/>
                  </a:cubicBezTo>
                  <a:cubicBezTo>
                    <a:pt x="1675" y="590"/>
                    <a:pt x="1678" y="602"/>
                    <a:pt x="1674" y="610"/>
                  </a:cubicBezTo>
                  <a:cubicBezTo>
                    <a:pt x="1672" y="617"/>
                    <a:pt x="1669" y="626"/>
                    <a:pt x="1665" y="632"/>
                  </a:cubicBezTo>
                  <a:cubicBezTo>
                    <a:pt x="1662" y="640"/>
                    <a:pt x="1654" y="643"/>
                    <a:pt x="1650" y="649"/>
                  </a:cubicBezTo>
                  <a:cubicBezTo>
                    <a:pt x="1649" y="649"/>
                    <a:pt x="1648" y="649"/>
                    <a:pt x="1648" y="649"/>
                  </a:cubicBezTo>
                  <a:cubicBezTo>
                    <a:pt x="1648" y="638"/>
                    <a:pt x="1652" y="633"/>
                    <a:pt x="1657" y="624"/>
                  </a:cubicBezTo>
                  <a:cubicBezTo>
                    <a:pt x="1661" y="618"/>
                    <a:pt x="1662" y="612"/>
                    <a:pt x="1665" y="605"/>
                  </a:cubicBezTo>
                  <a:cubicBezTo>
                    <a:pt x="1667" y="598"/>
                    <a:pt x="1675" y="593"/>
                    <a:pt x="1678" y="586"/>
                  </a:cubicBezTo>
                  <a:cubicBezTo>
                    <a:pt x="1684" y="568"/>
                    <a:pt x="1658" y="567"/>
                    <a:pt x="1653" y="583"/>
                  </a:cubicBezTo>
                  <a:cubicBezTo>
                    <a:pt x="1646" y="577"/>
                    <a:pt x="1633" y="577"/>
                    <a:pt x="1625" y="578"/>
                  </a:cubicBezTo>
                  <a:cubicBezTo>
                    <a:pt x="1621" y="579"/>
                    <a:pt x="1603" y="591"/>
                    <a:pt x="1603" y="582"/>
                  </a:cubicBezTo>
                  <a:cubicBezTo>
                    <a:pt x="1603" y="578"/>
                    <a:pt x="1602" y="574"/>
                    <a:pt x="1602" y="570"/>
                  </a:cubicBezTo>
                  <a:cubicBezTo>
                    <a:pt x="1580" y="569"/>
                    <a:pt x="1563" y="568"/>
                    <a:pt x="1549" y="549"/>
                  </a:cubicBezTo>
                  <a:cubicBezTo>
                    <a:pt x="1551" y="546"/>
                    <a:pt x="1550" y="543"/>
                    <a:pt x="1552" y="540"/>
                  </a:cubicBezTo>
                  <a:cubicBezTo>
                    <a:pt x="1547" y="532"/>
                    <a:pt x="1534" y="529"/>
                    <a:pt x="1527" y="525"/>
                  </a:cubicBezTo>
                  <a:cubicBezTo>
                    <a:pt x="1550" y="514"/>
                    <a:pt x="1491" y="499"/>
                    <a:pt x="1494" y="506"/>
                  </a:cubicBezTo>
                  <a:cubicBezTo>
                    <a:pt x="1491" y="498"/>
                    <a:pt x="1479" y="484"/>
                    <a:pt x="1468" y="485"/>
                  </a:cubicBezTo>
                  <a:cubicBezTo>
                    <a:pt x="1466" y="485"/>
                    <a:pt x="1453" y="466"/>
                    <a:pt x="1450" y="464"/>
                  </a:cubicBezTo>
                  <a:cubicBezTo>
                    <a:pt x="1443" y="458"/>
                    <a:pt x="1431" y="454"/>
                    <a:pt x="1425" y="447"/>
                  </a:cubicBezTo>
                  <a:cubicBezTo>
                    <a:pt x="1422" y="461"/>
                    <a:pt x="1423" y="475"/>
                    <a:pt x="1425" y="489"/>
                  </a:cubicBezTo>
                  <a:cubicBezTo>
                    <a:pt x="1427" y="506"/>
                    <a:pt x="1429" y="538"/>
                    <a:pt x="1411" y="550"/>
                  </a:cubicBezTo>
                  <a:cubicBezTo>
                    <a:pt x="1391" y="564"/>
                    <a:pt x="1374" y="534"/>
                    <a:pt x="1358" y="563"/>
                  </a:cubicBezTo>
                  <a:cubicBezTo>
                    <a:pt x="1355" y="551"/>
                    <a:pt x="1362" y="542"/>
                    <a:pt x="1358" y="530"/>
                  </a:cubicBezTo>
                  <a:cubicBezTo>
                    <a:pt x="1343" y="521"/>
                    <a:pt x="1343" y="506"/>
                    <a:pt x="1337" y="491"/>
                  </a:cubicBezTo>
                  <a:cubicBezTo>
                    <a:pt x="1331" y="476"/>
                    <a:pt x="1323" y="474"/>
                    <a:pt x="1308" y="477"/>
                  </a:cubicBezTo>
                  <a:cubicBezTo>
                    <a:pt x="1290" y="482"/>
                    <a:pt x="1288" y="479"/>
                    <a:pt x="1275" y="466"/>
                  </a:cubicBezTo>
                  <a:cubicBezTo>
                    <a:pt x="1267" y="457"/>
                    <a:pt x="1252" y="448"/>
                    <a:pt x="1239" y="447"/>
                  </a:cubicBezTo>
                  <a:cubicBezTo>
                    <a:pt x="1226" y="446"/>
                    <a:pt x="1221" y="456"/>
                    <a:pt x="1215" y="466"/>
                  </a:cubicBezTo>
                  <a:cubicBezTo>
                    <a:pt x="1203" y="468"/>
                    <a:pt x="1188" y="465"/>
                    <a:pt x="1177" y="462"/>
                  </a:cubicBezTo>
                  <a:cubicBezTo>
                    <a:pt x="1169" y="461"/>
                    <a:pt x="1158" y="469"/>
                    <a:pt x="1157" y="476"/>
                  </a:cubicBezTo>
                  <a:cubicBezTo>
                    <a:pt x="1155" y="488"/>
                    <a:pt x="1166" y="491"/>
                    <a:pt x="1170" y="500"/>
                  </a:cubicBezTo>
                  <a:cubicBezTo>
                    <a:pt x="1176" y="509"/>
                    <a:pt x="1170" y="519"/>
                    <a:pt x="1173" y="528"/>
                  </a:cubicBezTo>
                  <a:cubicBezTo>
                    <a:pt x="1175" y="537"/>
                    <a:pt x="1186" y="541"/>
                    <a:pt x="1190" y="548"/>
                  </a:cubicBezTo>
                  <a:cubicBezTo>
                    <a:pt x="1201" y="567"/>
                    <a:pt x="1187" y="584"/>
                    <a:pt x="1184" y="602"/>
                  </a:cubicBezTo>
                  <a:cubicBezTo>
                    <a:pt x="1179" y="623"/>
                    <a:pt x="1203" y="630"/>
                    <a:pt x="1217" y="641"/>
                  </a:cubicBezTo>
                  <a:cubicBezTo>
                    <a:pt x="1251" y="666"/>
                    <a:pt x="1265" y="702"/>
                    <a:pt x="1243" y="742"/>
                  </a:cubicBezTo>
                  <a:cubicBezTo>
                    <a:pt x="1239" y="749"/>
                    <a:pt x="1235" y="759"/>
                    <a:pt x="1229" y="765"/>
                  </a:cubicBezTo>
                  <a:cubicBezTo>
                    <a:pt x="1222" y="771"/>
                    <a:pt x="1212" y="771"/>
                    <a:pt x="1206" y="778"/>
                  </a:cubicBezTo>
                  <a:cubicBezTo>
                    <a:pt x="1193" y="791"/>
                    <a:pt x="1218" y="802"/>
                    <a:pt x="1222" y="814"/>
                  </a:cubicBezTo>
                  <a:cubicBezTo>
                    <a:pt x="1229" y="832"/>
                    <a:pt x="1236" y="844"/>
                    <a:pt x="1246" y="859"/>
                  </a:cubicBezTo>
                  <a:cubicBezTo>
                    <a:pt x="1256" y="874"/>
                    <a:pt x="1249" y="892"/>
                    <a:pt x="1253" y="910"/>
                  </a:cubicBezTo>
                  <a:cubicBezTo>
                    <a:pt x="1247" y="909"/>
                    <a:pt x="1242" y="905"/>
                    <a:pt x="1239" y="901"/>
                  </a:cubicBezTo>
                  <a:cubicBezTo>
                    <a:pt x="1235" y="911"/>
                    <a:pt x="1235" y="934"/>
                    <a:pt x="1216" y="921"/>
                  </a:cubicBezTo>
                  <a:cubicBezTo>
                    <a:pt x="1211" y="918"/>
                    <a:pt x="1210" y="910"/>
                    <a:pt x="1205" y="906"/>
                  </a:cubicBezTo>
                  <a:cubicBezTo>
                    <a:pt x="1200" y="902"/>
                    <a:pt x="1194" y="900"/>
                    <a:pt x="1189" y="897"/>
                  </a:cubicBezTo>
                  <a:cubicBezTo>
                    <a:pt x="1186" y="887"/>
                    <a:pt x="1177" y="884"/>
                    <a:pt x="1170" y="877"/>
                  </a:cubicBezTo>
                  <a:cubicBezTo>
                    <a:pt x="1157" y="867"/>
                    <a:pt x="1155" y="851"/>
                    <a:pt x="1150" y="836"/>
                  </a:cubicBezTo>
                  <a:cubicBezTo>
                    <a:pt x="1144" y="821"/>
                    <a:pt x="1146" y="805"/>
                    <a:pt x="1142" y="790"/>
                  </a:cubicBezTo>
                  <a:cubicBezTo>
                    <a:pt x="1139" y="776"/>
                    <a:pt x="1128" y="779"/>
                    <a:pt x="1115" y="779"/>
                  </a:cubicBezTo>
                  <a:cubicBezTo>
                    <a:pt x="1104" y="780"/>
                    <a:pt x="1093" y="780"/>
                    <a:pt x="1082" y="782"/>
                  </a:cubicBezTo>
                  <a:cubicBezTo>
                    <a:pt x="1075" y="784"/>
                    <a:pt x="1071" y="787"/>
                    <a:pt x="1065" y="783"/>
                  </a:cubicBezTo>
                  <a:cubicBezTo>
                    <a:pt x="1060" y="781"/>
                    <a:pt x="1060" y="774"/>
                    <a:pt x="1055" y="771"/>
                  </a:cubicBezTo>
                  <a:cubicBezTo>
                    <a:pt x="1050" y="768"/>
                    <a:pt x="1045" y="772"/>
                    <a:pt x="1040" y="770"/>
                  </a:cubicBezTo>
                  <a:cubicBezTo>
                    <a:pt x="1036" y="769"/>
                    <a:pt x="1034" y="764"/>
                    <a:pt x="1030" y="763"/>
                  </a:cubicBezTo>
                  <a:cubicBezTo>
                    <a:pt x="1024" y="761"/>
                    <a:pt x="1016" y="765"/>
                    <a:pt x="1011" y="762"/>
                  </a:cubicBezTo>
                  <a:cubicBezTo>
                    <a:pt x="1006" y="759"/>
                    <a:pt x="1004" y="752"/>
                    <a:pt x="1000" y="746"/>
                  </a:cubicBezTo>
                  <a:cubicBezTo>
                    <a:pt x="993" y="738"/>
                    <a:pt x="986" y="730"/>
                    <a:pt x="974" y="729"/>
                  </a:cubicBezTo>
                  <a:cubicBezTo>
                    <a:pt x="970" y="728"/>
                    <a:pt x="964" y="731"/>
                    <a:pt x="960" y="729"/>
                  </a:cubicBezTo>
                  <a:cubicBezTo>
                    <a:pt x="956" y="728"/>
                    <a:pt x="955" y="724"/>
                    <a:pt x="952" y="722"/>
                  </a:cubicBezTo>
                  <a:cubicBezTo>
                    <a:pt x="944" y="719"/>
                    <a:pt x="930" y="718"/>
                    <a:pt x="921" y="721"/>
                  </a:cubicBezTo>
                  <a:cubicBezTo>
                    <a:pt x="920" y="721"/>
                    <a:pt x="899" y="729"/>
                    <a:pt x="899" y="724"/>
                  </a:cubicBezTo>
                  <a:cubicBezTo>
                    <a:pt x="898" y="708"/>
                    <a:pt x="897" y="688"/>
                    <a:pt x="893" y="673"/>
                  </a:cubicBezTo>
                  <a:cubicBezTo>
                    <a:pt x="886" y="651"/>
                    <a:pt x="874" y="665"/>
                    <a:pt x="858" y="660"/>
                  </a:cubicBezTo>
                  <a:cubicBezTo>
                    <a:pt x="842" y="655"/>
                    <a:pt x="847" y="629"/>
                    <a:pt x="849" y="617"/>
                  </a:cubicBezTo>
                  <a:cubicBezTo>
                    <a:pt x="855" y="579"/>
                    <a:pt x="871" y="535"/>
                    <a:pt x="893" y="504"/>
                  </a:cubicBezTo>
                  <a:cubicBezTo>
                    <a:pt x="901" y="494"/>
                    <a:pt x="931" y="490"/>
                    <a:pt x="915" y="472"/>
                  </a:cubicBezTo>
                  <a:cubicBezTo>
                    <a:pt x="906" y="461"/>
                    <a:pt x="878" y="459"/>
                    <a:pt x="865" y="458"/>
                  </a:cubicBezTo>
                  <a:cubicBezTo>
                    <a:pt x="864" y="438"/>
                    <a:pt x="901" y="456"/>
                    <a:pt x="910" y="459"/>
                  </a:cubicBezTo>
                  <a:cubicBezTo>
                    <a:pt x="920" y="463"/>
                    <a:pt x="924" y="467"/>
                    <a:pt x="933" y="454"/>
                  </a:cubicBezTo>
                  <a:cubicBezTo>
                    <a:pt x="939" y="445"/>
                    <a:pt x="942" y="440"/>
                    <a:pt x="956" y="444"/>
                  </a:cubicBezTo>
                  <a:cubicBezTo>
                    <a:pt x="963" y="436"/>
                    <a:pt x="970" y="422"/>
                    <a:pt x="975" y="411"/>
                  </a:cubicBezTo>
                  <a:cubicBezTo>
                    <a:pt x="977" y="405"/>
                    <a:pt x="979" y="397"/>
                    <a:pt x="973" y="392"/>
                  </a:cubicBezTo>
                  <a:cubicBezTo>
                    <a:pt x="966" y="388"/>
                    <a:pt x="961" y="394"/>
                    <a:pt x="955" y="394"/>
                  </a:cubicBezTo>
                  <a:cubicBezTo>
                    <a:pt x="939" y="394"/>
                    <a:pt x="926" y="377"/>
                    <a:pt x="913" y="370"/>
                  </a:cubicBezTo>
                  <a:cubicBezTo>
                    <a:pt x="921" y="374"/>
                    <a:pt x="937" y="368"/>
                    <a:pt x="947" y="373"/>
                  </a:cubicBezTo>
                  <a:cubicBezTo>
                    <a:pt x="957" y="379"/>
                    <a:pt x="962" y="390"/>
                    <a:pt x="976" y="382"/>
                  </a:cubicBezTo>
                  <a:cubicBezTo>
                    <a:pt x="987" y="377"/>
                    <a:pt x="990" y="361"/>
                    <a:pt x="995" y="351"/>
                  </a:cubicBezTo>
                  <a:cubicBezTo>
                    <a:pt x="993" y="349"/>
                    <a:pt x="979" y="342"/>
                    <a:pt x="977" y="343"/>
                  </a:cubicBezTo>
                  <a:cubicBezTo>
                    <a:pt x="982" y="340"/>
                    <a:pt x="1000" y="329"/>
                    <a:pt x="1002" y="342"/>
                  </a:cubicBezTo>
                  <a:cubicBezTo>
                    <a:pt x="1019" y="343"/>
                    <a:pt x="1025" y="333"/>
                    <a:pt x="1036" y="322"/>
                  </a:cubicBezTo>
                  <a:cubicBezTo>
                    <a:pt x="1047" y="312"/>
                    <a:pt x="1062" y="305"/>
                    <a:pt x="1057" y="288"/>
                  </a:cubicBezTo>
                  <a:cubicBezTo>
                    <a:pt x="1056" y="285"/>
                    <a:pt x="1026" y="246"/>
                    <a:pt x="1027" y="246"/>
                  </a:cubicBezTo>
                  <a:cubicBezTo>
                    <a:pt x="1052" y="244"/>
                    <a:pt x="1038" y="220"/>
                    <a:pt x="1027" y="210"/>
                  </a:cubicBezTo>
                  <a:cubicBezTo>
                    <a:pt x="1013" y="214"/>
                    <a:pt x="1004" y="197"/>
                    <a:pt x="991" y="208"/>
                  </a:cubicBezTo>
                  <a:cubicBezTo>
                    <a:pt x="986" y="205"/>
                    <a:pt x="982" y="206"/>
                    <a:pt x="977" y="204"/>
                  </a:cubicBezTo>
                  <a:cubicBezTo>
                    <a:pt x="975" y="211"/>
                    <a:pt x="975" y="217"/>
                    <a:pt x="979" y="224"/>
                  </a:cubicBezTo>
                  <a:cubicBezTo>
                    <a:pt x="981" y="224"/>
                    <a:pt x="984" y="224"/>
                    <a:pt x="986" y="224"/>
                  </a:cubicBezTo>
                  <a:cubicBezTo>
                    <a:pt x="991" y="238"/>
                    <a:pt x="987" y="268"/>
                    <a:pt x="984" y="282"/>
                  </a:cubicBezTo>
                  <a:cubicBezTo>
                    <a:pt x="969" y="345"/>
                    <a:pt x="931" y="280"/>
                    <a:pt x="949" y="258"/>
                  </a:cubicBezTo>
                  <a:cubicBezTo>
                    <a:pt x="939" y="250"/>
                    <a:pt x="933" y="240"/>
                    <a:pt x="923" y="233"/>
                  </a:cubicBezTo>
                  <a:cubicBezTo>
                    <a:pt x="922" y="246"/>
                    <a:pt x="931" y="265"/>
                    <a:pt x="923" y="274"/>
                  </a:cubicBezTo>
                  <a:cubicBezTo>
                    <a:pt x="920" y="273"/>
                    <a:pt x="915" y="271"/>
                    <a:pt x="913" y="270"/>
                  </a:cubicBezTo>
                  <a:cubicBezTo>
                    <a:pt x="914" y="251"/>
                    <a:pt x="907" y="225"/>
                    <a:pt x="883" y="232"/>
                  </a:cubicBezTo>
                  <a:cubicBezTo>
                    <a:pt x="879" y="215"/>
                    <a:pt x="885" y="199"/>
                    <a:pt x="882" y="183"/>
                  </a:cubicBezTo>
                  <a:cubicBezTo>
                    <a:pt x="881" y="175"/>
                    <a:pt x="872" y="152"/>
                    <a:pt x="866" y="142"/>
                  </a:cubicBezTo>
                  <a:cubicBezTo>
                    <a:pt x="857" y="143"/>
                    <a:pt x="849" y="139"/>
                    <a:pt x="841" y="137"/>
                  </a:cubicBezTo>
                  <a:cubicBezTo>
                    <a:pt x="841" y="148"/>
                    <a:pt x="832" y="164"/>
                    <a:pt x="829" y="174"/>
                  </a:cubicBezTo>
                  <a:cubicBezTo>
                    <a:pt x="821" y="210"/>
                    <a:pt x="848" y="213"/>
                    <a:pt x="859" y="245"/>
                  </a:cubicBezTo>
                  <a:cubicBezTo>
                    <a:pt x="867" y="266"/>
                    <a:pt x="865" y="259"/>
                    <a:pt x="851" y="279"/>
                  </a:cubicBezTo>
                  <a:cubicBezTo>
                    <a:pt x="841" y="293"/>
                    <a:pt x="841" y="299"/>
                    <a:pt x="836" y="318"/>
                  </a:cubicBezTo>
                  <a:cubicBezTo>
                    <a:pt x="835" y="321"/>
                    <a:pt x="826" y="311"/>
                    <a:pt x="826" y="310"/>
                  </a:cubicBezTo>
                  <a:cubicBezTo>
                    <a:pt x="820" y="300"/>
                    <a:pt x="822" y="287"/>
                    <a:pt x="830" y="278"/>
                  </a:cubicBezTo>
                  <a:cubicBezTo>
                    <a:pt x="825" y="284"/>
                    <a:pt x="814" y="274"/>
                    <a:pt x="812" y="273"/>
                  </a:cubicBezTo>
                  <a:cubicBezTo>
                    <a:pt x="800" y="267"/>
                    <a:pt x="790" y="273"/>
                    <a:pt x="793" y="287"/>
                  </a:cubicBezTo>
                  <a:cubicBezTo>
                    <a:pt x="803" y="286"/>
                    <a:pt x="804" y="290"/>
                    <a:pt x="811" y="294"/>
                  </a:cubicBezTo>
                  <a:cubicBezTo>
                    <a:pt x="800" y="309"/>
                    <a:pt x="793" y="296"/>
                    <a:pt x="782" y="294"/>
                  </a:cubicBezTo>
                  <a:cubicBezTo>
                    <a:pt x="769" y="293"/>
                    <a:pt x="755" y="299"/>
                    <a:pt x="743" y="296"/>
                  </a:cubicBezTo>
                  <a:cubicBezTo>
                    <a:pt x="722" y="291"/>
                    <a:pt x="673" y="231"/>
                    <a:pt x="654" y="273"/>
                  </a:cubicBezTo>
                  <a:cubicBezTo>
                    <a:pt x="652" y="277"/>
                    <a:pt x="652" y="314"/>
                    <a:pt x="652" y="314"/>
                  </a:cubicBezTo>
                  <a:cubicBezTo>
                    <a:pt x="646" y="313"/>
                    <a:pt x="644" y="312"/>
                    <a:pt x="640" y="308"/>
                  </a:cubicBezTo>
                  <a:cubicBezTo>
                    <a:pt x="656" y="259"/>
                    <a:pt x="565" y="262"/>
                    <a:pt x="542" y="240"/>
                  </a:cubicBezTo>
                  <a:cubicBezTo>
                    <a:pt x="545" y="234"/>
                    <a:pt x="546" y="233"/>
                    <a:pt x="552" y="232"/>
                  </a:cubicBezTo>
                  <a:cubicBezTo>
                    <a:pt x="567" y="242"/>
                    <a:pt x="568" y="219"/>
                    <a:pt x="562" y="210"/>
                  </a:cubicBezTo>
                  <a:cubicBezTo>
                    <a:pt x="555" y="200"/>
                    <a:pt x="540" y="198"/>
                    <a:pt x="529" y="198"/>
                  </a:cubicBezTo>
                  <a:cubicBezTo>
                    <a:pt x="516" y="171"/>
                    <a:pt x="485" y="156"/>
                    <a:pt x="468" y="132"/>
                  </a:cubicBezTo>
                  <a:cubicBezTo>
                    <a:pt x="456" y="131"/>
                    <a:pt x="452" y="140"/>
                    <a:pt x="441" y="137"/>
                  </a:cubicBezTo>
                  <a:cubicBezTo>
                    <a:pt x="450" y="116"/>
                    <a:pt x="454" y="97"/>
                    <a:pt x="431" y="122"/>
                  </a:cubicBezTo>
                  <a:cubicBezTo>
                    <a:pt x="430" y="105"/>
                    <a:pt x="434" y="85"/>
                    <a:pt x="424" y="72"/>
                  </a:cubicBezTo>
                  <a:cubicBezTo>
                    <a:pt x="433" y="82"/>
                    <a:pt x="368" y="68"/>
                    <a:pt x="367" y="68"/>
                  </a:cubicBezTo>
                  <a:cubicBezTo>
                    <a:pt x="355" y="73"/>
                    <a:pt x="292" y="79"/>
                    <a:pt x="327" y="54"/>
                  </a:cubicBezTo>
                  <a:cubicBezTo>
                    <a:pt x="328" y="54"/>
                    <a:pt x="325" y="51"/>
                    <a:pt x="325" y="51"/>
                  </a:cubicBezTo>
                  <a:cubicBezTo>
                    <a:pt x="315" y="55"/>
                    <a:pt x="305" y="56"/>
                    <a:pt x="295" y="54"/>
                  </a:cubicBezTo>
                  <a:cubicBezTo>
                    <a:pt x="297" y="58"/>
                    <a:pt x="297" y="62"/>
                    <a:pt x="298" y="66"/>
                  </a:cubicBezTo>
                  <a:cubicBezTo>
                    <a:pt x="267" y="60"/>
                    <a:pt x="268" y="24"/>
                    <a:pt x="257" y="0"/>
                  </a:cubicBezTo>
                  <a:cubicBezTo>
                    <a:pt x="223" y="34"/>
                    <a:pt x="20" y="271"/>
                    <a:pt x="0" y="285"/>
                  </a:cubicBezTo>
                  <a:cubicBezTo>
                    <a:pt x="7" y="287"/>
                    <a:pt x="15" y="289"/>
                    <a:pt x="22" y="292"/>
                  </a:cubicBezTo>
                  <a:cubicBezTo>
                    <a:pt x="24" y="293"/>
                    <a:pt x="24" y="300"/>
                    <a:pt x="24" y="302"/>
                  </a:cubicBezTo>
                  <a:cubicBezTo>
                    <a:pt x="25" y="316"/>
                    <a:pt x="25" y="329"/>
                    <a:pt x="24" y="343"/>
                  </a:cubicBezTo>
                  <a:cubicBezTo>
                    <a:pt x="24" y="349"/>
                    <a:pt x="24" y="356"/>
                    <a:pt x="24" y="362"/>
                  </a:cubicBezTo>
                  <a:cubicBezTo>
                    <a:pt x="25" y="366"/>
                    <a:pt x="25" y="368"/>
                    <a:pt x="27" y="368"/>
                  </a:cubicBezTo>
                  <a:cubicBezTo>
                    <a:pt x="28" y="369"/>
                    <a:pt x="31" y="368"/>
                    <a:pt x="36" y="369"/>
                  </a:cubicBezTo>
                  <a:cubicBezTo>
                    <a:pt x="39" y="370"/>
                    <a:pt x="44" y="378"/>
                    <a:pt x="46" y="370"/>
                  </a:cubicBezTo>
                  <a:cubicBezTo>
                    <a:pt x="49" y="370"/>
                    <a:pt x="50" y="367"/>
                    <a:pt x="52" y="365"/>
                  </a:cubicBezTo>
                  <a:cubicBezTo>
                    <a:pt x="55" y="361"/>
                    <a:pt x="52" y="362"/>
                    <a:pt x="57" y="362"/>
                  </a:cubicBezTo>
                  <a:cubicBezTo>
                    <a:pt x="61" y="362"/>
                    <a:pt x="67" y="364"/>
                    <a:pt x="72" y="361"/>
                  </a:cubicBezTo>
                  <a:cubicBezTo>
                    <a:pt x="75" y="363"/>
                    <a:pt x="78" y="375"/>
                    <a:pt x="77" y="379"/>
                  </a:cubicBezTo>
                  <a:cubicBezTo>
                    <a:pt x="76" y="379"/>
                    <a:pt x="76" y="379"/>
                    <a:pt x="75" y="379"/>
                  </a:cubicBezTo>
                  <a:cubicBezTo>
                    <a:pt x="72" y="384"/>
                    <a:pt x="74" y="394"/>
                    <a:pt x="73" y="400"/>
                  </a:cubicBezTo>
                  <a:cubicBezTo>
                    <a:pt x="73" y="404"/>
                    <a:pt x="72" y="408"/>
                    <a:pt x="73" y="411"/>
                  </a:cubicBezTo>
                  <a:cubicBezTo>
                    <a:pt x="76" y="419"/>
                    <a:pt x="80" y="423"/>
                    <a:pt x="78" y="433"/>
                  </a:cubicBezTo>
                  <a:cubicBezTo>
                    <a:pt x="78" y="436"/>
                    <a:pt x="77" y="440"/>
                    <a:pt x="76" y="442"/>
                  </a:cubicBezTo>
                  <a:cubicBezTo>
                    <a:pt x="74" y="445"/>
                    <a:pt x="72" y="445"/>
                    <a:pt x="71" y="448"/>
                  </a:cubicBezTo>
                  <a:cubicBezTo>
                    <a:pt x="70" y="453"/>
                    <a:pt x="74" y="461"/>
                    <a:pt x="75" y="466"/>
                  </a:cubicBezTo>
                  <a:cubicBezTo>
                    <a:pt x="75" y="473"/>
                    <a:pt x="76" y="479"/>
                    <a:pt x="72" y="485"/>
                  </a:cubicBezTo>
                  <a:cubicBezTo>
                    <a:pt x="71" y="487"/>
                    <a:pt x="69" y="487"/>
                    <a:pt x="69" y="488"/>
                  </a:cubicBezTo>
                  <a:cubicBezTo>
                    <a:pt x="68" y="490"/>
                    <a:pt x="69" y="491"/>
                    <a:pt x="69" y="492"/>
                  </a:cubicBezTo>
                  <a:cubicBezTo>
                    <a:pt x="68" y="495"/>
                    <a:pt x="70" y="498"/>
                    <a:pt x="65" y="498"/>
                  </a:cubicBezTo>
                  <a:cubicBezTo>
                    <a:pt x="62" y="503"/>
                    <a:pt x="66" y="513"/>
                    <a:pt x="69" y="517"/>
                  </a:cubicBezTo>
                  <a:cubicBezTo>
                    <a:pt x="75" y="525"/>
                    <a:pt x="80" y="534"/>
                    <a:pt x="84" y="542"/>
                  </a:cubicBezTo>
                  <a:cubicBezTo>
                    <a:pt x="91" y="555"/>
                    <a:pt x="80" y="566"/>
                    <a:pt x="74" y="577"/>
                  </a:cubicBezTo>
                  <a:cubicBezTo>
                    <a:pt x="66" y="591"/>
                    <a:pt x="50" y="600"/>
                    <a:pt x="46" y="616"/>
                  </a:cubicBezTo>
                  <a:cubicBezTo>
                    <a:pt x="44" y="623"/>
                    <a:pt x="35" y="646"/>
                    <a:pt x="44" y="651"/>
                  </a:cubicBezTo>
                  <a:cubicBezTo>
                    <a:pt x="49" y="653"/>
                    <a:pt x="54" y="647"/>
                    <a:pt x="58" y="646"/>
                  </a:cubicBezTo>
                  <a:cubicBezTo>
                    <a:pt x="74" y="643"/>
                    <a:pt x="60" y="656"/>
                    <a:pt x="57" y="660"/>
                  </a:cubicBezTo>
                  <a:cubicBezTo>
                    <a:pt x="54" y="664"/>
                    <a:pt x="54" y="667"/>
                    <a:pt x="54" y="672"/>
                  </a:cubicBezTo>
                  <a:cubicBezTo>
                    <a:pt x="54" y="677"/>
                    <a:pt x="52" y="681"/>
                    <a:pt x="52" y="686"/>
                  </a:cubicBezTo>
                  <a:cubicBezTo>
                    <a:pt x="51" y="690"/>
                    <a:pt x="54" y="693"/>
                    <a:pt x="51" y="698"/>
                  </a:cubicBezTo>
                  <a:cubicBezTo>
                    <a:pt x="49" y="702"/>
                    <a:pt x="45" y="702"/>
                    <a:pt x="49" y="708"/>
                  </a:cubicBezTo>
                  <a:cubicBezTo>
                    <a:pt x="54" y="716"/>
                    <a:pt x="64" y="716"/>
                    <a:pt x="72" y="716"/>
                  </a:cubicBezTo>
                  <a:cubicBezTo>
                    <a:pt x="71" y="725"/>
                    <a:pt x="61" y="727"/>
                    <a:pt x="54" y="730"/>
                  </a:cubicBezTo>
                  <a:cubicBezTo>
                    <a:pt x="45" y="733"/>
                    <a:pt x="41" y="740"/>
                    <a:pt x="38" y="748"/>
                  </a:cubicBezTo>
                  <a:cubicBezTo>
                    <a:pt x="37" y="751"/>
                    <a:pt x="35" y="756"/>
                    <a:pt x="35" y="758"/>
                  </a:cubicBezTo>
                  <a:cubicBezTo>
                    <a:pt x="34" y="762"/>
                    <a:pt x="36" y="771"/>
                    <a:pt x="40" y="775"/>
                  </a:cubicBezTo>
                  <a:cubicBezTo>
                    <a:pt x="49" y="775"/>
                    <a:pt x="60" y="782"/>
                    <a:pt x="59" y="792"/>
                  </a:cubicBezTo>
                  <a:cubicBezTo>
                    <a:pt x="59" y="797"/>
                    <a:pt x="57" y="798"/>
                    <a:pt x="61" y="802"/>
                  </a:cubicBezTo>
                  <a:cubicBezTo>
                    <a:pt x="64" y="805"/>
                    <a:pt x="69" y="806"/>
                    <a:pt x="72" y="809"/>
                  </a:cubicBezTo>
                  <a:cubicBezTo>
                    <a:pt x="77" y="814"/>
                    <a:pt x="87" y="821"/>
                    <a:pt x="85" y="829"/>
                  </a:cubicBezTo>
                  <a:cubicBezTo>
                    <a:pt x="83" y="833"/>
                    <a:pt x="80" y="835"/>
                    <a:pt x="80" y="840"/>
                  </a:cubicBezTo>
                  <a:cubicBezTo>
                    <a:pt x="80" y="845"/>
                    <a:pt x="82" y="847"/>
                    <a:pt x="86" y="851"/>
                  </a:cubicBezTo>
                  <a:cubicBezTo>
                    <a:pt x="92" y="858"/>
                    <a:pt x="96" y="871"/>
                    <a:pt x="100" y="880"/>
                  </a:cubicBezTo>
                  <a:cubicBezTo>
                    <a:pt x="104" y="889"/>
                    <a:pt x="101" y="892"/>
                    <a:pt x="110" y="898"/>
                  </a:cubicBezTo>
                  <a:cubicBezTo>
                    <a:pt x="121" y="905"/>
                    <a:pt x="413" y="1050"/>
                    <a:pt x="793" y="1059"/>
                  </a:cubicBezTo>
                  <a:cubicBezTo>
                    <a:pt x="797" y="1059"/>
                    <a:pt x="841" y="1063"/>
                    <a:pt x="840" y="1059"/>
                  </a:cubicBezTo>
                  <a:cubicBezTo>
                    <a:pt x="840" y="1053"/>
                    <a:pt x="841" y="1047"/>
                    <a:pt x="843" y="1042"/>
                  </a:cubicBezTo>
                  <a:cubicBezTo>
                    <a:pt x="855" y="1045"/>
                    <a:pt x="849" y="1055"/>
                    <a:pt x="852" y="1063"/>
                  </a:cubicBezTo>
                  <a:cubicBezTo>
                    <a:pt x="857" y="1075"/>
                    <a:pt x="862" y="1072"/>
                    <a:pt x="871" y="1074"/>
                  </a:cubicBezTo>
                  <a:cubicBezTo>
                    <a:pt x="881" y="1076"/>
                    <a:pt x="893" y="1071"/>
                    <a:pt x="902" y="1074"/>
                  </a:cubicBezTo>
                  <a:cubicBezTo>
                    <a:pt x="914" y="1079"/>
                    <a:pt x="914" y="1085"/>
                    <a:pt x="928" y="1085"/>
                  </a:cubicBezTo>
                  <a:cubicBezTo>
                    <a:pt x="937" y="1086"/>
                    <a:pt x="932" y="1088"/>
                    <a:pt x="940" y="1092"/>
                  </a:cubicBezTo>
                  <a:cubicBezTo>
                    <a:pt x="948" y="1097"/>
                    <a:pt x="950" y="1088"/>
                    <a:pt x="957" y="1087"/>
                  </a:cubicBezTo>
                  <a:cubicBezTo>
                    <a:pt x="963" y="1086"/>
                    <a:pt x="967" y="1093"/>
                    <a:pt x="973" y="1094"/>
                  </a:cubicBezTo>
                  <a:cubicBezTo>
                    <a:pt x="983" y="1095"/>
                    <a:pt x="1003" y="1093"/>
                    <a:pt x="1010" y="1086"/>
                  </a:cubicBezTo>
                  <a:cubicBezTo>
                    <a:pt x="1016" y="1078"/>
                    <a:pt x="1022" y="1068"/>
                    <a:pt x="1027" y="1059"/>
                  </a:cubicBezTo>
                  <a:cubicBezTo>
                    <a:pt x="1035" y="1045"/>
                    <a:pt x="1042" y="1056"/>
                    <a:pt x="1055" y="1056"/>
                  </a:cubicBezTo>
                  <a:cubicBezTo>
                    <a:pt x="1067" y="1056"/>
                    <a:pt x="1082" y="1055"/>
                    <a:pt x="1084" y="1071"/>
                  </a:cubicBezTo>
                  <a:cubicBezTo>
                    <a:pt x="1087" y="1076"/>
                    <a:pt x="1105" y="1095"/>
                    <a:pt x="1111" y="1085"/>
                  </a:cubicBezTo>
                  <a:cubicBezTo>
                    <a:pt x="1116" y="1085"/>
                    <a:pt x="1121" y="1084"/>
                    <a:pt x="1124" y="1087"/>
                  </a:cubicBezTo>
                  <a:cubicBezTo>
                    <a:pt x="1127" y="1090"/>
                    <a:pt x="1126" y="1094"/>
                    <a:pt x="1129" y="1097"/>
                  </a:cubicBezTo>
                  <a:cubicBezTo>
                    <a:pt x="1136" y="1095"/>
                    <a:pt x="1139" y="1109"/>
                    <a:pt x="1131" y="1111"/>
                  </a:cubicBezTo>
                  <a:cubicBezTo>
                    <a:pt x="1134" y="1116"/>
                    <a:pt x="1132" y="1122"/>
                    <a:pt x="1134" y="1127"/>
                  </a:cubicBezTo>
                  <a:cubicBezTo>
                    <a:pt x="1137" y="1132"/>
                    <a:pt x="1140" y="1133"/>
                    <a:pt x="1145" y="1136"/>
                  </a:cubicBezTo>
                  <a:cubicBezTo>
                    <a:pt x="1152" y="1140"/>
                    <a:pt x="1157" y="1147"/>
                    <a:pt x="1166" y="1148"/>
                  </a:cubicBezTo>
                  <a:cubicBezTo>
                    <a:pt x="1175" y="1149"/>
                    <a:pt x="1180" y="1143"/>
                    <a:pt x="1188" y="1141"/>
                  </a:cubicBezTo>
                  <a:cubicBezTo>
                    <a:pt x="1193" y="1140"/>
                    <a:pt x="1199" y="1140"/>
                    <a:pt x="1204" y="1140"/>
                  </a:cubicBezTo>
                  <a:cubicBezTo>
                    <a:pt x="1226" y="1141"/>
                    <a:pt x="1258" y="1138"/>
                    <a:pt x="1276" y="1153"/>
                  </a:cubicBezTo>
                  <a:cubicBezTo>
                    <a:pt x="1284" y="1159"/>
                    <a:pt x="1290" y="1173"/>
                    <a:pt x="1283" y="1182"/>
                  </a:cubicBezTo>
                  <a:cubicBezTo>
                    <a:pt x="1274" y="1192"/>
                    <a:pt x="1260" y="1185"/>
                    <a:pt x="1251" y="1180"/>
                  </a:cubicBezTo>
                  <a:cubicBezTo>
                    <a:pt x="1249" y="1188"/>
                    <a:pt x="1256" y="1193"/>
                    <a:pt x="1256" y="1200"/>
                  </a:cubicBezTo>
                  <a:cubicBezTo>
                    <a:pt x="1256" y="1210"/>
                    <a:pt x="1245" y="1216"/>
                    <a:pt x="1247" y="1226"/>
                  </a:cubicBezTo>
                  <a:cubicBezTo>
                    <a:pt x="1248" y="1231"/>
                    <a:pt x="1251" y="1235"/>
                    <a:pt x="1251" y="1241"/>
                  </a:cubicBezTo>
                  <a:cubicBezTo>
                    <a:pt x="1252" y="1247"/>
                    <a:pt x="1252" y="1253"/>
                    <a:pt x="1250" y="1257"/>
                  </a:cubicBezTo>
                  <a:cubicBezTo>
                    <a:pt x="1248" y="1260"/>
                    <a:pt x="1245" y="1261"/>
                    <a:pt x="1244" y="1264"/>
                  </a:cubicBezTo>
                  <a:cubicBezTo>
                    <a:pt x="1239" y="1274"/>
                    <a:pt x="1236" y="1284"/>
                    <a:pt x="1230" y="1294"/>
                  </a:cubicBezTo>
                  <a:cubicBezTo>
                    <a:pt x="1224" y="1305"/>
                    <a:pt x="1222" y="1321"/>
                    <a:pt x="1241" y="1312"/>
                  </a:cubicBezTo>
                  <a:cubicBezTo>
                    <a:pt x="1254" y="1305"/>
                    <a:pt x="1257" y="1287"/>
                    <a:pt x="1272" y="1281"/>
                  </a:cubicBezTo>
                  <a:cubicBezTo>
                    <a:pt x="1284" y="1276"/>
                    <a:pt x="1295" y="1270"/>
                    <a:pt x="1306" y="1265"/>
                  </a:cubicBezTo>
                  <a:cubicBezTo>
                    <a:pt x="1314" y="1261"/>
                    <a:pt x="1339" y="1259"/>
                    <a:pt x="1341" y="1249"/>
                  </a:cubicBezTo>
                  <a:cubicBezTo>
                    <a:pt x="1345" y="1235"/>
                    <a:pt x="1319" y="1242"/>
                    <a:pt x="1313" y="1240"/>
                  </a:cubicBezTo>
                  <a:cubicBezTo>
                    <a:pt x="1314" y="1232"/>
                    <a:pt x="1319" y="1224"/>
                    <a:pt x="1325" y="1218"/>
                  </a:cubicBezTo>
                  <a:cubicBezTo>
                    <a:pt x="1337" y="1205"/>
                    <a:pt x="1353" y="1200"/>
                    <a:pt x="1369" y="1198"/>
                  </a:cubicBezTo>
                  <a:cubicBezTo>
                    <a:pt x="1383" y="1197"/>
                    <a:pt x="1378" y="1194"/>
                    <a:pt x="1383" y="1184"/>
                  </a:cubicBezTo>
                  <a:cubicBezTo>
                    <a:pt x="1386" y="1177"/>
                    <a:pt x="1396" y="1178"/>
                    <a:pt x="1401" y="1184"/>
                  </a:cubicBezTo>
                  <a:cubicBezTo>
                    <a:pt x="1405" y="1173"/>
                    <a:pt x="1410" y="1163"/>
                    <a:pt x="1416" y="1153"/>
                  </a:cubicBezTo>
                  <a:cubicBezTo>
                    <a:pt x="1427" y="1135"/>
                    <a:pt x="1438" y="1129"/>
                    <a:pt x="1458" y="1122"/>
                  </a:cubicBezTo>
                  <a:cubicBezTo>
                    <a:pt x="1482" y="1113"/>
                    <a:pt x="1508" y="1108"/>
                    <a:pt x="1531" y="1097"/>
                  </a:cubicBezTo>
                  <a:cubicBezTo>
                    <a:pt x="1532" y="1092"/>
                    <a:pt x="1528" y="1085"/>
                    <a:pt x="1530" y="1081"/>
                  </a:cubicBezTo>
                  <a:cubicBezTo>
                    <a:pt x="1533" y="1078"/>
                    <a:pt x="1539" y="1079"/>
                    <a:pt x="1542" y="1075"/>
                  </a:cubicBezTo>
                  <a:cubicBezTo>
                    <a:pt x="1555" y="1062"/>
                    <a:pt x="1547" y="1035"/>
                    <a:pt x="1545" y="1019"/>
                  </a:cubicBezTo>
                  <a:cubicBezTo>
                    <a:pt x="1545" y="1011"/>
                    <a:pt x="1547" y="1002"/>
                    <a:pt x="1549" y="993"/>
                  </a:cubicBezTo>
                  <a:cubicBezTo>
                    <a:pt x="1550" y="990"/>
                    <a:pt x="1550" y="986"/>
                    <a:pt x="1553" y="984"/>
                  </a:cubicBezTo>
                  <a:cubicBezTo>
                    <a:pt x="1555" y="983"/>
                    <a:pt x="1563" y="983"/>
                    <a:pt x="1562" y="984"/>
                  </a:cubicBezTo>
                  <a:cubicBezTo>
                    <a:pt x="1565" y="980"/>
                    <a:pt x="1571" y="974"/>
                    <a:pt x="1577" y="972"/>
                  </a:cubicBezTo>
                  <a:cubicBezTo>
                    <a:pt x="1597" y="965"/>
                    <a:pt x="1606" y="999"/>
                    <a:pt x="1608" y="1012"/>
                  </a:cubicBezTo>
                  <a:cubicBezTo>
                    <a:pt x="1610" y="1018"/>
                    <a:pt x="1611" y="1025"/>
                    <a:pt x="1616" y="1030"/>
                  </a:cubicBezTo>
                  <a:cubicBezTo>
                    <a:pt x="1619" y="1034"/>
                    <a:pt x="1624" y="1032"/>
                    <a:pt x="1628" y="1035"/>
                  </a:cubicBezTo>
                  <a:cubicBezTo>
                    <a:pt x="1631" y="1038"/>
                    <a:pt x="1631" y="1042"/>
                    <a:pt x="1634" y="1044"/>
                  </a:cubicBezTo>
                  <a:cubicBezTo>
                    <a:pt x="1639" y="1050"/>
                    <a:pt x="1658" y="1042"/>
                    <a:pt x="1663" y="1039"/>
                  </a:cubicBezTo>
                  <a:cubicBezTo>
                    <a:pt x="1668" y="1036"/>
                    <a:pt x="1668" y="1037"/>
                    <a:pt x="1670" y="1032"/>
                  </a:cubicBezTo>
                  <a:cubicBezTo>
                    <a:pt x="1673" y="1027"/>
                    <a:pt x="1674" y="1028"/>
                    <a:pt x="1678" y="1025"/>
                  </a:cubicBezTo>
                  <a:cubicBezTo>
                    <a:pt x="1686" y="1020"/>
                    <a:pt x="1689" y="1007"/>
                    <a:pt x="1695" y="1000"/>
                  </a:cubicBezTo>
                  <a:cubicBezTo>
                    <a:pt x="1698" y="997"/>
                    <a:pt x="1701" y="993"/>
                    <a:pt x="1702" y="989"/>
                  </a:cubicBezTo>
                  <a:cubicBezTo>
                    <a:pt x="1703" y="987"/>
                    <a:pt x="1704" y="978"/>
                    <a:pt x="1708" y="981"/>
                  </a:cubicBezTo>
                  <a:cubicBezTo>
                    <a:pt x="1714" y="985"/>
                    <a:pt x="1704" y="1000"/>
                    <a:pt x="1704" y="1005"/>
                  </a:cubicBezTo>
                  <a:cubicBezTo>
                    <a:pt x="1708" y="1006"/>
                    <a:pt x="1709" y="1001"/>
                    <a:pt x="1712" y="998"/>
                  </a:cubicBezTo>
                  <a:cubicBezTo>
                    <a:pt x="1714" y="996"/>
                    <a:pt x="1718" y="995"/>
                    <a:pt x="1721" y="994"/>
                  </a:cubicBezTo>
                  <a:cubicBezTo>
                    <a:pt x="1727" y="991"/>
                    <a:pt x="1733" y="989"/>
                    <a:pt x="1740" y="987"/>
                  </a:cubicBezTo>
                  <a:cubicBezTo>
                    <a:pt x="1741" y="988"/>
                    <a:pt x="1741" y="988"/>
                    <a:pt x="1742" y="990"/>
                  </a:cubicBezTo>
                  <a:cubicBezTo>
                    <a:pt x="1740" y="993"/>
                    <a:pt x="1734" y="994"/>
                    <a:pt x="1731" y="997"/>
                  </a:cubicBezTo>
                  <a:cubicBezTo>
                    <a:pt x="1727" y="1001"/>
                    <a:pt x="1726" y="1005"/>
                    <a:pt x="1724" y="1009"/>
                  </a:cubicBezTo>
                  <a:cubicBezTo>
                    <a:pt x="1721" y="1006"/>
                    <a:pt x="1721" y="1001"/>
                    <a:pt x="1717" y="1002"/>
                  </a:cubicBezTo>
                  <a:cubicBezTo>
                    <a:pt x="1713" y="1003"/>
                    <a:pt x="1707" y="1018"/>
                    <a:pt x="1705" y="1022"/>
                  </a:cubicBezTo>
                  <a:cubicBezTo>
                    <a:pt x="1701" y="1028"/>
                    <a:pt x="1699" y="1036"/>
                    <a:pt x="1693" y="1040"/>
                  </a:cubicBezTo>
                  <a:cubicBezTo>
                    <a:pt x="1694" y="1046"/>
                    <a:pt x="1689" y="1047"/>
                    <a:pt x="1688" y="1052"/>
                  </a:cubicBezTo>
                  <a:cubicBezTo>
                    <a:pt x="1687" y="1056"/>
                    <a:pt x="1690" y="1056"/>
                    <a:pt x="1690" y="1059"/>
                  </a:cubicBezTo>
                  <a:cubicBezTo>
                    <a:pt x="1690" y="1064"/>
                    <a:pt x="1690" y="1069"/>
                    <a:pt x="1692" y="1074"/>
                  </a:cubicBezTo>
                  <a:cubicBezTo>
                    <a:pt x="1697" y="1084"/>
                    <a:pt x="1702" y="1081"/>
                    <a:pt x="1710" y="1084"/>
                  </a:cubicBezTo>
                  <a:cubicBezTo>
                    <a:pt x="1717" y="1087"/>
                    <a:pt x="1719" y="1093"/>
                    <a:pt x="1726" y="1084"/>
                  </a:cubicBezTo>
                  <a:cubicBezTo>
                    <a:pt x="1723" y="1078"/>
                    <a:pt x="1728" y="1073"/>
                    <a:pt x="1731" y="1068"/>
                  </a:cubicBezTo>
                  <a:cubicBezTo>
                    <a:pt x="1734" y="1062"/>
                    <a:pt x="1737" y="1055"/>
                    <a:pt x="1738" y="1048"/>
                  </a:cubicBezTo>
                  <a:cubicBezTo>
                    <a:pt x="1739" y="1042"/>
                    <a:pt x="1736" y="1032"/>
                    <a:pt x="1738" y="1027"/>
                  </a:cubicBezTo>
                  <a:cubicBezTo>
                    <a:pt x="1741" y="1021"/>
                    <a:pt x="1746" y="1024"/>
                    <a:pt x="1750" y="1023"/>
                  </a:cubicBezTo>
                  <a:cubicBezTo>
                    <a:pt x="1757" y="1021"/>
                    <a:pt x="1753" y="1016"/>
                    <a:pt x="1756" y="1011"/>
                  </a:cubicBezTo>
                  <a:cubicBezTo>
                    <a:pt x="1758" y="1007"/>
                    <a:pt x="1763" y="1005"/>
                    <a:pt x="1766" y="1002"/>
                  </a:cubicBezTo>
                  <a:cubicBezTo>
                    <a:pt x="1772" y="998"/>
                    <a:pt x="1776" y="992"/>
                    <a:pt x="1780" y="987"/>
                  </a:cubicBezTo>
                  <a:cubicBezTo>
                    <a:pt x="1786" y="981"/>
                    <a:pt x="1788" y="974"/>
                    <a:pt x="1793" y="968"/>
                  </a:cubicBezTo>
                  <a:cubicBezTo>
                    <a:pt x="1795" y="965"/>
                    <a:pt x="1798" y="963"/>
                    <a:pt x="1801" y="960"/>
                  </a:cubicBezTo>
                  <a:cubicBezTo>
                    <a:pt x="1803" y="957"/>
                    <a:pt x="1804" y="955"/>
                    <a:pt x="1808" y="952"/>
                  </a:cubicBezTo>
                  <a:cubicBezTo>
                    <a:pt x="1806" y="947"/>
                    <a:pt x="1803" y="950"/>
                    <a:pt x="1800" y="95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75" name="Freeform 6"/>
            <p:cNvSpPr/>
            <p:nvPr/>
          </p:nvSpPr>
          <p:spPr bwMode="auto">
            <a:xfrm>
              <a:off x="6248401" y="3079750"/>
              <a:ext cx="1588" cy="1588"/>
            </a:xfrm>
            <a:custGeom>
              <a:avLst/>
              <a:gdLst/>
              <a:ahLst/>
              <a:cxnLst>
                <a:cxn ang="0">
                  <a:pos x="0" y="1"/>
                </a:cxn>
                <a:cxn ang="0">
                  <a:pos x="0" y="1"/>
                </a:cxn>
                <a:cxn ang="0">
                  <a:pos x="0" y="0"/>
                </a:cxn>
                <a:cxn ang="0">
                  <a:pos x="0" y="1"/>
                </a:cxn>
              </a:cxnLst>
              <a:rect l="0" t="0" r="r" b="b"/>
              <a:pathLst>
                <a:path h="1">
                  <a:moveTo>
                    <a:pt x="0" y="1"/>
                  </a:moveTo>
                  <a:cubicBezTo>
                    <a:pt x="0" y="1"/>
                    <a:pt x="0" y="1"/>
                    <a:pt x="0" y="1"/>
                  </a:cubicBezTo>
                  <a:cubicBezTo>
                    <a:pt x="0" y="1"/>
                    <a:pt x="0" y="1"/>
                    <a:pt x="0" y="0"/>
                  </a:cubicBezTo>
                  <a:lnTo>
                    <a:pt x="0" y="1"/>
                  </a:ln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76" name="Freeform 7"/>
            <p:cNvSpPr/>
            <p:nvPr/>
          </p:nvSpPr>
          <p:spPr bwMode="auto">
            <a:xfrm>
              <a:off x="6242051" y="3048000"/>
              <a:ext cx="157163" cy="77788"/>
            </a:xfrm>
            <a:custGeom>
              <a:avLst/>
              <a:gdLst/>
              <a:ahLst/>
              <a:cxnLst>
                <a:cxn ang="0">
                  <a:pos x="67" y="2"/>
                </a:cxn>
                <a:cxn ang="0">
                  <a:pos x="50" y="12"/>
                </a:cxn>
                <a:cxn ang="0">
                  <a:pos x="40" y="16"/>
                </a:cxn>
                <a:cxn ang="0">
                  <a:pos x="29" y="21"/>
                </a:cxn>
                <a:cxn ang="0">
                  <a:pos x="23" y="21"/>
                </a:cxn>
                <a:cxn ang="0">
                  <a:pos x="18" y="24"/>
                </a:cxn>
                <a:cxn ang="0">
                  <a:pos x="10" y="20"/>
                </a:cxn>
                <a:cxn ang="0">
                  <a:pos x="3" y="14"/>
                </a:cxn>
                <a:cxn ang="0">
                  <a:pos x="1" y="25"/>
                </a:cxn>
                <a:cxn ang="0">
                  <a:pos x="10" y="29"/>
                </a:cxn>
                <a:cxn ang="0">
                  <a:pos x="14" y="32"/>
                </a:cxn>
                <a:cxn ang="0">
                  <a:pos x="19" y="30"/>
                </a:cxn>
                <a:cxn ang="0">
                  <a:pos x="28" y="33"/>
                </a:cxn>
                <a:cxn ang="0">
                  <a:pos x="41" y="31"/>
                </a:cxn>
                <a:cxn ang="0">
                  <a:pos x="44" y="26"/>
                </a:cxn>
                <a:cxn ang="0">
                  <a:pos x="49" y="30"/>
                </a:cxn>
                <a:cxn ang="0">
                  <a:pos x="61" y="30"/>
                </a:cxn>
                <a:cxn ang="0">
                  <a:pos x="63" y="22"/>
                </a:cxn>
                <a:cxn ang="0">
                  <a:pos x="62" y="12"/>
                </a:cxn>
                <a:cxn ang="0">
                  <a:pos x="67" y="2"/>
                </a:cxn>
              </a:cxnLst>
              <a:rect l="0" t="0" r="r" b="b"/>
              <a:pathLst>
                <a:path w="67" h="33">
                  <a:moveTo>
                    <a:pt x="67" y="2"/>
                  </a:moveTo>
                  <a:cubicBezTo>
                    <a:pt x="61" y="0"/>
                    <a:pt x="54" y="9"/>
                    <a:pt x="50" y="12"/>
                  </a:cubicBezTo>
                  <a:cubicBezTo>
                    <a:pt x="47" y="14"/>
                    <a:pt x="43" y="14"/>
                    <a:pt x="40" y="16"/>
                  </a:cubicBezTo>
                  <a:cubicBezTo>
                    <a:pt x="37" y="17"/>
                    <a:pt x="33" y="20"/>
                    <a:pt x="29" y="21"/>
                  </a:cubicBezTo>
                  <a:cubicBezTo>
                    <a:pt x="27" y="21"/>
                    <a:pt x="24" y="21"/>
                    <a:pt x="23" y="21"/>
                  </a:cubicBezTo>
                  <a:cubicBezTo>
                    <a:pt x="21" y="22"/>
                    <a:pt x="20" y="24"/>
                    <a:pt x="18" y="24"/>
                  </a:cubicBezTo>
                  <a:cubicBezTo>
                    <a:pt x="16" y="21"/>
                    <a:pt x="12" y="22"/>
                    <a:pt x="10" y="20"/>
                  </a:cubicBezTo>
                  <a:cubicBezTo>
                    <a:pt x="9" y="19"/>
                    <a:pt x="3" y="7"/>
                    <a:pt x="3" y="14"/>
                  </a:cubicBezTo>
                  <a:cubicBezTo>
                    <a:pt x="3" y="17"/>
                    <a:pt x="0" y="22"/>
                    <a:pt x="1" y="25"/>
                  </a:cubicBezTo>
                  <a:cubicBezTo>
                    <a:pt x="2" y="27"/>
                    <a:pt x="8" y="28"/>
                    <a:pt x="10" y="29"/>
                  </a:cubicBezTo>
                  <a:cubicBezTo>
                    <a:pt x="11" y="30"/>
                    <a:pt x="12" y="32"/>
                    <a:pt x="14" y="32"/>
                  </a:cubicBezTo>
                  <a:cubicBezTo>
                    <a:pt x="16" y="33"/>
                    <a:pt x="18" y="30"/>
                    <a:pt x="19" y="30"/>
                  </a:cubicBezTo>
                  <a:cubicBezTo>
                    <a:pt x="22" y="31"/>
                    <a:pt x="23" y="33"/>
                    <a:pt x="28" y="33"/>
                  </a:cubicBezTo>
                  <a:cubicBezTo>
                    <a:pt x="31" y="33"/>
                    <a:pt x="38" y="33"/>
                    <a:pt x="41" y="31"/>
                  </a:cubicBezTo>
                  <a:cubicBezTo>
                    <a:pt x="43" y="30"/>
                    <a:pt x="41" y="27"/>
                    <a:pt x="44" y="26"/>
                  </a:cubicBezTo>
                  <a:cubicBezTo>
                    <a:pt x="47" y="25"/>
                    <a:pt x="49" y="27"/>
                    <a:pt x="49" y="30"/>
                  </a:cubicBezTo>
                  <a:cubicBezTo>
                    <a:pt x="52" y="31"/>
                    <a:pt x="58" y="31"/>
                    <a:pt x="61" y="30"/>
                  </a:cubicBezTo>
                  <a:cubicBezTo>
                    <a:pt x="67" y="27"/>
                    <a:pt x="64" y="25"/>
                    <a:pt x="63" y="22"/>
                  </a:cubicBezTo>
                  <a:cubicBezTo>
                    <a:pt x="61" y="18"/>
                    <a:pt x="60" y="17"/>
                    <a:pt x="62" y="12"/>
                  </a:cubicBezTo>
                  <a:cubicBezTo>
                    <a:pt x="63" y="8"/>
                    <a:pt x="66" y="6"/>
                    <a:pt x="67" y="2"/>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77" name="Freeform 8"/>
            <p:cNvSpPr/>
            <p:nvPr/>
          </p:nvSpPr>
          <p:spPr bwMode="auto">
            <a:xfrm>
              <a:off x="6446838" y="2935288"/>
              <a:ext cx="111125" cy="166688"/>
            </a:xfrm>
            <a:custGeom>
              <a:avLst/>
              <a:gdLst/>
              <a:ahLst/>
              <a:cxnLst>
                <a:cxn ang="0">
                  <a:pos x="43" y="26"/>
                </a:cxn>
                <a:cxn ang="0">
                  <a:pos x="32" y="29"/>
                </a:cxn>
                <a:cxn ang="0">
                  <a:pos x="27" y="28"/>
                </a:cxn>
                <a:cxn ang="0">
                  <a:pos x="22" y="31"/>
                </a:cxn>
                <a:cxn ang="0">
                  <a:pos x="19" y="20"/>
                </a:cxn>
                <a:cxn ang="0">
                  <a:pos x="12" y="7"/>
                </a:cxn>
                <a:cxn ang="0">
                  <a:pos x="4" y="21"/>
                </a:cxn>
                <a:cxn ang="0">
                  <a:pos x="5" y="31"/>
                </a:cxn>
                <a:cxn ang="0">
                  <a:pos x="0" y="48"/>
                </a:cxn>
                <a:cxn ang="0">
                  <a:pos x="17" y="68"/>
                </a:cxn>
                <a:cxn ang="0">
                  <a:pos x="39" y="50"/>
                </a:cxn>
                <a:cxn ang="0">
                  <a:pos x="47" y="34"/>
                </a:cxn>
                <a:cxn ang="0">
                  <a:pos x="43" y="26"/>
                </a:cxn>
              </a:cxnLst>
              <a:rect l="0" t="0" r="r" b="b"/>
              <a:pathLst>
                <a:path w="47" h="71">
                  <a:moveTo>
                    <a:pt x="43" y="26"/>
                  </a:moveTo>
                  <a:cubicBezTo>
                    <a:pt x="39" y="23"/>
                    <a:pt x="36" y="28"/>
                    <a:pt x="32" y="29"/>
                  </a:cubicBezTo>
                  <a:cubicBezTo>
                    <a:pt x="31" y="29"/>
                    <a:pt x="29" y="28"/>
                    <a:pt x="27" y="28"/>
                  </a:cubicBezTo>
                  <a:cubicBezTo>
                    <a:pt x="26" y="28"/>
                    <a:pt x="23" y="31"/>
                    <a:pt x="22" y="31"/>
                  </a:cubicBezTo>
                  <a:cubicBezTo>
                    <a:pt x="16" y="30"/>
                    <a:pt x="19" y="24"/>
                    <a:pt x="19" y="20"/>
                  </a:cubicBezTo>
                  <a:cubicBezTo>
                    <a:pt x="19" y="15"/>
                    <a:pt x="16" y="11"/>
                    <a:pt x="12" y="7"/>
                  </a:cubicBezTo>
                  <a:cubicBezTo>
                    <a:pt x="3" y="0"/>
                    <a:pt x="4" y="18"/>
                    <a:pt x="4" y="21"/>
                  </a:cubicBezTo>
                  <a:cubicBezTo>
                    <a:pt x="4" y="25"/>
                    <a:pt x="5" y="28"/>
                    <a:pt x="5" y="31"/>
                  </a:cubicBezTo>
                  <a:cubicBezTo>
                    <a:pt x="5" y="37"/>
                    <a:pt x="4" y="43"/>
                    <a:pt x="0" y="48"/>
                  </a:cubicBezTo>
                  <a:cubicBezTo>
                    <a:pt x="2" y="56"/>
                    <a:pt x="7" y="71"/>
                    <a:pt x="17" y="68"/>
                  </a:cubicBezTo>
                  <a:cubicBezTo>
                    <a:pt x="25" y="67"/>
                    <a:pt x="36" y="57"/>
                    <a:pt x="39" y="50"/>
                  </a:cubicBezTo>
                  <a:cubicBezTo>
                    <a:pt x="42" y="45"/>
                    <a:pt x="43" y="39"/>
                    <a:pt x="47" y="34"/>
                  </a:cubicBezTo>
                  <a:cubicBezTo>
                    <a:pt x="44" y="32"/>
                    <a:pt x="42" y="29"/>
                    <a:pt x="43" y="26"/>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78" name="Freeform 9"/>
            <p:cNvSpPr/>
            <p:nvPr/>
          </p:nvSpPr>
          <p:spPr bwMode="auto">
            <a:xfrm>
              <a:off x="6097588" y="2801938"/>
              <a:ext cx="212725" cy="50800"/>
            </a:xfrm>
            <a:custGeom>
              <a:avLst/>
              <a:gdLst/>
              <a:ahLst/>
              <a:cxnLst>
                <a:cxn ang="0">
                  <a:pos x="50" y="1"/>
                </a:cxn>
                <a:cxn ang="0">
                  <a:pos x="0" y="14"/>
                </a:cxn>
                <a:cxn ang="0">
                  <a:pos x="1" y="16"/>
                </a:cxn>
                <a:cxn ang="0">
                  <a:pos x="52" y="19"/>
                </a:cxn>
                <a:cxn ang="0">
                  <a:pos x="73" y="15"/>
                </a:cxn>
                <a:cxn ang="0">
                  <a:pos x="50" y="1"/>
                </a:cxn>
              </a:cxnLst>
              <a:rect l="0" t="0" r="r" b="b"/>
              <a:pathLst>
                <a:path w="90" h="21">
                  <a:moveTo>
                    <a:pt x="50" y="1"/>
                  </a:moveTo>
                  <a:cubicBezTo>
                    <a:pt x="33" y="0"/>
                    <a:pt x="14" y="2"/>
                    <a:pt x="0" y="14"/>
                  </a:cubicBezTo>
                  <a:cubicBezTo>
                    <a:pt x="0" y="14"/>
                    <a:pt x="1" y="15"/>
                    <a:pt x="1" y="16"/>
                  </a:cubicBezTo>
                  <a:cubicBezTo>
                    <a:pt x="18" y="18"/>
                    <a:pt x="34" y="21"/>
                    <a:pt x="52" y="19"/>
                  </a:cubicBezTo>
                  <a:cubicBezTo>
                    <a:pt x="57" y="19"/>
                    <a:pt x="69" y="19"/>
                    <a:pt x="73" y="15"/>
                  </a:cubicBezTo>
                  <a:cubicBezTo>
                    <a:pt x="90" y="4"/>
                    <a:pt x="56" y="2"/>
                    <a:pt x="50" y="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79" name="Freeform 10"/>
            <p:cNvSpPr/>
            <p:nvPr/>
          </p:nvSpPr>
          <p:spPr bwMode="auto">
            <a:xfrm>
              <a:off x="6402388" y="2400300"/>
              <a:ext cx="395288" cy="477838"/>
            </a:xfrm>
            <a:custGeom>
              <a:avLst/>
              <a:gdLst/>
              <a:ahLst/>
              <a:cxnLst>
                <a:cxn ang="0">
                  <a:pos x="155" y="89"/>
                </a:cxn>
                <a:cxn ang="0">
                  <a:pos x="161" y="60"/>
                </a:cxn>
                <a:cxn ang="0">
                  <a:pos x="141" y="75"/>
                </a:cxn>
                <a:cxn ang="0">
                  <a:pos x="135" y="67"/>
                </a:cxn>
                <a:cxn ang="0">
                  <a:pos x="124" y="47"/>
                </a:cxn>
                <a:cxn ang="0">
                  <a:pos x="104" y="60"/>
                </a:cxn>
                <a:cxn ang="0">
                  <a:pos x="85" y="72"/>
                </a:cxn>
                <a:cxn ang="0">
                  <a:pos x="68" y="63"/>
                </a:cxn>
                <a:cxn ang="0">
                  <a:pos x="51" y="76"/>
                </a:cxn>
                <a:cxn ang="0">
                  <a:pos x="44" y="73"/>
                </a:cxn>
                <a:cxn ang="0">
                  <a:pos x="37" y="38"/>
                </a:cxn>
                <a:cxn ang="0">
                  <a:pos x="29" y="6"/>
                </a:cxn>
                <a:cxn ang="0">
                  <a:pos x="30" y="4"/>
                </a:cxn>
                <a:cxn ang="0">
                  <a:pos x="31" y="136"/>
                </a:cxn>
                <a:cxn ang="0">
                  <a:pos x="18" y="164"/>
                </a:cxn>
                <a:cxn ang="0">
                  <a:pos x="37" y="158"/>
                </a:cxn>
                <a:cxn ang="0">
                  <a:pos x="36" y="192"/>
                </a:cxn>
                <a:cxn ang="0">
                  <a:pos x="64" y="179"/>
                </a:cxn>
                <a:cxn ang="0">
                  <a:pos x="94" y="161"/>
                </a:cxn>
                <a:cxn ang="0">
                  <a:pos x="118" y="144"/>
                </a:cxn>
                <a:cxn ang="0">
                  <a:pos x="147" y="131"/>
                </a:cxn>
                <a:cxn ang="0">
                  <a:pos x="148" y="159"/>
                </a:cxn>
                <a:cxn ang="0">
                  <a:pos x="157" y="109"/>
                </a:cxn>
                <a:cxn ang="0">
                  <a:pos x="161" y="98"/>
                </a:cxn>
                <a:cxn ang="0">
                  <a:pos x="155" y="89"/>
                </a:cxn>
              </a:cxnLst>
              <a:rect l="0" t="0" r="r" b="b"/>
              <a:pathLst>
                <a:path w="167" h="202">
                  <a:moveTo>
                    <a:pt x="155" y="89"/>
                  </a:moveTo>
                  <a:cubicBezTo>
                    <a:pt x="155" y="81"/>
                    <a:pt x="167" y="67"/>
                    <a:pt x="161" y="60"/>
                  </a:cubicBezTo>
                  <a:cubicBezTo>
                    <a:pt x="154" y="64"/>
                    <a:pt x="150" y="71"/>
                    <a:pt x="141" y="75"/>
                  </a:cubicBezTo>
                  <a:cubicBezTo>
                    <a:pt x="140" y="70"/>
                    <a:pt x="138" y="70"/>
                    <a:pt x="135" y="67"/>
                  </a:cubicBezTo>
                  <a:cubicBezTo>
                    <a:pt x="136" y="57"/>
                    <a:pt x="133" y="49"/>
                    <a:pt x="124" y="47"/>
                  </a:cubicBezTo>
                  <a:cubicBezTo>
                    <a:pt x="113" y="45"/>
                    <a:pt x="110" y="54"/>
                    <a:pt x="104" y="60"/>
                  </a:cubicBezTo>
                  <a:cubicBezTo>
                    <a:pt x="98" y="67"/>
                    <a:pt x="92" y="69"/>
                    <a:pt x="85" y="72"/>
                  </a:cubicBezTo>
                  <a:cubicBezTo>
                    <a:pt x="68" y="80"/>
                    <a:pt x="79" y="68"/>
                    <a:pt x="68" y="63"/>
                  </a:cubicBezTo>
                  <a:cubicBezTo>
                    <a:pt x="59" y="59"/>
                    <a:pt x="58" y="72"/>
                    <a:pt x="51" y="76"/>
                  </a:cubicBezTo>
                  <a:cubicBezTo>
                    <a:pt x="45" y="79"/>
                    <a:pt x="48" y="80"/>
                    <a:pt x="44" y="73"/>
                  </a:cubicBezTo>
                  <a:cubicBezTo>
                    <a:pt x="38" y="65"/>
                    <a:pt x="38" y="48"/>
                    <a:pt x="37" y="38"/>
                  </a:cubicBezTo>
                  <a:cubicBezTo>
                    <a:pt x="36" y="31"/>
                    <a:pt x="42" y="0"/>
                    <a:pt x="29" y="6"/>
                  </a:cubicBezTo>
                  <a:cubicBezTo>
                    <a:pt x="30" y="4"/>
                    <a:pt x="30" y="4"/>
                    <a:pt x="30" y="4"/>
                  </a:cubicBezTo>
                  <a:cubicBezTo>
                    <a:pt x="0" y="37"/>
                    <a:pt x="24" y="98"/>
                    <a:pt x="31" y="136"/>
                  </a:cubicBezTo>
                  <a:cubicBezTo>
                    <a:pt x="34" y="153"/>
                    <a:pt x="20" y="150"/>
                    <a:pt x="18" y="164"/>
                  </a:cubicBezTo>
                  <a:cubicBezTo>
                    <a:pt x="24" y="162"/>
                    <a:pt x="29" y="157"/>
                    <a:pt x="37" y="158"/>
                  </a:cubicBezTo>
                  <a:cubicBezTo>
                    <a:pt x="37" y="166"/>
                    <a:pt x="30" y="186"/>
                    <a:pt x="36" y="192"/>
                  </a:cubicBezTo>
                  <a:cubicBezTo>
                    <a:pt x="47" y="202"/>
                    <a:pt x="58" y="185"/>
                    <a:pt x="64" y="179"/>
                  </a:cubicBezTo>
                  <a:cubicBezTo>
                    <a:pt x="73" y="168"/>
                    <a:pt x="83" y="169"/>
                    <a:pt x="94" y="161"/>
                  </a:cubicBezTo>
                  <a:cubicBezTo>
                    <a:pt x="104" y="154"/>
                    <a:pt x="106" y="149"/>
                    <a:pt x="118" y="144"/>
                  </a:cubicBezTo>
                  <a:cubicBezTo>
                    <a:pt x="128" y="140"/>
                    <a:pt x="135" y="131"/>
                    <a:pt x="147" y="131"/>
                  </a:cubicBezTo>
                  <a:cubicBezTo>
                    <a:pt x="140" y="138"/>
                    <a:pt x="134" y="169"/>
                    <a:pt x="148" y="159"/>
                  </a:cubicBezTo>
                  <a:cubicBezTo>
                    <a:pt x="157" y="153"/>
                    <a:pt x="155" y="119"/>
                    <a:pt x="157" y="109"/>
                  </a:cubicBezTo>
                  <a:cubicBezTo>
                    <a:pt x="158" y="104"/>
                    <a:pt x="162" y="103"/>
                    <a:pt x="161" y="98"/>
                  </a:cubicBezTo>
                  <a:cubicBezTo>
                    <a:pt x="161" y="95"/>
                    <a:pt x="155" y="90"/>
                    <a:pt x="155" y="89"/>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0" name="Freeform 11"/>
            <p:cNvSpPr/>
            <p:nvPr/>
          </p:nvSpPr>
          <p:spPr bwMode="auto">
            <a:xfrm>
              <a:off x="6783388" y="2574925"/>
              <a:ext cx="122238" cy="163513"/>
            </a:xfrm>
            <a:custGeom>
              <a:avLst/>
              <a:gdLst/>
              <a:ahLst/>
              <a:cxnLst>
                <a:cxn ang="0">
                  <a:pos x="37" y="11"/>
                </a:cxn>
                <a:cxn ang="0">
                  <a:pos x="21" y="25"/>
                </a:cxn>
                <a:cxn ang="0">
                  <a:pos x="9" y="2"/>
                </a:cxn>
                <a:cxn ang="0">
                  <a:pos x="10" y="31"/>
                </a:cxn>
                <a:cxn ang="0">
                  <a:pos x="1" y="37"/>
                </a:cxn>
                <a:cxn ang="0">
                  <a:pos x="10" y="52"/>
                </a:cxn>
                <a:cxn ang="0">
                  <a:pos x="19" y="64"/>
                </a:cxn>
                <a:cxn ang="0">
                  <a:pos x="31" y="59"/>
                </a:cxn>
                <a:cxn ang="0">
                  <a:pos x="37" y="11"/>
                </a:cxn>
              </a:cxnLst>
              <a:rect l="0" t="0" r="r" b="b"/>
              <a:pathLst>
                <a:path w="52" h="69">
                  <a:moveTo>
                    <a:pt x="37" y="11"/>
                  </a:moveTo>
                  <a:cubicBezTo>
                    <a:pt x="27" y="10"/>
                    <a:pt x="29" y="23"/>
                    <a:pt x="21" y="25"/>
                  </a:cubicBezTo>
                  <a:cubicBezTo>
                    <a:pt x="28" y="23"/>
                    <a:pt x="15" y="3"/>
                    <a:pt x="9" y="2"/>
                  </a:cubicBezTo>
                  <a:cubicBezTo>
                    <a:pt x="5" y="0"/>
                    <a:pt x="9" y="30"/>
                    <a:pt x="10" y="31"/>
                  </a:cubicBezTo>
                  <a:cubicBezTo>
                    <a:pt x="9" y="28"/>
                    <a:pt x="0" y="30"/>
                    <a:pt x="1" y="37"/>
                  </a:cubicBezTo>
                  <a:cubicBezTo>
                    <a:pt x="1" y="40"/>
                    <a:pt x="9" y="48"/>
                    <a:pt x="10" y="52"/>
                  </a:cubicBezTo>
                  <a:cubicBezTo>
                    <a:pt x="12" y="56"/>
                    <a:pt x="11" y="69"/>
                    <a:pt x="19" y="64"/>
                  </a:cubicBezTo>
                  <a:cubicBezTo>
                    <a:pt x="19" y="63"/>
                    <a:pt x="30" y="37"/>
                    <a:pt x="31" y="59"/>
                  </a:cubicBezTo>
                  <a:cubicBezTo>
                    <a:pt x="52" y="67"/>
                    <a:pt x="38" y="20"/>
                    <a:pt x="37" y="1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1" name="Freeform 12"/>
            <p:cNvSpPr/>
            <p:nvPr/>
          </p:nvSpPr>
          <p:spPr bwMode="auto">
            <a:xfrm>
              <a:off x="2255838" y="2671763"/>
              <a:ext cx="193675" cy="374650"/>
            </a:xfrm>
            <a:custGeom>
              <a:avLst/>
              <a:gdLst/>
              <a:ahLst/>
              <a:cxnLst>
                <a:cxn ang="0">
                  <a:pos x="65" y="89"/>
                </a:cxn>
                <a:cxn ang="0">
                  <a:pos x="58" y="54"/>
                </a:cxn>
                <a:cxn ang="0">
                  <a:pos x="35" y="30"/>
                </a:cxn>
                <a:cxn ang="0">
                  <a:pos x="17" y="4"/>
                </a:cxn>
                <a:cxn ang="0">
                  <a:pos x="14" y="24"/>
                </a:cxn>
                <a:cxn ang="0">
                  <a:pos x="20" y="48"/>
                </a:cxn>
                <a:cxn ang="0">
                  <a:pos x="29" y="61"/>
                </a:cxn>
                <a:cxn ang="0">
                  <a:pos x="25" y="74"/>
                </a:cxn>
                <a:cxn ang="0">
                  <a:pos x="40" y="97"/>
                </a:cxn>
                <a:cxn ang="0">
                  <a:pos x="49" y="127"/>
                </a:cxn>
                <a:cxn ang="0">
                  <a:pos x="75" y="153"/>
                </a:cxn>
                <a:cxn ang="0">
                  <a:pos x="80" y="128"/>
                </a:cxn>
                <a:cxn ang="0">
                  <a:pos x="65" y="89"/>
                </a:cxn>
              </a:cxnLst>
              <a:rect l="0" t="0" r="r" b="b"/>
              <a:pathLst>
                <a:path w="82" h="158">
                  <a:moveTo>
                    <a:pt x="65" y="89"/>
                  </a:moveTo>
                  <a:cubicBezTo>
                    <a:pt x="61" y="78"/>
                    <a:pt x="64" y="65"/>
                    <a:pt x="58" y="54"/>
                  </a:cubicBezTo>
                  <a:cubicBezTo>
                    <a:pt x="53" y="44"/>
                    <a:pt x="42" y="39"/>
                    <a:pt x="35" y="30"/>
                  </a:cubicBezTo>
                  <a:cubicBezTo>
                    <a:pt x="29" y="22"/>
                    <a:pt x="27" y="8"/>
                    <a:pt x="17" y="4"/>
                  </a:cubicBezTo>
                  <a:cubicBezTo>
                    <a:pt x="2" y="0"/>
                    <a:pt x="10" y="17"/>
                    <a:pt x="14" y="24"/>
                  </a:cubicBezTo>
                  <a:cubicBezTo>
                    <a:pt x="0" y="28"/>
                    <a:pt x="15" y="43"/>
                    <a:pt x="20" y="48"/>
                  </a:cubicBezTo>
                  <a:cubicBezTo>
                    <a:pt x="23" y="52"/>
                    <a:pt x="28" y="56"/>
                    <a:pt x="29" y="61"/>
                  </a:cubicBezTo>
                  <a:cubicBezTo>
                    <a:pt x="30" y="68"/>
                    <a:pt x="25" y="69"/>
                    <a:pt x="25" y="74"/>
                  </a:cubicBezTo>
                  <a:cubicBezTo>
                    <a:pt x="24" y="85"/>
                    <a:pt x="34" y="90"/>
                    <a:pt x="40" y="97"/>
                  </a:cubicBezTo>
                  <a:cubicBezTo>
                    <a:pt x="48" y="106"/>
                    <a:pt x="43" y="117"/>
                    <a:pt x="49" y="127"/>
                  </a:cubicBezTo>
                  <a:cubicBezTo>
                    <a:pt x="54" y="135"/>
                    <a:pt x="66" y="149"/>
                    <a:pt x="75" y="153"/>
                  </a:cubicBezTo>
                  <a:cubicBezTo>
                    <a:pt x="82" y="158"/>
                    <a:pt x="80" y="131"/>
                    <a:pt x="80" y="128"/>
                  </a:cubicBezTo>
                  <a:cubicBezTo>
                    <a:pt x="79" y="112"/>
                    <a:pt x="70" y="104"/>
                    <a:pt x="65" y="89"/>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2" name="Freeform 13"/>
            <p:cNvSpPr/>
            <p:nvPr/>
          </p:nvSpPr>
          <p:spPr bwMode="auto">
            <a:xfrm>
              <a:off x="4913313" y="1095375"/>
              <a:ext cx="1588" cy="1588"/>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3" name="Freeform 14"/>
            <p:cNvSpPr/>
            <p:nvPr/>
          </p:nvSpPr>
          <p:spPr bwMode="auto">
            <a:xfrm>
              <a:off x="4383088" y="955675"/>
              <a:ext cx="1144588" cy="909638"/>
            </a:xfrm>
            <a:custGeom>
              <a:avLst/>
              <a:gdLst/>
              <a:ahLst/>
              <a:cxnLst>
                <a:cxn ang="0">
                  <a:pos x="139" y="61"/>
                </a:cxn>
                <a:cxn ang="0">
                  <a:pos x="117" y="69"/>
                </a:cxn>
                <a:cxn ang="0">
                  <a:pos x="96" y="5"/>
                </a:cxn>
                <a:cxn ang="0">
                  <a:pos x="58" y="53"/>
                </a:cxn>
                <a:cxn ang="0">
                  <a:pos x="71" y="108"/>
                </a:cxn>
                <a:cxn ang="0">
                  <a:pos x="44" y="35"/>
                </a:cxn>
                <a:cxn ang="0">
                  <a:pos x="11" y="40"/>
                </a:cxn>
                <a:cxn ang="0">
                  <a:pos x="44" y="128"/>
                </a:cxn>
                <a:cxn ang="0">
                  <a:pos x="29" y="154"/>
                </a:cxn>
                <a:cxn ang="0">
                  <a:pos x="141" y="146"/>
                </a:cxn>
                <a:cxn ang="0">
                  <a:pos x="166" y="125"/>
                </a:cxn>
                <a:cxn ang="0">
                  <a:pos x="210" y="163"/>
                </a:cxn>
                <a:cxn ang="0">
                  <a:pos x="221" y="164"/>
                </a:cxn>
                <a:cxn ang="0">
                  <a:pos x="240" y="175"/>
                </a:cxn>
                <a:cxn ang="0">
                  <a:pos x="284" y="229"/>
                </a:cxn>
                <a:cxn ang="0">
                  <a:pos x="268" y="283"/>
                </a:cxn>
                <a:cxn ang="0">
                  <a:pos x="270" y="306"/>
                </a:cxn>
                <a:cxn ang="0">
                  <a:pos x="230" y="329"/>
                </a:cxn>
                <a:cxn ang="0">
                  <a:pos x="231" y="355"/>
                </a:cxn>
                <a:cxn ang="0">
                  <a:pos x="283" y="340"/>
                </a:cxn>
                <a:cxn ang="0">
                  <a:pos x="331" y="355"/>
                </a:cxn>
                <a:cxn ang="0">
                  <a:pos x="356" y="371"/>
                </a:cxn>
                <a:cxn ang="0">
                  <a:pos x="388" y="369"/>
                </a:cxn>
                <a:cxn ang="0">
                  <a:pos x="435" y="377"/>
                </a:cxn>
                <a:cxn ang="0">
                  <a:pos x="393" y="329"/>
                </a:cxn>
                <a:cxn ang="0">
                  <a:pos x="456" y="312"/>
                </a:cxn>
                <a:cxn ang="0">
                  <a:pos x="453" y="291"/>
                </a:cxn>
                <a:cxn ang="0">
                  <a:pos x="424" y="265"/>
                </a:cxn>
                <a:cxn ang="0">
                  <a:pos x="376" y="260"/>
                </a:cxn>
                <a:cxn ang="0">
                  <a:pos x="387" y="220"/>
                </a:cxn>
                <a:cxn ang="0">
                  <a:pos x="413" y="220"/>
                </a:cxn>
                <a:cxn ang="0">
                  <a:pos x="452" y="234"/>
                </a:cxn>
                <a:cxn ang="0">
                  <a:pos x="455" y="170"/>
                </a:cxn>
                <a:cxn ang="0">
                  <a:pos x="405" y="158"/>
                </a:cxn>
                <a:cxn ang="0">
                  <a:pos x="358" y="155"/>
                </a:cxn>
                <a:cxn ang="0">
                  <a:pos x="312" y="143"/>
                </a:cxn>
                <a:cxn ang="0">
                  <a:pos x="327" y="111"/>
                </a:cxn>
                <a:cxn ang="0">
                  <a:pos x="315" y="94"/>
                </a:cxn>
                <a:cxn ang="0">
                  <a:pos x="278" y="100"/>
                </a:cxn>
                <a:cxn ang="0">
                  <a:pos x="261" y="80"/>
                </a:cxn>
                <a:cxn ang="0">
                  <a:pos x="237" y="84"/>
                </a:cxn>
                <a:cxn ang="0">
                  <a:pos x="229" y="58"/>
                </a:cxn>
                <a:cxn ang="0">
                  <a:pos x="220" y="73"/>
                </a:cxn>
                <a:cxn ang="0">
                  <a:pos x="190" y="64"/>
                </a:cxn>
                <a:cxn ang="0">
                  <a:pos x="167" y="35"/>
                </a:cxn>
                <a:cxn ang="0">
                  <a:pos x="141" y="36"/>
                </a:cxn>
              </a:cxnLst>
              <a:rect l="0" t="0" r="r" b="b"/>
              <a:pathLst>
                <a:path w="484" h="385">
                  <a:moveTo>
                    <a:pt x="141" y="36"/>
                  </a:moveTo>
                  <a:cubicBezTo>
                    <a:pt x="134" y="43"/>
                    <a:pt x="140" y="53"/>
                    <a:pt x="139" y="61"/>
                  </a:cubicBezTo>
                  <a:cubicBezTo>
                    <a:pt x="133" y="61"/>
                    <a:pt x="129" y="56"/>
                    <a:pt x="127" y="50"/>
                  </a:cubicBezTo>
                  <a:cubicBezTo>
                    <a:pt x="118" y="54"/>
                    <a:pt x="126" y="64"/>
                    <a:pt x="117" y="69"/>
                  </a:cubicBezTo>
                  <a:cubicBezTo>
                    <a:pt x="110" y="56"/>
                    <a:pt x="120" y="44"/>
                    <a:pt x="112" y="29"/>
                  </a:cubicBezTo>
                  <a:cubicBezTo>
                    <a:pt x="108" y="22"/>
                    <a:pt x="104" y="8"/>
                    <a:pt x="96" y="5"/>
                  </a:cubicBezTo>
                  <a:cubicBezTo>
                    <a:pt x="82" y="0"/>
                    <a:pt x="78" y="16"/>
                    <a:pt x="72" y="16"/>
                  </a:cubicBezTo>
                  <a:cubicBezTo>
                    <a:pt x="54" y="15"/>
                    <a:pt x="56" y="41"/>
                    <a:pt x="58" y="53"/>
                  </a:cubicBezTo>
                  <a:cubicBezTo>
                    <a:pt x="60" y="65"/>
                    <a:pt x="61" y="63"/>
                    <a:pt x="57" y="76"/>
                  </a:cubicBezTo>
                  <a:cubicBezTo>
                    <a:pt x="65" y="84"/>
                    <a:pt x="74" y="96"/>
                    <a:pt x="71" y="108"/>
                  </a:cubicBezTo>
                  <a:cubicBezTo>
                    <a:pt x="53" y="98"/>
                    <a:pt x="48" y="78"/>
                    <a:pt x="44" y="60"/>
                  </a:cubicBezTo>
                  <a:cubicBezTo>
                    <a:pt x="42" y="47"/>
                    <a:pt x="40" y="49"/>
                    <a:pt x="44" y="35"/>
                  </a:cubicBezTo>
                  <a:cubicBezTo>
                    <a:pt x="47" y="26"/>
                    <a:pt x="51" y="17"/>
                    <a:pt x="52" y="7"/>
                  </a:cubicBezTo>
                  <a:cubicBezTo>
                    <a:pt x="32" y="13"/>
                    <a:pt x="18" y="19"/>
                    <a:pt x="11" y="40"/>
                  </a:cubicBezTo>
                  <a:cubicBezTo>
                    <a:pt x="7" y="53"/>
                    <a:pt x="0" y="105"/>
                    <a:pt x="9" y="113"/>
                  </a:cubicBezTo>
                  <a:cubicBezTo>
                    <a:pt x="20" y="122"/>
                    <a:pt x="37" y="111"/>
                    <a:pt x="44" y="128"/>
                  </a:cubicBezTo>
                  <a:cubicBezTo>
                    <a:pt x="34" y="131"/>
                    <a:pt x="28" y="125"/>
                    <a:pt x="18" y="127"/>
                  </a:cubicBezTo>
                  <a:cubicBezTo>
                    <a:pt x="18" y="133"/>
                    <a:pt x="23" y="152"/>
                    <a:pt x="29" y="154"/>
                  </a:cubicBezTo>
                  <a:cubicBezTo>
                    <a:pt x="33" y="156"/>
                    <a:pt x="54" y="147"/>
                    <a:pt x="52" y="144"/>
                  </a:cubicBezTo>
                  <a:cubicBezTo>
                    <a:pt x="61" y="166"/>
                    <a:pt x="130" y="159"/>
                    <a:pt x="141" y="146"/>
                  </a:cubicBezTo>
                  <a:cubicBezTo>
                    <a:pt x="172" y="156"/>
                    <a:pt x="142" y="130"/>
                    <a:pt x="145" y="123"/>
                  </a:cubicBezTo>
                  <a:cubicBezTo>
                    <a:pt x="151" y="124"/>
                    <a:pt x="161" y="122"/>
                    <a:pt x="166" y="125"/>
                  </a:cubicBezTo>
                  <a:cubicBezTo>
                    <a:pt x="171" y="128"/>
                    <a:pt x="172" y="136"/>
                    <a:pt x="176" y="140"/>
                  </a:cubicBezTo>
                  <a:cubicBezTo>
                    <a:pt x="185" y="150"/>
                    <a:pt x="201" y="152"/>
                    <a:pt x="210" y="163"/>
                  </a:cubicBezTo>
                  <a:cubicBezTo>
                    <a:pt x="204" y="171"/>
                    <a:pt x="199" y="176"/>
                    <a:pt x="206" y="185"/>
                  </a:cubicBezTo>
                  <a:cubicBezTo>
                    <a:pt x="213" y="181"/>
                    <a:pt x="214" y="170"/>
                    <a:pt x="221" y="164"/>
                  </a:cubicBezTo>
                  <a:cubicBezTo>
                    <a:pt x="227" y="166"/>
                    <a:pt x="233" y="170"/>
                    <a:pt x="236" y="176"/>
                  </a:cubicBezTo>
                  <a:cubicBezTo>
                    <a:pt x="237" y="176"/>
                    <a:pt x="239" y="175"/>
                    <a:pt x="240" y="175"/>
                  </a:cubicBezTo>
                  <a:cubicBezTo>
                    <a:pt x="250" y="192"/>
                    <a:pt x="267" y="193"/>
                    <a:pt x="279" y="206"/>
                  </a:cubicBezTo>
                  <a:cubicBezTo>
                    <a:pt x="287" y="216"/>
                    <a:pt x="287" y="217"/>
                    <a:pt x="284" y="229"/>
                  </a:cubicBezTo>
                  <a:cubicBezTo>
                    <a:pt x="282" y="236"/>
                    <a:pt x="270" y="244"/>
                    <a:pt x="283" y="250"/>
                  </a:cubicBezTo>
                  <a:cubicBezTo>
                    <a:pt x="283" y="262"/>
                    <a:pt x="267" y="268"/>
                    <a:pt x="268" y="283"/>
                  </a:cubicBezTo>
                  <a:cubicBezTo>
                    <a:pt x="277" y="282"/>
                    <a:pt x="286" y="283"/>
                    <a:pt x="292" y="291"/>
                  </a:cubicBezTo>
                  <a:cubicBezTo>
                    <a:pt x="286" y="297"/>
                    <a:pt x="278" y="304"/>
                    <a:pt x="270" y="306"/>
                  </a:cubicBezTo>
                  <a:cubicBezTo>
                    <a:pt x="270" y="310"/>
                    <a:pt x="266" y="312"/>
                    <a:pt x="265" y="316"/>
                  </a:cubicBezTo>
                  <a:cubicBezTo>
                    <a:pt x="248" y="311"/>
                    <a:pt x="233" y="309"/>
                    <a:pt x="230" y="329"/>
                  </a:cubicBezTo>
                  <a:cubicBezTo>
                    <a:pt x="220" y="329"/>
                    <a:pt x="219" y="337"/>
                    <a:pt x="221" y="345"/>
                  </a:cubicBezTo>
                  <a:cubicBezTo>
                    <a:pt x="227" y="345"/>
                    <a:pt x="231" y="349"/>
                    <a:pt x="231" y="355"/>
                  </a:cubicBezTo>
                  <a:cubicBezTo>
                    <a:pt x="244" y="357"/>
                    <a:pt x="248" y="360"/>
                    <a:pt x="260" y="352"/>
                  </a:cubicBezTo>
                  <a:cubicBezTo>
                    <a:pt x="266" y="347"/>
                    <a:pt x="274" y="329"/>
                    <a:pt x="283" y="340"/>
                  </a:cubicBezTo>
                  <a:cubicBezTo>
                    <a:pt x="293" y="321"/>
                    <a:pt x="313" y="339"/>
                    <a:pt x="323" y="346"/>
                  </a:cubicBezTo>
                  <a:cubicBezTo>
                    <a:pt x="327" y="349"/>
                    <a:pt x="327" y="353"/>
                    <a:pt x="331" y="355"/>
                  </a:cubicBezTo>
                  <a:cubicBezTo>
                    <a:pt x="335" y="356"/>
                    <a:pt x="340" y="352"/>
                    <a:pt x="344" y="353"/>
                  </a:cubicBezTo>
                  <a:cubicBezTo>
                    <a:pt x="353" y="356"/>
                    <a:pt x="355" y="359"/>
                    <a:pt x="356" y="371"/>
                  </a:cubicBezTo>
                  <a:cubicBezTo>
                    <a:pt x="361" y="372"/>
                    <a:pt x="368" y="373"/>
                    <a:pt x="373" y="373"/>
                  </a:cubicBezTo>
                  <a:cubicBezTo>
                    <a:pt x="377" y="373"/>
                    <a:pt x="385" y="368"/>
                    <a:pt x="388" y="369"/>
                  </a:cubicBezTo>
                  <a:cubicBezTo>
                    <a:pt x="396" y="370"/>
                    <a:pt x="401" y="379"/>
                    <a:pt x="408" y="381"/>
                  </a:cubicBezTo>
                  <a:cubicBezTo>
                    <a:pt x="419" y="385"/>
                    <a:pt x="426" y="378"/>
                    <a:pt x="435" y="377"/>
                  </a:cubicBezTo>
                  <a:cubicBezTo>
                    <a:pt x="447" y="375"/>
                    <a:pt x="459" y="378"/>
                    <a:pt x="471" y="377"/>
                  </a:cubicBezTo>
                  <a:cubicBezTo>
                    <a:pt x="467" y="346"/>
                    <a:pt x="411" y="353"/>
                    <a:pt x="393" y="329"/>
                  </a:cubicBezTo>
                  <a:cubicBezTo>
                    <a:pt x="403" y="305"/>
                    <a:pt x="436" y="334"/>
                    <a:pt x="452" y="335"/>
                  </a:cubicBezTo>
                  <a:cubicBezTo>
                    <a:pt x="484" y="338"/>
                    <a:pt x="473" y="309"/>
                    <a:pt x="456" y="312"/>
                  </a:cubicBezTo>
                  <a:cubicBezTo>
                    <a:pt x="459" y="312"/>
                    <a:pt x="461" y="309"/>
                    <a:pt x="466" y="310"/>
                  </a:cubicBezTo>
                  <a:cubicBezTo>
                    <a:pt x="457" y="305"/>
                    <a:pt x="458" y="298"/>
                    <a:pt x="453" y="291"/>
                  </a:cubicBezTo>
                  <a:cubicBezTo>
                    <a:pt x="447" y="285"/>
                    <a:pt x="440" y="286"/>
                    <a:pt x="436" y="278"/>
                  </a:cubicBezTo>
                  <a:cubicBezTo>
                    <a:pt x="424" y="281"/>
                    <a:pt x="431" y="269"/>
                    <a:pt x="424" y="265"/>
                  </a:cubicBezTo>
                  <a:cubicBezTo>
                    <a:pt x="418" y="263"/>
                    <a:pt x="409" y="271"/>
                    <a:pt x="403" y="268"/>
                  </a:cubicBezTo>
                  <a:cubicBezTo>
                    <a:pt x="393" y="264"/>
                    <a:pt x="388" y="239"/>
                    <a:pt x="376" y="260"/>
                  </a:cubicBezTo>
                  <a:cubicBezTo>
                    <a:pt x="376" y="249"/>
                    <a:pt x="368" y="249"/>
                    <a:pt x="362" y="242"/>
                  </a:cubicBezTo>
                  <a:cubicBezTo>
                    <a:pt x="378" y="242"/>
                    <a:pt x="360" y="214"/>
                    <a:pt x="387" y="220"/>
                  </a:cubicBezTo>
                  <a:cubicBezTo>
                    <a:pt x="390" y="221"/>
                    <a:pt x="395" y="227"/>
                    <a:pt x="397" y="227"/>
                  </a:cubicBezTo>
                  <a:cubicBezTo>
                    <a:pt x="401" y="227"/>
                    <a:pt x="408" y="221"/>
                    <a:pt x="413" y="220"/>
                  </a:cubicBezTo>
                  <a:cubicBezTo>
                    <a:pt x="414" y="228"/>
                    <a:pt x="440" y="251"/>
                    <a:pt x="446" y="246"/>
                  </a:cubicBezTo>
                  <a:cubicBezTo>
                    <a:pt x="451" y="243"/>
                    <a:pt x="453" y="239"/>
                    <a:pt x="452" y="234"/>
                  </a:cubicBezTo>
                  <a:cubicBezTo>
                    <a:pt x="436" y="223"/>
                    <a:pt x="451" y="220"/>
                    <a:pt x="454" y="212"/>
                  </a:cubicBezTo>
                  <a:cubicBezTo>
                    <a:pt x="459" y="200"/>
                    <a:pt x="454" y="183"/>
                    <a:pt x="455" y="170"/>
                  </a:cubicBezTo>
                  <a:cubicBezTo>
                    <a:pt x="447" y="163"/>
                    <a:pt x="436" y="159"/>
                    <a:pt x="425" y="157"/>
                  </a:cubicBezTo>
                  <a:cubicBezTo>
                    <a:pt x="418" y="156"/>
                    <a:pt x="411" y="158"/>
                    <a:pt x="405" y="158"/>
                  </a:cubicBezTo>
                  <a:cubicBezTo>
                    <a:pt x="398" y="156"/>
                    <a:pt x="393" y="151"/>
                    <a:pt x="387" y="150"/>
                  </a:cubicBezTo>
                  <a:cubicBezTo>
                    <a:pt x="377" y="148"/>
                    <a:pt x="367" y="156"/>
                    <a:pt x="358" y="155"/>
                  </a:cubicBezTo>
                  <a:cubicBezTo>
                    <a:pt x="351" y="153"/>
                    <a:pt x="350" y="146"/>
                    <a:pt x="347" y="144"/>
                  </a:cubicBezTo>
                  <a:cubicBezTo>
                    <a:pt x="335" y="140"/>
                    <a:pt x="322" y="153"/>
                    <a:pt x="312" y="143"/>
                  </a:cubicBezTo>
                  <a:cubicBezTo>
                    <a:pt x="318" y="141"/>
                    <a:pt x="324" y="126"/>
                    <a:pt x="317" y="123"/>
                  </a:cubicBezTo>
                  <a:cubicBezTo>
                    <a:pt x="326" y="127"/>
                    <a:pt x="335" y="119"/>
                    <a:pt x="327" y="111"/>
                  </a:cubicBezTo>
                  <a:cubicBezTo>
                    <a:pt x="320" y="117"/>
                    <a:pt x="312" y="116"/>
                    <a:pt x="305" y="116"/>
                  </a:cubicBezTo>
                  <a:cubicBezTo>
                    <a:pt x="295" y="105"/>
                    <a:pt x="317" y="102"/>
                    <a:pt x="315" y="94"/>
                  </a:cubicBezTo>
                  <a:cubicBezTo>
                    <a:pt x="314" y="89"/>
                    <a:pt x="302" y="92"/>
                    <a:pt x="297" y="86"/>
                  </a:cubicBezTo>
                  <a:cubicBezTo>
                    <a:pt x="295" y="99"/>
                    <a:pt x="289" y="99"/>
                    <a:pt x="278" y="100"/>
                  </a:cubicBezTo>
                  <a:cubicBezTo>
                    <a:pt x="277" y="92"/>
                    <a:pt x="289" y="86"/>
                    <a:pt x="285" y="79"/>
                  </a:cubicBezTo>
                  <a:cubicBezTo>
                    <a:pt x="280" y="70"/>
                    <a:pt x="265" y="73"/>
                    <a:pt x="261" y="80"/>
                  </a:cubicBezTo>
                  <a:cubicBezTo>
                    <a:pt x="259" y="77"/>
                    <a:pt x="256" y="77"/>
                    <a:pt x="254" y="73"/>
                  </a:cubicBezTo>
                  <a:cubicBezTo>
                    <a:pt x="249" y="77"/>
                    <a:pt x="244" y="83"/>
                    <a:pt x="237" y="84"/>
                  </a:cubicBezTo>
                  <a:cubicBezTo>
                    <a:pt x="236" y="74"/>
                    <a:pt x="249" y="49"/>
                    <a:pt x="228" y="54"/>
                  </a:cubicBezTo>
                  <a:cubicBezTo>
                    <a:pt x="227" y="56"/>
                    <a:pt x="229" y="56"/>
                    <a:pt x="229" y="58"/>
                  </a:cubicBezTo>
                  <a:cubicBezTo>
                    <a:pt x="230" y="57"/>
                    <a:pt x="225" y="60"/>
                    <a:pt x="224" y="60"/>
                  </a:cubicBezTo>
                  <a:cubicBezTo>
                    <a:pt x="223" y="64"/>
                    <a:pt x="221" y="69"/>
                    <a:pt x="220" y="73"/>
                  </a:cubicBezTo>
                  <a:cubicBezTo>
                    <a:pt x="214" y="70"/>
                    <a:pt x="212" y="60"/>
                    <a:pt x="205" y="59"/>
                  </a:cubicBezTo>
                  <a:cubicBezTo>
                    <a:pt x="202" y="58"/>
                    <a:pt x="193" y="63"/>
                    <a:pt x="190" y="64"/>
                  </a:cubicBezTo>
                  <a:cubicBezTo>
                    <a:pt x="198" y="50"/>
                    <a:pt x="195" y="45"/>
                    <a:pt x="181" y="39"/>
                  </a:cubicBezTo>
                  <a:cubicBezTo>
                    <a:pt x="179" y="38"/>
                    <a:pt x="167" y="35"/>
                    <a:pt x="167" y="35"/>
                  </a:cubicBezTo>
                  <a:cubicBezTo>
                    <a:pt x="165" y="33"/>
                    <a:pt x="163" y="32"/>
                    <a:pt x="161" y="31"/>
                  </a:cubicBezTo>
                  <a:cubicBezTo>
                    <a:pt x="153" y="36"/>
                    <a:pt x="148" y="28"/>
                    <a:pt x="141" y="36"/>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4" name="Freeform 15"/>
            <p:cNvSpPr/>
            <p:nvPr/>
          </p:nvSpPr>
          <p:spPr bwMode="auto">
            <a:xfrm>
              <a:off x="3508376" y="931863"/>
              <a:ext cx="566738" cy="520700"/>
            </a:xfrm>
            <a:custGeom>
              <a:avLst/>
              <a:gdLst/>
              <a:ahLst/>
              <a:cxnLst>
                <a:cxn ang="0">
                  <a:pos x="233" y="183"/>
                </a:cxn>
                <a:cxn ang="0">
                  <a:pos x="207" y="150"/>
                </a:cxn>
                <a:cxn ang="0">
                  <a:pos x="194" y="112"/>
                </a:cxn>
                <a:cxn ang="0">
                  <a:pos x="187" y="82"/>
                </a:cxn>
                <a:cxn ang="0">
                  <a:pos x="188" y="55"/>
                </a:cxn>
                <a:cxn ang="0">
                  <a:pos x="157" y="47"/>
                </a:cxn>
                <a:cxn ang="0">
                  <a:pos x="146" y="98"/>
                </a:cxn>
                <a:cxn ang="0">
                  <a:pos x="140" y="46"/>
                </a:cxn>
                <a:cxn ang="0">
                  <a:pos x="116" y="59"/>
                </a:cxn>
                <a:cxn ang="0">
                  <a:pos x="106" y="59"/>
                </a:cxn>
                <a:cxn ang="0">
                  <a:pos x="106" y="59"/>
                </a:cxn>
                <a:cxn ang="0">
                  <a:pos x="96" y="31"/>
                </a:cxn>
                <a:cxn ang="0">
                  <a:pos x="77" y="41"/>
                </a:cxn>
                <a:cxn ang="0">
                  <a:pos x="83" y="29"/>
                </a:cxn>
                <a:cxn ang="0">
                  <a:pos x="50" y="22"/>
                </a:cxn>
                <a:cxn ang="0">
                  <a:pos x="34" y="30"/>
                </a:cxn>
                <a:cxn ang="0">
                  <a:pos x="29" y="30"/>
                </a:cxn>
                <a:cxn ang="0">
                  <a:pos x="16" y="62"/>
                </a:cxn>
                <a:cxn ang="0">
                  <a:pos x="51" y="79"/>
                </a:cxn>
                <a:cxn ang="0">
                  <a:pos x="12" y="96"/>
                </a:cxn>
                <a:cxn ang="0">
                  <a:pos x="56" y="115"/>
                </a:cxn>
                <a:cxn ang="0">
                  <a:pos x="80" y="141"/>
                </a:cxn>
                <a:cxn ang="0">
                  <a:pos x="31" y="123"/>
                </a:cxn>
                <a:cxn ang="0">
                  <a:pos x="21" y="168"/>
                </a:cxn>
                <a:cxn ang="0">
                  <a:pos x="47" y="197"/>
                </a:cxn>
                <a:cxn ang="0">
                  <a:pos x="49" y="205"/>
                </a:cxn>
                <a:cxn ang="0">
                  <a:pos x="103" y="209"/>
                </a:cxn>
                <a:cxn ang="0">
                  <a:pos x="127" y="204"/>
                </a:cxn>
                <a:cxn ang="0">
                  <a:pos x="147" y="193"/>
                </a:cxn>
                <a:cxn ang="0">
                  <a:pos x="173" y="210"/>
                </a:cxn>
                <a:cxn ang="0">
                  <a:pos x="172" y="212"/>
                </a:cxn>
                <a:cxn ang="0">
                  <a:pos x="207" y="220"/>
                </a:cxn>
                <a:cxn ang="0">
                  <a:pos x="213" y="200"/>
                </a:cxn>
                <a:cxn ang="0">
                  <a:pos x="201" y="187"/>
                </a:cxn>
                <a:cxn ang="0">
                  <a:pos x="233" y="183"/>
                </a:cxn>
              </a:cxnLst>
              <a:rect l="0" t="0" r="r" b="b"/>
              <a:pathLst>
                <a:path w="240" h="220">
                  <a:moveTo>
                    <a:pt x="233" y="183"/>
                  </a:moveTo>
                  <a:cubicBezTo>
                    <a:pt x="240" y="168"/>
                    <a:pt x="214" y="159"/>
                    <a:pt x="207" y="150"/>
                  </a:cubicBezTo>
                  <a:cubicBezTo>
                    <a:pt x="195" y="136"/>
                    <a:pt x="197" y="128"/>
                    <a:pt x="194" y="112"/>
                  </a:cubicBezTo>
                  <a:cubicBezTo>
                    <a:pt x="193" y="101"/>
                    <a:pt x="188" y="93"/>
                    <a:pt x="187" y="82"/>
                  </a:cubicBezTo>
                  <a:cubicBezTo>
                    <a:pt x="187" y="73"/>
                    <a:pt x="189" y="64"/>
                    <a:pt x="188" y="55"/>
                  </a:cubicBezTo>
                  <a:cubicBezTo>
                    <a:pt x="178" y="45"/>
                    <a:pt x="161" y="17"/>
                    <a:pt x="157" y="47"/>
                  </a:cubicBezTo>
                  <a:cubicBezTo>
                    <a:pt x="156" y="53"/>
                    <a:pt x="159" y="102"/>
                    <a:pt x="146" y="98"/>
                  </a:cubicBezTo>
                  <a:cubicBezTo>
                    <a:pt x="134" y="94"/>
                    <a:pt x="150" y="50"/>
                    <a:pt x="140" y="46"/>
                  </a:cubicBezTo>
                  <a:cubicBezTo>
                    <a:pt x="134" y="43"/>
                    <a:pt x="119" y="54"/>
                    <a:pt x="116" y="59"/>
                  </a:cubicBezTo>
                  <a:cubicBezTo>
                    <a:pt x="113" y="59"/>
                    <a:pt x="109" y="58"/>
                    <a:pt x="106" y="59"/>
                  </a:cubicBezTo>
                  <a:cubicBezTo>
                    <a:pt x="106" y="59"/>
                    <a:pt x="106" y="59"/>
                    <a:pt x="106" y="59"/>
                  </a:cubicBezTo>
                  <a:cubicBezTo>
                    <a:pt x="105" y="48"/>
                    <a:pt x="118" y="28"/>
                    <a:pt x="96" y="31"/>
                  </a:cubicBezTo>
                  <a:cubicBezTo>
                    <a:pt x="91" y="32"/>
                    <a:pt x="83" y="45"/>
                    <a:pt x="77" y="41"/>
                  </a:cubicBezTo>
                  <a:cubicBezTo>
                    <a:pt x="70" y="38"/>
                    <a:pt x="81" y="32"/>
                    <a:pt x="83" y="29"/>
                  </a:cubicBezTo>
                  <a:cubicBezTo>
                    <a:pt x="105" y="0"/>
                    <a:pt x="61" y="20"/>
                    <a:pt x="50" y="22"/>
                  </a:cubicBezTo>
                  <a:cubicBezTo>
                    <a:pt x="42" y="23"/>
                    <a:pt x="36" y="17"/>
                    <a:pt x="34" y="30"/>
                  </a:cubicBezTo>
                  <a:cubicBezTo>
                    <a:pt x="32" y="30"/>
                    <a:pt x="30" y="30"/>
                    <a:pt x="29" y="30"/>
                  </a:cubicBezTo>
                  <a:cubicBezTo>
                    <a:pt x="27" y="45"/>
                    <a:pt x="6" y="46"/>
                    <a:pt x="16" y="62"/>
                  </a:cubicBezTo>
                  <a:cubicBezTo>
                    <a:pt x="23" y="75"/>
                    <a:pt x="39" y="71"/>
                    <a:pt x="51" y="79"/>
                  </a:cubicBezTo>
                  <a:cubicBezTo>
                    <a:pt x="38" y="80"/>
                    <a:pt x="4" y="75"/>
                    <a:pt x="12" y="96"/>
                  </a:cubicBezTo>
                  <a:cubicBezTo>
                    <a:pt x="18" y="114"/>
                    <a:pt x="42" y="111"/>
                    <a:pt x="56" y="115"/>
                  </a:cubicBezTo>
                  <a:cubicBezTo>
                    <a:pt x="63" y="118"/>
                    <a:pt x="96" y="133"/>
                    <a:pt x="80" y="141"/>
                  </a:cubicBezTo>
                  <a:cubicBezTo>
                    <a:pt x="68" y="147"/>
                    <a:pt x="45" y="124"/>
                    <a:pt x="31" y="123"/>
                  </a:cubicBezTo>
                  <a:cubicBezTo>
                    <a:pt x="0" y="122"/>
                    <a:pt x="15" y="150"/>
                    <a:pt x="21" y="168"/>
                  </a:cubicBezTo>
                  <a:cubicBezTo>
                    <a:pt x="37" y="165"/>
                    <a:pt x="49" y="184"/>
                    <a:pt x="47" y="197"/>
                  </a:cubicBezTo>
                  <a:cubicBezTo>
                    <a:pt x="46" y="200"/>
                    <a:pt x="47" y="202"/>
                    <a:pt x="49" y="205"/>
                  </a:cubicBezTo>
                  <a:cubicBezTo>
                    <a:pt x="67" y="207"/>
                    <a:pt x="85" y="216"/>
                    <a:pt x="103" y="209"/>
                  </a:cubicBezTo>
                  <a:cubicBezTo>
                    <a:pt x="112" y="206"/>
                    <a:pt x="118" y="206"/>
                    <a:pt x="127" y="204"/>
                  </a:cubicBezTo>
                  <a:cubicBezTo>
                    <a:pt x="135" y="203"/>
                    <a:pt x="139" y="192"/>
                    <a:pt x="147" y="193"/>
                  </a:cubicBezTo>
                  <a:cubicBezTo>
                    <a:pt x="154" y="193"/>
                    <a:pt x="165" y="206"/>
                    <a:pt x="173" y="210"/>
                  </a:cubicBezTo>
                  <a:cubicBezTo>
                    <a:pt x="173" y="210"/>
                    <a:pt x="172" y="212"/>
                    <a:pt x="172" y="212"/>
                  </a:cubicBezTo>
                  <a:cubicBezTo>
                    <a:pt x="184" y="220"/>
                    <a:pt x="196" y="214"/>
                    <a:pt x="207" y="220"/>
                  </a:cubicBezTo>
                  <a:cubicBezTo>
                    <a:pt x="210" y="213"/>
                    <a:pt x="210" y="206"/>
                    <a:pt x="213" y="200"/>
                  </a:cubicBezTo>
                  <a:cubicBezTo>
                    <a:pt x="204" y="201"/>
                    <a:pt x="198" y="195"/>
                    <a:pt x="201" y="187"/>
                  </a:cubicBezTo>
                  <a:cubicBezTo>
                    <a:pt x="209" y="188"/>
                    <a:pt x="229" y="192"/>
                    <a:pt x="233" y="183"/>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85" name="Freeform 16"/>
            <p:cNvSpPr/>
            <p:nvPr/>
          </p:nvSpPr>
          <p:spPr bwMode="auto">
            <a:xfrm>
              <a:off x="3363913" y="763588"/>
              <a:ext cx="336550" cy="336550"/>
            </a:xfrm>
            <a:custGeom>
              <a:avLst/>
              <a:gdLst/>
              <a:ahLst/>
              <a:cxnLst>
                <a:cxn ang="0">
                  <a:pos x="13" y="100"/>
                </a:cxn>
                <a:cxn ang="0">
                  <a:pos x="11" y="122"/>
                </a:cxn>
                <a:cxn ang="0">
                  <a:pos x="39" y="128"/>
                </a:cxn>
                <a:cxn ang="0">
                  <a:pos x="66" y="105"/>
                </a:cxn>
                <a:cxn ang="0">
                  <a:pos x="93" y="87"/>
                </a:cxn>
                <a:cxn ang="0">
                  <a:pos x="130" y="79"/>
                </a:cxn>
                <a:cxn ang="0">
                  <a:pos x="136" y="45"/>
                </a:cxn>
                <a:cxn ang="0">
                  <a:pos x="103" y="27"/>
                </a:cxn>
                <a:cxn ang="0">
                  <a:pos x="98" y="27"/>
                </a:cxn>
                <a:cxn ang="0">
                  <a:pos x="93" y="9"/>
                </a:cxn>
                <a:cxn ang="0">
                  <a:pos x="79" y="8"/>
                </a:cxn>
                <a:cxn ang="0">
                  <a:pos x="59" y="2"/>
                </a:cxn>
                <a:cxn ang="0">
                  <a:pos x="51" y="25"/>
                </a:cxn>
                <a:cxn ang="0">
                  <a:pos x="20" y="60"/>
                </a:cxn>
                <a:cxn ang="0">
                  <a:pos x="4" y="84"/>
                </a:cxn>
                <a:cxn ang="0">
                  <a:pos x="13" y="100"/>
                </a:cxn>
              </a:cxnLst>
              <a:rect l="0" t="0" r="r" b="b"/>
              <a:pathLst>
                <a:path w="142" h="142">
                  <a:moveTo>
                    <a:pt x="13" y="100"/>
                  </a:moveTo>
                  <a:cubicBezTo>
                    <a:pt x="14" y="107"/>
                    <a:pt x="9" y="115"/>
                    <a:pt x="11" y="122"/>
                  </a:cubicBezTo>
                  <a:cubicBezTo>
                    <a:pt x="18" y="142"/>
                    <a:pt x="34" y="112"/>
                    <a:pt x="39" y="128"/>
                  </a:cubicBezTo>
                  <a:cubicBezTo>
                    <a:pt x="54" y="125"/>
                    <a:pt x="57" y="116"/>
                    <a:pt x="66" y="105"/>
                  </a:cubicBezTo>
                  <a:cubicBezTo>
                    <a:pt x="72" y="97"/>
                    <a:pt x="83" y="91"/>
                    <a:pt x="93" y="87"/>
                  </a:cubicBezTo>
                  <a:cubicBezTo>
                    <a:pt x="104" y="83"/>
                    <a:pt x="121" y="86"/>
                    <a:pt x="130" y="79"/>
                  </a:cubicBezTo>
                  <a:cubicBezTo>
                    <a:pt x="140" y="73"/>
                    <a:pt x="142" y="54"/>
                    <a:pt x="136" y="45"/>
                  </a:cubicBezTo>
                  <a:cubicBezTo>
                    <a:pt x="129" y="34"/>
                    <a:pt x="113" y="34"/>
                    <a:pt x="103" y="27"/>
                  </a:cubicBezTo>
                  <a:cubicBezTo>
                    <a:pt x="101" y="27"/>
                    <a:pt x="99" y="27"/>
                    <a:pt x="98" y="27"/>
                  </a:cubicBezTo>
                  <a:cubicBezTo>
                    <a:pt x="95" y="27"/>
                    <a:pt x="95" y="11"/>
                    <a:pt x="93" y="9"/>
                  </a:cubicBezTo>
                  <a:cubicBezTo>
                    <a:pt x="88" y="5"/>
                    <a:pt x="85" y="9"/>
                    <a:pt x="79" y="8"/>
                  </a:cubicBezTo>
                  <a:cubicBezTo>
                    <a:pt x="72" y="6"/>
                    <a:pt x="67" y="0"/>
                    <a:pt x="59" y="2"/>
                  </a:cubicBezTo>
                  <a:cubicBezTo>
                    <a:pt x="50" y="5"/>
                    <a:pt x="54" y="17"/>
                    <a:pt x="51" y="25"/>
                  </a:cubicBezTo>
                  <a:cubicBezTo>
                    <a:pt x="46" y="40"/>
                    <a:pt x="30" y="49"/>
                    <a:pt x="20" y="60"/>
                  </a:cubicBezTo>
                  <a:cubicBezTo>
                    <a:pt x="12" y="68"/>
                    <a:pt x="0" y="71"/>
                    <a:pt x="4" y="84"/>
                  </a:cubicBezTo>
                  <a:cubicBezTo>
                    <a:pt x="6" y="90"/>
                    <a:pt x="12" y="93"/>
                    <a:pt x="13" y="10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1" name="Freeform 17"/>
            <p:cNvSpPr/>
            <p:nvPr/>
          </p:nvSpPr>
          <p:spPr bwMode="auto">
            <a:xfrm>
              <a:off x="4087813" y="1355725"/>
              <a:ext cx="139700" cy="146050"/>
            </a:xfrm>
            <a:custGeom>
              <a:avLst/>
              <a:gdLst/>
              <a:ahLst/>
              <a:cxnLst>
                <a:cxn ang="0">
                  <a:pos x="38" y="20"/>
                </a:cxn>
                <a:cxn ang="0">
                  <a:pos x="20" y="11"/>
                </a:cxn>
                <a:cxn ang="0">
                  <a:pos x="17" y="29"/>
                </a:cxn>
                <a:cxn ang="0">
                  <a:pos x="11" y="52"/>
                </a:cxn>
                <a:cxn ang="0">
                  <a:pos x="45" y="61"/>
                </a:cxn>
                <a:cxn ang="0">
                  <a:pos x="53" y="44"/>
                </a:cxn>
                <a:cxn ang="0">
                  <a:pos x="38" y="20"/>
                </a:cxn>
              </a:cxnLst>
              <a:rect l="0" t="0" r="r" b="b"/>
              <a:pathLst>
                <a:path w="59" h="62">
                  <a:moveTo>
                    <a:pt x="38" y="20"/>
                  </a:moveTo>
                  <a:cubicBezTo>
                    <a:pt x="34" y="15"/>
                    <a:pt x="27" y="0"/>
                    <a:pt x="20" y="11"/>
                  </a:cubicBezTo>
                  <a:cubicBezTo>
                    <a:pt x="16" y="15"/>
                    <a:pt x="16" y="24"/>
                    <a:pt x="17" y="29"/>
                  </a:cubicBezTo>
                  <a:cubicBezTo>
                    <a:pt x="1" y="31"/>
                    <a:pt x="0" y="44"/>
                    <a:pt x="11" y="52"/>
                  </a:cubicBezTo>
                  <a:cubicBezTo>
                    <a:pt x="19" y="57"/>
                    <a:pt x="36" y="62"/>
                    <a:pt x="45" y="61"/>
                  </a:cubicBezTo>
                  <a:cubicBezTo>
                    <a:pt x="54" y="59"/>
                    <a:pt x="59" y="52"/>
                    <a:pt x="53" y="44"/>
                  </a:cubicBezTo>
                  <a:cubicBezTo>
                    <a:pt x="56" y="36"/>
                    <a:pt x="42" y="27"/>
                    <a:pt x="38" y="2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2" name="Freeform 18"/>
            <p:cNvSpPr/>
            <p:nvPr/>
          </p:nvSpPr>
          <p:spPr bwMode="auto">
            <a:xfrm>
              <a:off x="3717926" y="1430338"/>
              <a:ext cx="161925" cy="65088"/>
            </a:xfrm>
            <a:custGeom>
              <a:avLst/>
              <a:gdLst/>
              <a:ahLst/>
              <a:cxnLst>
                <a:cxn ang="0">
                  <a:pos x="20" y="24"/>
                </a:cxn>
                <a:cxn ang="0">
                  <a:pos x="37" y="18"/>
                </a:cxn>
                <a:cxn ang="0">
                  <a:pos x="53" y="18"/>
                </a:cxn>
                <a:cxn ang="0">
                  <a:pos x="68" y="5"/>
                </a:cxn>
                <a:cxn ang="0">
                  <a:pos x="55" y="2"/>
                </a:cxn>
                <a:cxn ang="0">
                  <a:pos x="61" y="2"/>
                </a:cxn>
                <a:cxn ang="0">
                  <a:pos x="20" y="24"/>
                </a:cxn>
              </a:cxnLst>
              <a:rect l="0" t="0" r="r" b="b"/>
              <a:pathLst>
                <a:path w="68" h="27">
                  <a:moveTo>
                    <a:pt x="20" y="24"/>
                  </a:moveTo>
                  <a:cubicBezTo>
                    <a:pt x="25" y="27"/>
                    <a:pt x="33" y="19"/>
                    <a:pt x="37" y="18"/>
                  </a:cubicBezTo>
                  <a:cubicBezTo>
                    <a:pt x="42" y="16"/>
                    <a:pt x="47" y="17"/>
                    <a:pt x="53" y="18"/>
                  </a:cubicBezTo>
                  <a:cubicBezTo>
                    <a:pt x="55" y="9"/>
                    <a:pt x="65" y="13"/>
                    <a:pt x="68" y="5"/>
                  </a:cubicBezTo>
                  <a:cubicBezTo>
                    <a:pt x="65" y="1"/>
                    <a:pt x="59" y="0"/>
                    <a:pt x="55" y="2"/>
                  </a:cubicBezTo>
                  <a:cubicBezTo>
                    <a:pt x="61" y="2"/>
                    <a:pt x="61" y="2"/>
                    <a:pt x="61" y="2"/>
                  </a:cubicBezTo>
                  <a:cubicBezTo>
                    <a:pt x="58" y="2"/>
                    <a:pt x="0" y="11"/>
                    <a:pt x="20" y="24"/>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3" name="Freeform 19"/>
            <p:cNvSpPr/>
            <p:nvPr/>
          </p:nvSpPr>
          <p:spPr bwMode="auto">
            <a:xfrm>
              <a:off x="4011613" y="974725"/>
              <a:ext cx="192088" cy="269875"/>
            </a:xfrm>
            <a:custGeom>
              <a:avLst/>
              <a:gdLst/>
              <a:ahLst/>
              <a:cxnLst>
                <a:cxn ang="0">
                  <a:pos x="53" y="105"/>
                </a:cxn>
                <a:cxn ang="0">
                  <a:pos x="59" y="94"/>
                </a:cxn>
                <a:cxn ang="0">
                  <a:pos x="70" y="89"/>
                </a:cxn>
                <a:cxn ang="0">
                  <a:pos x="78" y="54"/>
                </a:cxn>
                <a:cxn ang="0">
                  <a:pos x="73" y="54"/>
                </a:cxn>
                <a:cxn ang="0">
                  <a:pos x="60" y="38"/>
                </a:cxn>
                <a:cxn ang="0">
                  <a:pos x="71" y="6"/>
                </a:cxn>
                <a:cxn ang="0">
                  <a:pos x="54" y="10"/>
                </a:cxn>
                <a:cxn ang="0">
                  <a:pos x="41" y="3"/>
                </a:cxn>
                <a:cxn ang="0">
                  <a:pos x="25" y="15"/>
                </a:cxn>
                <a:cxn ang="0">
                  <a:pos x="24" y="23"/>
                </a:cxn>
                <a:cxn ang="0">
                  <a:pos x="32" y="43"/>
                </a:cxn>
                <a:cxn ang="0">
                  <a:pos x="17" y="34"/>
                </a:cxn>
                <a:cxn ang="0">
                  <a:pos x="37" y="93"/>
                </a:cxn>
                <a:cxn ang="0">
                  <a:pos x="53" y="105"/>
                </a:cxn>
              </a:cxnLst>
              <a:rect l="0" t="0" r="r" b="b"/>
              <a:pathLst>
                <a:path w="81" h="114">
                  <a:moveTo>
                    <a:pt x="53" y="105"/>
                  </a:moveTo>
                  <a:cubicBezTo>
                    <a:pt x="56" y="103"/>
                    <a:pt x="56" y="97"/>
                    <a:pt x="59" y="94"/>
                  </a:cubicBezTo>
                  <a:cubicBezTo>
                    <a:pt x="62" y="91"/>
                    <a:pt x="67" y="92"/>
                    <a:pt x="70" y="89"/>
                  </a:cubicBezTo>
                  <a:cubicBezTo>
                    <a:pt x="81" y="81"/>
                    <a:pt x="80" y="66"/>
                    <a:pt x="78" y="54"/>
                  </a:cubicBezTo>
                  <a:cubicBezTo>
                    <a:pt x="76" y="54"/>
                    <a:pt x="74" y="54"/>
                    <a:pt x="73" y="54"/>
                  </a:cubicBezTo>
                  <a:cubicBezTo>
                    <a:pt x="75" y="44"/>
                    <a:pt x="67" y="41"/>
                    <a:pt x="60" y="38"/>
                  </a:cubicBezTo>
                  <a:cubicBezTo>
                    <a:pt x="60" y="26"/>
                    <a:pt x="76" y="20"/>
                    <a:pt x="71" y="6"/>
                  </a:cubicBezTo>
                  <a:cubicBezTo>
                    <a:pt x="63" y="4"/>
                    <a:pt x="60" y="11"/>
                    <a:pt x="54" y="10"/>
                  </a:cubicBezTo>
                  <a:cubicBezTo>
                    <a:pt x="48" y="9"/>
                    <a:pt x="46" y="0"/>
                    <a:pt x="41" y="3"/>
                  </a:cubicBezTo>
                  <a:cubicBezTo>
                    <a:pt x="34" y="1"/>
                    <a:pt x="26" y="8"/>
                    <a:pt x="25" y="15"/>
                  </a:cubicBezTo>
                  <a:cubicBezTo>
                    <a:pt x="30" y="18"/>
                    <a:pt x="30" y="21"/>
                    <a:pt x="24" y="23"/>
                  </a:cubicBezTo>
                  <a:cubicBezTo>
                    <a:pt x="26" y="22"/>
                    <a:pt x="34" y="39"/>
                    <a:pt x="32" y="43"/>
                  </a:cubicBezTo>
                  <a:cubicBezTo>
                    <a:pt x="25" y="55"/>
                    <a:pt x="18" y="42"/>
                    <a:pt x="17" y="34"/>
                  </a:cubicBezTo>
                  <a:cubicBezTo>
                    <a:pt x="0" y="54"/>
                    <a:pt x="29" y="75"/>
                    <a:pt x="37" y="93"/>
                  </a:cubicBezTo>
                  <a:cubicBezTo>
                    <a:pt x="41" y="104"/>
                    <a:pt x="44" y="114"/>
                    <a:pt x="53" y="105"/>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4" name="Freeform 20"/>
            <p:cNvSpPr/>
            <p:nvPr/>
          </p:nvSpPr>
          <p:spPr bwMode="auto">
            <a:xfrm>
              <a:off x="3917951" y="966788"/>
              <a:ext cx="63500" cy="85725"/>
            </a:xfrm>
            <a:custGeom>
              <a:avLst/>
              <a:gdLst/>
              <a:ahLst/>
              <a:cxnLst>
                <a:cxn ang="0">
                  <a:pos x="26" y="14"/>
                </a:cxn>
                <a:cxn ang="0">
                  <a:pos x="5" y="8"/>
                </a:cxn>
                <a:cxn ang="0">
                  <a:pos x="16" y="33"/>
                </a:cxn>
                <a:cxn ang="0">
                  <a:pos x="26" y="14"/>
                </a:cxn>
              </a:cxnLst>
              <a:rect l="0" t="0" r="r" b="b"/>
              <a:pathLst>
                <a:path w="27" h="36">
                  <a:moveTo>
                    <a:pt x="26" y="14"/>
                  </a:moveTo>
                  <a:cubicBezTo>
                    <a:pt x="24" y="6"/>
                    <a:pt x="11" y="0"/>
                    <a:pt x="5" y="8"/>
                  </a:cubicBezTo>
                  <a:cubicBezTo>
                    <a:pt x="0" y="15"/>
                    <a:pt x="12" y="26"/>
                    <a:pt x="16" y="33"/>
                  </a:cubicBezTo>
                  <a:cubicBezTo>
                    <a:pt x="17" y="36"/>
                    <a:pt x="27" y="18"/>
                    <a:pt x="26" y="14"/>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5" name="Freeform 21"/>
            <p:cNvSpPr/>
            <p:nvPr/>
          </p:nvSpPr>
          <p:spPr bwMode="auto">
            <a:xfrm>
              <a:off x="4217988" y="933450"/>
              <a:ext cx="161925" cy="239713"/>
            </a:xfrm>
            <a:custGeom>
              <a:avLst/>
              <a:gdLst/>
              <a:ahLst/>
              <a:cxnLst>
                <a:cxn ang="0">
                  <a:pos x="44" y="67"/>
                </a:cxn>
                <a:cxn ang="0">
                  <a:pos x="61" y="19"/>
                </a:cxn>
                <a:cxn ang="0">
                  <a:pos x="30" y="11"/>
                </a:cxn>
                <a:cxn ang="0">
                  <a:pos x="3" y="38"/>
                </a:cxn>
                <a:cxn ang="0">
                  <a:pos x="3" y="74"/>
                </a:cxn>
                <a:cxn ang="0">
                  <a:pos x="18" y="101"/>
                </a:cxn>
                <a:cxn ang="0">
                  <a:pos x="25" y="72"/>
                </a:cxn>
                <a:cxn ang="0">
                  <a:pos x="44" y="67"/>
                </a:cxn>
              </a:cxnLst>
              <a:rect l="0" t="0" r="r" b="b"/>
              <a:pathLst>
                <a:path w="69" h="101">
                  <a:moveTo>
                    <a:pt x="44" y="67"/>
                  </a:moveTo>
                  <a:cubicBezTo>
                    <a:pt x="52" y="64"/>
                    <a:pt x="69" y="25"/>
                    <a:pt x="61" y="19"/>
                  </a:cubicBezTo>
                  <a:cubicBezTo>
                    <a:pt x="51" y="11"/>
                    <a:pt x="37" y="26"/>
                    <a:pt x="30" y="11"/>
                  </a:cubicBezTo>
                  <a:cubicBezTo>
                    <a:pt x="26" y="0"/>
                    <a:pt x="4" y="33"/>
                    <a:pt x="3" y="38"/>
                  </a:cubicBezTo>
                  <a:cubicBezTo>
                    <a:pt x="0" y="48"/>
                    <a:pt x="2" y="64"/>
                    <a:pt x="3" y="74"/>
                  </a:cubicBezTo>
                  <a:cubicBezTo>
                    <a:pt x="15" y="75"/>
                    <a:pt x="9" y="95"/>
                    <a:pt x="18" y="101"/>
                  </a:cubicBezTo>
                  <a:cubicBezTo>
                    <a:pt x="29" y="92"/>
                    <a:pt x="21" y="83"/>
                    <a:pt x="25" y="72"/>
                  </a:cubicBezTo>
                  <a:cubicBezTo>
                    <a:pt x="29" y="59"/>
                    <a:pt x="34" y="71"/>
                    <a:pt x="44" y="67"/>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6" name="Freeform 22"/>
            <p:cNvSpPr/>
            <p:nvPr/>
          </p:nvSpPr>
          <p:spPr bwMode="auto">
            <a:xfrm>
              <a:off x="4297363" y="3175"/>
              <a:ext cx="393700" cy="735013"/>
            </a:xfrm>
            <a:custGeom>
              <a:avLst/>
              <a:gdLst/>
              <a:ahLst/>
              <a:cxnLst>
                <a:cxn ang="0">
                  <a:pos x="40" y="105"/>
                </a:cxn>
                <a:cxn ang="0">
                  <a:pos x="71" y="120"/>
                </a:cxn>
                <a:cxn ang="0">
                  <a:pos x="69" y="134"/>
                </a:cxn>
                <a:cxn ang="0">
                  <a:pos x="53" y="145"/>
                </a:cxn>
                <a:cxn ang="0">
                  <a:pos x="58" y="176"/>
                </a:cxn>
                <a:cxn ang="0">
                  <a:pos x="80" y="199"/>
                </a:cxn>
                <a:cxn ang="0">
                  <a:pos x="40" y="235"/>
                </a:cxn>
                <a:cxn ang="0">
                  <a:pos x="61" y="246"/>
                </a:cxn>
                <a:cxn ang="0">
                  <a:pos x="70" y="260"/>
                </a:cxn>
                <a:cxn ang="0">
                  <a:pos x="55" y="249"/>
                </a:cxn>
                <a:cxn ang="0">
                  <a:pos x="38" y="306"/>
                </a:cxn>
                <a:cxn ang="0">
                  <a:pos x="79" y="300"/>
                </a:cxn>
                <a:cxn ang="0">
                  <a:pos x="113" y="306"/>
                </a:cxn>
                <a:cxn ang="0">
                  <a:pos x="121" y="273"/>
                </a:cxn>
                <a:cxn ang="0">
                  <a:pos x="95" y="254"/>
                </a:cxn>
                <a:cxn ang="0">
                  <a:pos x="125" y="228"/>
                </a:cxn>
                <a:cxn ang="0">
                  <a:pos x="143" y="203"/>
                </a:cxn>
                <a:cxn ang="0">
                  <a:pos x="132" y="184"/>
                </a:cxn>
                <a:cxn ang="0">
                  <a:pos x="120" y="179"/>
                </a:cxn>
                <a:cxn ang="0">
                  <a:pos x="126" y="165"/>
                </a:cxn>
                <a:cxn ang="0">
                  <a:pos x="150" y="142"/>
                </a:cxn>
                <a:cxn ang="0">
                  <a:pos x="155" y="102"/>
                </a:cxn>
                <a:cxn ang="0">
                  <a:pos x="161" y="80"/>
                </a:cxn>
                <a:cxn ang="0">
                  <a:pos x="142" y="78"/>
                </a:cxn>
                <a:cxn ang="0">
                  <a:pos x="148" y="53"/>
                </a:cxn>
                <a:cxn ang="0">
                  <a:pos x="120" y="11"/>
                </a:cxn>
                <a:cxn ang="0">
                  <a:pos x="101" y="3"/>
                </a:cxn>
                <a:cxn ang="0">
                  <a:pos x="74" y="24"/>
                </a:cxn>
                <a:cxn ang="0">
                  <a:pos x="51" y="46"/>
                </a:cxn>
                <a:cxn ang="0">
                  <a:pos x="29" y="58"/>
                </a:cxn>
                <a:cxn ang="0">
                  <a:pos x="32" y="71"/>
                </a:cxn>
                <a:cxn ang="0">
                  <a:pos x="1" y="83"/>
                </a:cxn>
                <a:cxn ang="0">
                  <a:pos x="14" y="111"/>
                </a:cxn>
              </a:cxnLst>
              <a:rect l="0" t="0" r="r" b="b"/>
              <a:pathLst>
                <a:path w="166" h="311">
                  <a:moveTo>
                    <a:pt x="14" y="111"/>
                  </a:moveTo>
                  <a:cubicBezTo>
                    <a:pt x="19" y="115"/>
                    <a:pt x="33" y="108"/>
                    <a:pt x="40" y="105"/>
                  </a:cubicBezTo>
                  <a:cubicBezTo>
                    <a:pt x="37" y="115"/>
                    <a:pt x="30" y="131"/>
                    <a:pt x="45" y="132"/>
                  </a:cubicBezTo>
                  <a:cubicBezTo>
                    <a:pt x="52" y="133"/>
                    <a:pt x="65" y="124"/>
                    <a:pt x="71" y="120"/>
                  </a:cubicBezTo>
                  <a:cubicBezTo>
                    <a:pt x="75" y="117"/>
                    <a:pt x="89" y="100"/>
                    <a:pt x="91" y="112"/>
                  </a:cubicBezTo>
                  <a:cubicBezTo>
                    <a:pt x="93" y="124"/>
                    <a:pt x="71" y="126"/>
                    <a:pt x="69" y="134"/>
                  </a:cubicBezTo>
                  <a:cubicBezTo>
                    <a:pt x="67" y="141"/>
                    <a:pt x="81" y="155"/>
                    <a:pt x="82" y="165"/>
                  </a:cubicBezTo>
                  <a:cubicBezTo>
                    <a:pt x="68" y="161"/>
                    <a:pt x="65" y="148"/>
                    <a:pt x="53" y="145"/>
                  </a:cubicBezTo>
                  <a:cubicBezTo>
                    <a:pt x="35" y="140"/>
                    <a:pt x="39" y="155"/>
                    <a:pt x="47" y="165"/>
                  </a:cubicBezTo>
                  <a:cubicBezTo>
                    <a:pt x="50" y="169"/>
                    <a:pt x="55" y="170"/>
                    <a:pt x="58" y="176"/>
                  </a:cubicBezTo>
                  <a:cubicBezTo>
                    <a:pt x="61" y="182"/>
                    <a:pt x="59" y="187"/>
                    <a:pt x="65" y="192"/>
                  </a:cubicBezTo>
                  <a:cubicBezTo>
                    <a:pt x="69" y="195"/>
                    <a:pt x="80" y="192"/>
                    <a:pt x="80" y="199"/>
                  </a:cubicBezTo>
                  <a:cubicBezTo>
                    <a:pt x="80" y="206"/>
                    <a:pt x="70" y="205"/>
                    <a:pt x="66" y="206"/>
                  </a:cubicBezTo>
                  <a:cubicBezTo>
                    <a:pt x="48" y="208"/>
                    <a:pt x="40" y="214"/>
                    <a:pt x="40" y="235"/>
                  </a:cubicBezTo>
                  <a:cubicBezTo>
                    <a:pt x="45" y="241"/>
                    <a:pt x="48" y="235"/>
                    <a:pt x="54" y="238"/>
                  </a:cubicBezTo>
                  <a:cubicBezTo>
                    <a:pt x="63" y="241"/>
                    <a:pt x="56" y="239"/>
                    <a:pt x="61" y="246"/>
                  </a:cubicBezTo>
                  <a:cubicBezTo>
                    <a:pt x="69" y="256"/>
                    <a:pt x="70" y="245"/>
                    <a:pt x="77" y="248"/>
                  </a:cubicBezTo>
                  <a:cubicBezTo>
                    <a:pt x="88" y="253"/>
                    <a:pt x="78" y="260"/>
                    <a:pt x="70" y="260"/>
                  </a:cubicBezTo>
                  <a:cubicBezTo>
                    <a:pt x="62" y="260"/>
                    <a:pt x="61" y="257"/>
                    <a:pt x="55" y="253"/>
                  </a:cubicBezTo>
                  <a:cubicBezTo>
                    <a:pt x="55" y="251"/>
                    <a:pt x="55" y="250"/>
                    <a:pt x="55" y="249"/>
                  </a:cubicBezTo>
                  <a:cubicBezTo>
                    <a:pt x="42" y="244"/>
                    <a:pt x="41" y="255"/>
                    <a:pt x="38" y="264"/>
                  </a:cubicBezTo>
                  <a:cubicBezTo>
                    <a:pt x="62" y="274"/>
                    <a:pt x="19" y="287"/>
                    <a:pt x="38" y="306"/>
                  </a:cubicBezTo>
                  <a:cubicBezTo>
                    <a:pt x="46" y="306"/>
                    <a:pt x="56" y="305"/>
                    <a:pt x="63" y="306"/>
                  </a:cubicBezTo>
                  <a:cubicBezTo>
                    <a:pt x="70" y="306"/>
                    <a:pt x="74" y="311"/>
                    <a:pt x="79" y="300"/>
                  </a:cubicBezTo>
                  <a:cubicBezTo>
                    <a:pt x="89" y="304"/>
                    <a:pt x="99" y="294"/>
                    <a:pt x="111" y="293"/>
                  </a:cubicBezTo>
                  <a:cubicBezTo>
                    <a:pt x="111" y="298"/>
                    <a:pt x="111" y="303"/>
                    <a:pt x="113" y="306"/>
                  </a:cubicBezTo>
                  <a:cubicBezTo>
                    <a:pt x="120" y="301"/>
                    <a:pt x="154" y="272"/>
                    <a:pt x="132" y="266"/>
                  </a:cubicBezTo>
                  <a:cubicBezTo>
                    <a:pt x="129" y="270"/>
                    <a:pt x="126" y="273"/>
                    <a:pt x="121" y="273"/>
                  </a:cubicBezTo>
                  <a:cubicBezTo>
                    <a:pt x="121" y="271"/>
                    <a:pt x="121" y="270"/>
                    <a:pt x="122" y="268"/>
                  </a:cubicBezTo>
                  <a:cubicBezTo>
                    <a:pt x="113" y="262"/>
                    <a:pt x="98" y="269"/>
                    <a:pt x="95" y="254"/>
                  </a:cubicBezTo>
                  <a:cubicBezTo>
                    <a:pt x="105" y="253"/>
                    <a:pt x="111" y="262"/>
                    <a:pt x="122" y="254"/>
                  </a:cubicBezTo>
                  <a:cubicBezTo>
                    <a:pt x="132" y="245"/>
                    <a:pt x="121" y="240"/>
                    <a:pt x="125" y="228"/>
                  </a:cubicBezTo>
                  <a:cubicBezTo>
                    <a:pt x="131" y="227"/>
                    <a:pt x="148" y="219"/>
                    <a:pt x="133" y="218"/>
                  </a:cubicBezTo>
                  <a:cubicBezTo>
                    <a:pt x="132" y="208"/>
                    <a:pt x="145" y="214"/>
                    <a:pt x="143" y="203"/>
                  </a:cubicBezTo>
                  <a:cubicBezTo>
                    <a:pt x="140" y="203"/>
                    <a:pt x="137" y="201"/>
                    <a:pt x="134" y="202"/>
                  </a:cubicBezTo>
                  <a:cubicBezTo>
                    <a:pt x="139" y="194"/>
                    <a:pt x="142" y="190"/>
                    <a:pt x="132" y="184"/>
                  </a:cubicBezTo>
                  <a:cubicBezTo>
                    <a:pt x="128" y="184"/>
                    <a:pt x="125" y="183"/>
                    <a:pt x="122" y="182"/>
                  </a:cubicBezTo>
                  <a:cubicBezTo>
                    <a:pt x="122" y="179"/>
                    <a:pt x="121" y="180"/>
                    <a:pt x="120" y="179"/>
                  </a:cubicBezTo>
                  <a:cubicBezTo>
                    <a:pt x="120" y="174"/>
                    <a:pt x="117" y="173"/>
                    <a:pt x="112" y="174"/>
                  </a:cubicBezTo>
                  <a:cubicBezTo>
                    <a:pt x="116" y="168"/>
                    <a:pt x="122" y="169"/>
                    <a:pt x="126" y="165"/>
                  </a:cubicBezTo>
                  <a:cubicBezTo>
                    <a:pt x="129" y="162"/>
                    <a:pt x="132" y="151"/>
                    <a:pt x="133" y="147"/>
                  </a:cubicBezTo>
                  <a:cubicBezTo>
                    <a:pt x="133" y="148"/>
                    <a:pt x="149" y="143"/>
                    <a:pt x="150" y="142"/>
                  </a:cubicBezTo>
                  <a:cubicBezTo>
                    <a:pt x="156" y="136"/>
                    <a:pt x="152" y="124"/>
                    <a:pt x="145" y="122"/>
                  </a:cubicBezTo>
                  <a:cubicBezTo>
                    <a:pt x="149" y="114"/>
                    <a:pt x="153" y="110"/>
                    <a:pt x="155" y="102"/>
                  </a:cubicBezTo>
                  <a:cubicBezTo>
                    <a:pt x="156" y="95"/>
                    <a:pt x="157" y="88"/>
                    <a:pt x="160" y="80"/>
                  </a:cubicBezTo>
                  <a:cubicBezTo>
                    <a:pt x="160" y="80"/>
                    <a:pt x="161" y="80"/>
                    <a:pt x="161" y="80"/>
                  </a:cubicBezTo>
                  <a:cubicBezTo>
                    <a:pt x="163" y="77"/>
                    <a:pt x="163" y="58"/>
                    <a:pt x="163" y="54"/>
                  </a:cubicBezTo>
                  <a:cubicBezTo>
                    <a:pt x="152" y="56"/>
                    <a:pt x="152" y="74"/>
                    <a:pt x="142" y="78"/>
                  </a:cubicBezTo>
                  <a:cubicBezTo>
                    <a:pt x="141" y="68"/>
                    <a:pt x="142" y="60"/>
                    <a:pt x="139" y="51"/>
                  </a:cubicBezTo>
                  <a:cubicBezTo>
                    <a:pt x="142" y="51"/>
                    <a:pt x="144" y="51"/>
                    <a:pt x="148" y="53"/>
                  </a:cubicBezTo>
                  <a:cubicBezTo>
                    <a:pt x="157" y="42"/>
                    <a:pt x="166" y="22"/>
                    <a:pt x="152" y="10"/>
                  </a:cubicBezTo>
                  <a:cubicBezTo>
                    <a:pt x="141" y="1"/>
                    <a:pt x="128" y="18"/>
                    <a:pt x="120" y="11"/>
                  </a:cubicBezTo>
                  <a:cubicBezTo>
                    <a:pt x="115" y="7"/>
                    <a:pt x="122" y="5"/>
                    <a:pt x="114" y="1"/>
                  </a:cubicBezTo>
                  <a:cubicBezTo>
                    <a:pt x="109" y="0"/>
                    <a:pt x="105" y="2"/>
                    <a:pt x="101" y="3"/>
                  </a:cubicBezTo>
                  <a:cubicBezTo>
                    <a:pt x="96" y="6"/>
                    <a:pt x="83" y="10"/>
                    <a:pt x="79" y="13"/>
                  </a:cubicBezTo>
                  <a:cubicBezTo>
                    <a:pt x="74" y="17"/>
                    <a:pt x="76" y="18"/>
                    <a:pt x="74" y="24"/>
                  </a:cubicBezTo>
                  <a:cubicBezTo>
                    <a:pt x="71" y="29"/>
                    <a:pt x="65" y="31"/>
                    <a:pt x="60" y="29"/>
                  </a:cubicBezTo>
                  <a:cubicBezTo>
                    <a:pt x="55" y="35"/>
                    <a:pt x="54" y="39"/>
                    <a:pt x="51" y="46"/>
                  </a:cubicBezTo>
                  <a:cubicBezTo>
                    <a:pt x="46" y="56"/>
                    <a:pt x="45" y="56"/>
                    <a:pt x="34" y="51"/>
                  </a:cubicBezTo>
                  <a:cubicBezTo>
                    <a:pt x="32" y="52"/>
                    <a:pt x="30" y="56"/>
                    <a:pt x="29" y="58"/>
                  </a:cubicBezTo>
                  <a:cubicBezTo>
                    <a:pt x="31" y="61"/>
                    <a:pt x="33" y="64"/>
                    <a:pt x="35" y="68"/>
                  </a:cubicBezTo>
                  <a:cubicBezTo>
                    <a:pt x="34" y="69"/>
                    <a:pt x="33" y="70"/>
                    <a:pt x="32" y="71"/>
                  </a:cubicBezTo>
                  <a:cubicBezTo>
                    <a:pt x="23" y="66"/>
                    <a:pt x="23" y="72"/>
                    <a:pt x="17" y="76"/>
                  </a:cubicBezTo>
                  <a:cubicBezTo>
                    <a:pt x="12" y="79"/>
                    <a:pt x="6" y="79"/>
                    <a:pt x="1" y="83"/>
                  </a:cubicBezTo>
                  <a:cubicBezTo>
                    <a:pt x="0" y="84"/>
                    <a:pt x="0" y="88"/>
                    <a:pt x="0" y="89"/>
                  </a:cubicBezTo>
                  <a:cubicBezTo>
                    <a:pt x="14" y="89"/>
                    <a:pt x="5" y="106"/>
                    <a:pt x="14" y="11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7" name="Freeform 23"/>
            <p:cNvSpPr/>
            <p:nvPr/>
          </p:nvSpPr>
          <p:spPr bwMode="auto">
            <a:xfrm>
              <a:off x="4195763" y="231775"/>
              <a:ext cx="231775" cy="331788"/>
            </a:xfrm>
            <a:custGeom>
              <a:avLst/>
              <a:gdLst/>
              <a:ahLst/>
              <a:cxnLst>
                <a:cxn ang="0">
                  <a:pos x="34" y="102"/>
                </a:cxn>
                <a:cxn ang="0">
                  <a:pos x="28" y="106"/>
                </a:cxn>
                <a:cxn ang="0">
                  <a:pos x="29" y="123"/>
                </a:cxn>
                <a:cxn ang="0">
                  <a:pos x="39" y="122"/>
                </a:cxn>
                <a:cxn ang="0">
                  <a:pos x="49" y="138"/>
                </a:cxn>
                <a:cxn ang="0">
                  <a:pos x="67" y="130"/>
                </a:cxn>
                <a:cxn ang="0">
                  <a:pos x="95" y="84"/>
                </a:cxn>
                <a:cxn ang="0">
                  <a:pos x="78" y="67"/>
                </a:cxn>
                <a:cxn ang="0">
                  <a:pos x="62" y="57"/>
                </a:cxn>
                <a:cxn ang="0">
                  <a:pos x="27" y="9"/>
                </a:cxn>
                <a:cxn ang="0">
                  <a:pos x="32" y="8"/>
                </a:cxn>
                <a:cxn ang="0">
                  <a:pos x="19" y="32"/>
                </a:cxn>
                <a:cxn ang="0">
                  <a:pos x="21" y="62"/>
                </a:cxn>
                <a:cxn ang="0">
                  <a:pos x="16" y="90"/>
                </a:cxn>
                <a:cxn ang="0">
                  <a:pos x="34" y="102"/>
                </a:cxn>
              </a:cxnLst>
              <a:rect l="0" t="0" r="r" b="b"/>
              <a:pathLst>
                <a:path w="98" h="140">
                  <a:moveTo>
                    <a:pt x="34" y="102"/>
                  </a:moveTo>
                  <a:cubicBezTo>
                    <a:pt x="33" y="103"/>
                    <a:pt x="30" y="103"/>
                    <a:pt x="28" y="106"/>
                  </a:cubicBezTo>
                  <a:cubicBezTo>
                    <a:pt x="27" y="108"/>
                    <a:pt x="29" y="121"/>
                    <a:pt x="29" y="123"/>
                  </a:cubicBezTo>
                  <a:cubicBezTo>
                    <a:pt x="33" y="123"/>
                    <a:pt x="36" y="124"/>
                    <a:pt x="39" y="122"/>
                  </a:cubicBezTo>
                  <a:cubicBezTo>
                    <a:pt x="43" y="127"/>
                    <a:pt x="42" y="135"/>
                    <a:pt x="49" y="138"/>
                  </a:cubicBezTo>
                  <a:cubicBezTo>
                    <a:pt x="55" y="140"/>
                    <a:pt x="64" y="134"/>
                    <a:pt x="67" y="130"/>
                  </a:cubicBezTo>
                  <a:cubicBezTo>
                    <a:pt x="75" y="120"/>
                    <a:pt x="98" y="98"/>
                    <a:pt x="95" y="84"/>
                  </a:cubicBezTo>
                  <a:cubicBezTo>
                    <a:pt x="94" y="77"/>
                    <a:pt x="83" y="71"/>
                    <a:pt x="78" y="67"/>
                  </a:cubicBezTo>
                  <a:cubicBezTo>
                    <a:pt x="73" y="64"/>
                    <a:pt x="66" y="61"/>
                    <a:pt x="62" y="57"/>
                  </a:cubicBezTo>
                  <a:cubicBezTo>
                    <a:pt x="54" y="49"/>
                    <a:pt x="44" y="0"/>
                    <a:pt x="27" y="9"/>
                  </a:cubicBezTo>
                  <a:cubicBezTo>
                    <a:pt x="32" y="8"/>
                    <a:pt x="32" y="8"/>
                    <a:pt x="32" y="8"/>
                  </a:cubicBezTo>
                  <a:cubicBezTo>
                    <a:pt x="26" y="13"/>
                    <a:pt x="18" y="24"/>
                    <a:pt x="19" y="32"/>
                  </a:cubicBezTo>
                  <a:cubicBezTo>
                    <a:pt x="19" y="44"/>
                    <a:pt x="29" y="49"/>
                    <a:pt x="21" y="62"/>
                  </a:cubicBezTo>
                  <a:cubicBezTo>
                    <a:pt x="0" y="58"/>
                    <a:pt x="14" y="77"/>
                    <a:pt x="16" y="90"/>
                  </a:cubicBezTo>
                  <a:cubicBezTo>
                    <a:pt x="27" y="93"/>
                    <a:pt x="48" y="82"/>
                    <a:pt x="34" y="102"/>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8" name="Freeform 24"/>
            <p:cNvSpPr/>
            <p:nvPr/>
          </p:nvSpPr>
          <p:spPr bwMode="auto">
            <a:xfrm>
              <a:off x="4203701" y="669925"/>
              <a:ext cx="417513" cy="252413"/>
            </a:xfrm>
            <a:custGeom>
              <a:avLst/>
              <a:gdLst/>
              <a:ahLst/>
              <a:cxnLst>
                <a:cxn ang="0">
                  <a:pos x="98" y="104"/>
                </a:cxn>
                <a:cxn ang="0">
                  <a:pos x="122" y="102"/>
                </a:cxn>
                <a:cxn ang="0">
                  <a:pos x="149" y="90"/>
                </a:cxn>
                <a:cxn ang="0">
                  <a:pos x="165" y="92"/>
                </a:cxn>
                <a:cxn ang="0">
                  <a:pos x="172" y="66"/>
                </a:cxn>
                <a:cxn ang="0">
                  <a:pos x="171" y="49"/>
                </a:cxn>
                <a:cxn ang="0">
                  <a:pos x="155" y="44"/>
                </a:cxn>
                <a:cxn ang="0">
                  <a:pos x="129" y="47"/>
                </a:cxn>
                <a:cxn ang="0">
                  <a:pos x="120" y="54"/>
                </a:cxn>
                <a:cxn ang="0">
                  <a:pos x="112" y="54"/>
                </a:cxn>
                <a:cxn ang="0">
                  <a:pos x="93" y="62"/>
                </a:cxn>
                <a:cxn ang="0">
                  <a:pos x="76" y="50"/>
                </a:cxn>
                <a:cxn ang="0">
                  <a:pos x="58" y="44"/>
                </a:cxn>
                <a:cxn ang="0">
                  <a:pos x="65" y="27"/>
                </a:cxn>
                <a:cxn ang="0">
                  <a:pos x="52" y="18"/>
                </a:cxn>
                <a:cxn ang="0">
                  <a:pos x="33" y="22"/>
                </a:cxn>
                <a:cxn ang="0">
                  <a:pos x="27" y="13"/>
                </a:cxn>
                <a:cxn ang="0">
                  <a:pos x="24" y="12"/>
                </a:cxn>
                <a:cxn ang="0">
                  <a:pos x="2" y="18"/>
                </a:cxn>
                <a:cxn ang="0">
                  <a:pos x="25" y="35"/>
                </a:cxn>
                <a:cxn ang="0">
                  <a:pos x="40" y="37"/>
                </a:cxn>
                <a:cxn ang="0">
                  <a:pos x="62" y="103"/>
                </a:cxn>
                <a:cxn ang="0">
                  <a:pos x="84" y="94"/>
                </a:cxn>
                <a:cxn ang="0">
                  <a:pos x="98" y="104"/>
                </a:cxn>
              </a:cxnLst>
              <a:rect l="0" t="0" r="r" b="b"/>
              <a:pathLst>
                <a:path w="177" h="107">
                  <a:moveTo>
                    <a:pt x="98" y="104"/>
                  </a:moveTo>
                  <a:cubicBezTo>
                    <a:pt x="105" y="106"/>
                    <a:pt x="115" y="103"/>
                    <a:pt x="122" y="102"/>
                  </a:cubicBezTo>
                  <a:cubicBezTo>
                    <a:pt x="132" y="100"/>
                    <a:pt x="139" y="90"/>
                    <a:pt x="149" y="90"/>
                  </a:cubicBezTo>
                  <a:cubicBezTo>
                    <a:pt x="155" y="89"/>
                    <a:pt x="157" y="96"/>
                    <a:pt x="165" y="92"/>
                  </a:cubicBezTo>
                  <a:cubicBezTo>
                    <a:pt x="175" y="88"/>
                    <a:pt x="176" y="75"/>
                    <a:pt x="172" y="66"/>
                  </a:cubicBezTo>
                  <a:cubicBezTo>
                    <a:pt x="170" y="61"/>
                    <a:pt x="177" y="56"/>
                    <a:pt x="171" y="49"/>
                  </a:cubicBezTo>
                  <a:cubicBezTo>
                    <a:pt x="166" y="44"/>
                    <a:pt x="161" y="45"/>
                    <a:pt x="155" y="44"/>
                  </a:cubicBezTo>
                  <a:cubicBezTo>
                    <a:pt x="147" y="43"/>
                    <a:pt x="136" y="44"/>
                    <a:pt x="129" y="47"/>
                  </a:cubicBezTo>
                  <a:cubicBezTo>
                    <a:pt x="125" y="48"/>
                    <a:pt x="123" y="53"/>
                    <a:pt x="120" y="54"/>
                  </a:cubicBezTo>
                  <a:cubicBezTo>
                    <a:pt x="118" y="54"/>
                    <a:pt x="113" y="54"/>
                    <a:pt x="112" y="54"/>
                  </a:cubicBezTo>
                  <a:cubicBezTo>
                    <a:pt x="103" y="58"/>
                    <a:pt x="103" y="62"/>
                    <a:pt x="93" y="62"/>
                  </a:cubicBezTo>
                  <a:cubicBezTo>
                    <a:pt x="78" y="63"/>
                    <a:pt x="84" y="56"/>
                    <a:pt x="76" y="50"/>
                  </a:cubicBezTo>
                  <a:cubicBezTo>
                    <a:pt x="68" y="46"/>
                    <a:pt x="59" y="56"/>
                    <a:pt x="58" y="44"/>
                  </a:cubicBezTo>
                  <a:cubicBezTo>
                    <a:pt x="57" y="36"/>
                    <a:pt x="67" y="33"/>
                    <a:pt x="65" y="27"/>
                  </a:cubicBezTo>
                  <a:cubicBezTo>
                    <a:pt x="65" y="28"/>
                    <a:pt x="51" y="18"/>
                    <a:pt x="52" y="18"/>
                  </a:cubicBezTo>
                  <a:cubicBezTo>
                    <a:pt x="45" y="16"/>
                    <a:pt x="40" y="22"/>
                    <a:pt x="33" y="22"/>
                  </a:cubicBezTo>
                  <a:cubicBezTo>
                    <a:pt x="33" y="16"/>
                    <a:pt x="33" y="14"/>
                    <a:pt x="27" y="13"/>
                  </a:cubicBezTo>
                  <a:cubicBezTo>
                    <a:pt x="24" y="12"/>
                    <a:pt x="24" y="12"/>
                    <a:pt x="24" y="12"/>
                  </a:cubicBezTo>
                  <a:cubicBezTo>
                    <a:pt x="13" y="2"/>
                    <a:pt x="0" y="0"/>
                    <a:pt x="2" y="18"/>
                  </a:cubicBezTo>
                  <a:cubicBezTo>
                    <a:pt x="9" y="22"/>
                    <a:pt x="17" y="32"/>
                    <a:pt x="25" y="35"/>
                  </a:cubicBezTo>
                  <a:cubicBezTo>
                    <a:pt x="32" y="36"/>
                    <a:pt x="35" y="31"/>
                    <a:pt x="40" y="37"/>
                  </a:cubicBezTo>
                  <a:cubicBezTo>
                    <a:pt x="52" y="53"/>
                    <a:pt x="41" y="95"/>
                    <a:pt x="62" y="103"/>
                  </a:cubicBezTo>
                  <a:cubicBezTo>
                    <a:pt x="74" y="107"/>
                    <a:pt x="76" y="99"/>
                    <a:pt x="84" y="94"/>
                  </a:cubicBezTo>
                  <a:cubicBezTo>
                    <a:pt x="90" y="97"/>
                    <a:pt x="91" y="102"/>
                    <a:pt x="98" y="104"/>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99" name="Freeform 25"/>
            <p:cNvSpPr/>
            <p:nvPr/>
          </p:nvSpPr>
          <p:spPr bwMode="auto">
            <a:xfrm>
              <a:off x="3584576" y="549275"/>
              <a:ext cx="217488" cy="134938"/>
            </a:xfrm>
            <a:custGeom>
              <a:avLst/>
              <a:gdLst/>
              <a:ahLst/>
              <a:cxnLst>
                <a:cxn ang="0">
                  <a:pos x="38" y="57"/>
                </a:cxn>
                <a:cxn ang="0">
                  <a:pos x="42" y="46"/>
                </a:cxn>
                <a:cxn ang="0">
                  <a:pos x="52" y="43"/>
                </a:cxn>
                <a:cxn ang="0">
                  <a:pos x="64" y="25"/>
                </a:cxn>
                <a:cxn ang="0">
                  <a:pos x="69" y="44"/>
                </a:cxn>
                <a:cxn ang="0">
                  <a:pos x="84" y="27"/>
                </a:cxn>
                <a:cxn ang="0">
                  <a:pos x="92" y="3"/>
                </a:cxn>
                <a:cxn ang="0">
                  <a:pos x="82" y="3"/>
                </a:cxn>
                <a:cxn ang="0">
                  <a:pos x="73" y="0"/>
                </a:cxn>
                <a:cxn ang="0">
                  <a:pos x="53" y="8"/>
                </a:cxn>
                <a:cxn ang="0">
                  <a:pos x="56" y="7"/>
                </a:cxn>
                <a:cxn ang="0">
                  <a:pos x="39" y="21"/>
                </a:cxn>
                <a:cxn ang="0">
                  <a:pos x="14" y="29"/>
                </a:cxn>
                <a:cxn ang="0">
                  <a:pos x="38" y="57"/>
                </a:cxn>
              </a:cxnLst>
              <a:rect l="0" t="0" r="r" b="b"/>
              <a:pathLst>
                <a:path w="92" h="57">
                  <a:moveTo>
                    <a:pt x="38" y="57"/>
                  </a:moveTo>
                  <a:cubicBezTo>
                    <a:pt x="42" y="54"/>
                    <a:pt x="39" y="49"/>
                    <a:pt x="42" y="46"/>
                  </a:cubicBezTo>
                  <a:cubicBezTo>
                    <a:pt x="45" y="43"/>
                    <a:pt x="49" y="46"/>
                    <a:pt x="52" y="43"/>
                  </a:cubicBezTo>
                  <a:cubicBezTo>
                    <a:pt x="54" y="39"/>
                    <a:pt x="56" y="22"/>
                    <a:pt x="64" y="25"/>
                  </a:cubicBezTo>
                  <a:cubicBezTo>
                    <a:pt x="72" y="28"/>
                    <a:pt x="57" y="43"/>
                    <a:pt x="69" y="44"/>
                  </a:cubicBezTo>
                  <a:cubicBezTo>
                    <a:pt x="74" y="44"/>
                    <a:pt x="83" y="31"/>
                    <a:pt x="84" y="27"/>
                  </a:cubicBezTo>
                  <a:cubicBezTo>
                    <a:pt x="87" y="20"/>
                    <a:pt x="90" y="11"/>
                    <a:pt x="92" y="3"/>
                  </a:cubicBezTo>
                  <a:cubicBezTo>
                    <a:pt x="88" y="1"/>
                    <a:pt x="85" y="4"/>
                    <a:pt x="82" y="3"/>
                  </a:cubicBezTo>
                  <a:cubicBezTo>
                    <a:pt x="81" y="3"/>
                    <a:pt x="74" y="1"/>
                    <a:pt x="73" y="0"/>
                  </a:cubicBezTo>
                  <a:cubicBezTo>
                    <a:pt x="66" y="0"/>
                    <a:pt x="60" y="3"/>
                    <a:pt x="53" y="8"/>
                  </a:cubicBezTo>
                  <a:cubicBezTo>
                    <a:pt x="56" y="7"/>
                    <a:pt x="56" y="7"/>
                    <a:pt x="56" y="7"/>
                  </a:cubicBezTo>
                  <a:cubicBezTo>
                    <a:pt x="51" y="12"/>
                    <a:pt x="45" y="18"/>
                    <a:pt x="39" y="21"/>
                  </a:cubicBezTo>
                  <a:cubicBezTo>
                    <a:pt x="32" y="25"/>
                    <a:pt x="19" y="23"/>
                    <a:pt x="14" y="29"/>
                  </a:cubicBezTo>
                  <a:cubicBezTo>
                    <a:pt x="0" y="43"/>
                    <a:pt x="33" y="45"/>
                    <a:pt x="38" y="57"/>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00" name="Freeform 26"/>
            <p:cNvSpPr/>
            <p:nvPr/>
          </p:nvSpPr>
          <p:spPr bwMode="auto">
            <a:xfrm>
              <a:off x="3695701" y="636588"/>
              <a:ext cx="320675" cy="241300"/>
            </a:xfrm>
            <a:custGeom>
              <a:avLst/>
              <a:gdLst/>
              <a:ahLst/>
              <a:cxnLst>
                <a:cxn ang="0">
                  <a:pos x="16" y="30"/>
                </a:cxn>
                <a:cxn ang="0">
                  <a:pos x="20" y="32"/>
                </a:cxn>
                <a:cxn ang="0">
                  <a:pos x="13" y="38"/>
                </a:cxn>
                <a:cxn ang="0">
                  <a:pos x="15" y="42"/>
                </a:cxn>
                <a:cxn ang="0">
                  <a:pos x="2" y="53"/>
                </a:cxn>
                <a:cxn ang="0">
                  <a:pos x="13" y="64"/>
                </a:cxn>
                <a:cxn ang="0">
                  <a:pos x="27" y="67"/>
                </a:cxn>
                <a:cxn ang="0">
                  <a:pos x="37" y="69"/>
                </a:cxn>
                <a:cxn ang="0">
                  <a:pos x="62" y="78"/>
                </a:cxn>
                <a:cxn ang="0">
                  <a:pos x="28" y="86"/>
                </a:cxn>
                <a:cxn ang="0">
                  <a:pos x="28" y="94"/>
                </a:cxn>
                <a:cxn ang="0">
                  <a:pos x="63" y="92"/>
                </a:cxn>
                <a:cxn ang="0">
                  <a:pos x="91" y="90"/>
                </a:cxn>
                <a:cxn ang="0">
                  <a:pos x="120" y="83"/>
                </a:cxn>
                <a:cxn ang="0">
                  <a:pos x="130" y="54"/>
                </a:cxn>
                <a:cxn ang="0">
                  <a:pos x="104" y="42"/>
                </a:cxn>
                <a:cxn ang="0">
                  <a:pos x="101" y="42"/>
                </a:cxn>
                <a:cxn ang="0">
                  <a:pos x="100" y="15"/>
                </a:cxn>
                <a:cxn ang="0">
                  <a:pos x="89" y="61"/>
                </a:cxn>
                <a:cxn ang="0">
                  <a:pos x="69" y="52"/>
                </a:cxn>
                <a:cxn ang="0">
                  <a:pos x="52" y="28"/>
                </a:cxn>
                <a:cxn ang="0">
                  <a:pos x="16" y="30"/>
                </a:cxn>
              </a:cxnLst>
              <a:rect l="0" t="0" r="r" b="b"/>
              <a:pathLst>
                <a:path w="136" h="102">
                  <a:moveTo>
                    <a:pt x="16" y="30"/>
                  </a:moveTo>
                  <a:cubicBezTo>
                    <a:pt x="17" y="31"/>
                    <a:pt x="18" y="32"/>
                    <a:pt x="20" y="32"/>
                  </a:cubicBezTo>
                  <a:cubicBezTo>
                    <a:pt x="20" y="33"/>
                    <a:pt x="15" y="37"/>
                    <a:pt x="13" y="38"/>
                  </a:cubicBezTo>
                  <a:cubicBezTo>
                    <a:pt x="14" y="39"/>
                    <a:pt x="14" y="41"/>
                    <a:pt x="15" y="42"/>
                  </a:cubicBezTo>
                  <a:cubicBezTo>
                    <a:pt x="7" y="46"/>
                    <a:pt x="0" y="43"/>
                    <a:pt x="2" y="53"/>
                  </a:cubicBezTo>
                  <a:cubicBezTo>
                    <a:pt x="3" y="58"/>
                    <a:pt x="10" y="62"/>
                    <a:pt x="13" y="64"/>
                  </a:cubicBezTo>
                  <a:cubicBezTo>
                    <a:pt x="20" y="69"/>
                    <a:pt x="21" y="68"/>
                    <a:pt x="27" y="67"/>
                  </a:cubicBezTo>
                  <a:cubicBezTo>
                    <a:pt x="31" y="67"/>
                    <a:pt x="37" y="56"/>
                    <a:pt x="37" y="69"/>
                  </a:cubicBezTo>
                  <a:cubicBezTo>
                    <a:pt x="42" y="72"/>
                    <a:pt x="67" y="66"/>
                    <a:pt x="62" y="78"/>
                  </a:cubicBezTo>
                  <a:cubicBezTo>
                    <a:pt x="60" y="85"/>
                    <a:pt x="34" y="87"/>
                    <a:pt x="28" y="86"/>
                  </a:cubicBezTo>
                  <a:cubicBezTo>
                    <a:pt x="27" y="89"/>
                    <a:pt x="27" y="91"/>
                    <a:pt x="28" y="94"/>
                  </a:cubicBezTo>
                  <a:cubicBezTo>
                    <a:pt x="42" y="102"/>
                    <a:pt x="50" y="98"/>
                    <a:pt x="63" y="92"/>
                  </a:cubicBezTo>
                  <a:cubicBezTo>
                    <a:pt x="75" y="87"/>
                    <a:pt x="79" y="89"/>
                    <a:pt x="91" y="90"/>
                  </a:cubicBezTo>
                  <a:cubicBezTo>
                    <a:pt x="102" y="91"/>
                    <a:pt x="112" y="91"/>
                    <a:pt x="120" y="83"/>
                  </a:cubicBezTo>
                  <a:cubicBezTo>
                    <a:pt x="126" y="78"/>
                    <a:pt x="136" y="62"/>
                    <a:pt x="130" y="54"/>
                  </a:cubicBezTo>
                  <a:cubicBezTo>
                    <a:pt x="125" y="46"/>
                    <a:pt x="111" y="49"/>
                    <a:pt x="104" y="42"/>
                  </a:cubicBezTo>
                  <a:cubicBezTo>
                    <a:pt x="103" y="42"/>
                    <a:pt x="102" y="42"/>
                    <a:pt x="101" y="42"/>
                  </a:cubicBezTo>
                  <a:cubicBezTo>
                    <a:pt x="100" y="36"/>
                    <a:pt x="104" y="19"/>
                    <a:pt x="100" y="15"/>
                  </a:cubicBezTo>
                  <a:cubicBezTo>
                    <a:pt x="84" y="0"/>
                    <a:pt x="89" y="61"/>
                    <a:pt x="89" y="61"/>
                  </a:cubicBezTo>
                  <a:cubicBezTo>
                    <a:pt x="83" y="66"/>
                    <a:pt x="72" y="57"/>
                    <a:pt x="69" y="52"/>
                  </a:cubicBezTo>
                  <a:cubicBezTo>
                    <a:pt x="63" y="44"/>
                    <a:pt x="67" y="25"/>
                    <a:pt x="52" y="28"/>
                  </a:cubicBezTo>
                  <a:cubicBezTo>
                    <a:pt x="60" y="3"/>
                    <a:pt x="22" y="15"/>
                    <a:pt x="16" y="3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01" name="Freeform 27"/>
            <p:cNvSpPr/>
            <p:nvPr/>
          </p:nvSpPr>
          <p:spPr bwMode="auto">
            <a:xfrm>
              <a:off x="3862388" y="511175"/>
              <a:ext cx="95250" cy="103188"/>
            </a:xfrm>
            <a:custGeom>
              <a:avLst/>
              <a:gdLst/>
              <a:ahLst/>
              <a:cxnLst>
                <a:cxn ang="0">
                  <a:pos x="22" y="37"/>
                </a:cxn>
                <a:cxn ang="0">
                  <a:pos x="21" y="9"/>
                </a:cxn>
                <a:cxn ang="0">
                  <a:pos x="21" y="8"/>
                </a:cxn>
                <a:cxn ang="0">
                  <a:pos x="2" y="24"/>
                </a:cxn>
                <a:cxn ang="0">
                  <a:pos x="22" y="37"/>
                </a:cxn>
              </a:cxnLst>
              <a:rect l="0" t="0" r="r" b="b"/>
              <a:pathLst>
                <a:path w="40" h="44">
                  <a:moveTo>
                    <a:pt x="22" y="37"/>
                  </a:moveTo>
                  <a:cubicBezTo>
                    <a:pt x="28" y="32"/>
                    <a:pt x="40" y="0"/>
                    <a:pt x="21" y="9"/>
                  </a:cubicBezTo>
                  <a:cubicBezTo>
                    <a:pt x="21" y="8"/>
                    <a:pt x="21" y="8"/>
                    <a:pt x="21" y="8"/>
                  </a:cubicBezTo>
                  <a:cubicBezTo>
                    <a:pt x="11" y="13"/>
                    <a:pt x="3" y="12"/>
                    <a:pt x="2" y="24"/>
                  </a:cubicBezTo>
                  <a:cubicBezTo>
                    <a:pt x="0" y="44"/>
                    <a:pt x="12" y="31"/>
                    <a:pt x="22" y="37"/>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11" name="Freeform 28"/>
            <p:cNvSpPr/>
            <p:nvPr/>
          </p:nvSpPr>
          <p:spPr bwMode="auto">
            <a:xfrm>
              <a:off x="3884613" y="461963"/>
              <a:ext cx="82550" cy="63500"/>
            </a:xfrm>
            <a:custGeom>
              <a:avLst/>
              <a:gdLst/>
              <a:ahLst/>
              <a:cxnLst>
                <a:cxn ang="0">
                  <a:pos x="30" y="9"/>
                </a:cxn>
                <a:cxn ang="0">
                  <a:pos x="0" y="13"/>
                </a:cxn>
                <a:cxn ang="0">
                  <a:pos x="30" y="9"/>
                </a:cxn>
              </a:cxnLst>
              <a:rect l="0" t="0" r="r" b="b"/>
              <a:pathLst>
                <a:path w="35" h="27">
                  <a:moveTo>
                    <a:pt x="30" y="9"/>
                  </a:moveTo>
                  <a:cubicBezTo>
                    <a:pt x="26" y="0"/>
                    <a:pt x="5" y="9"/>
                    <a:pt x="0" y="13"/>
                  </a:cubicBezTo>
                  <a:cubicBezTo>
                    <a:pt x="4" y="27"/>
                    <a:pt x="35" y="21"/>
                    <a:pt x="30" y="9"/>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16" name="Freeform 29"/>
            <p:cNvSpPr/>
            <p:nvPr/>
          </p:nvSpPr>
          <p:spPr bwMode="auto">
            <a:xfrm>
              <a:off x="4638676" y="947738"/>
              <a:ext cx="150813" cy="114300"/>
            </a:xfrm>
            <a:custGeom>
              <a:avLst/>
              <a:gdLst/>
              <a:ahLst/>
              <a:cxnLst>
                <a:cxn ang="0">
                  <a:pos x="2" y="17"/>
                </a:cxn>
                <a:cxn ang="0">
                  <a:pos x="10" y="31"/>
                </a:cxn>
                <a:cxn ang="0">
                  <a:pos x="30" y="32"/>
                </a:cxn>
                <a:cxn ang="0">
                  <a:pos x="47" y="30"/>
                </a:cxn>
                <a:cxn ang="0">
                  <a:pos x="46" y="7"/>
                </a:cxn>
                <a:cxn ang="0">
                  <a:pos x="10" y="5"/>
                </a:cxn>
                <a:cxn ang="0">
                  <a:pos x="2" y="17"/>
                </a:cxn>
              </a:cxnLst>
              <a:rect l="0" t="0" r="r" b="b"/>
              <a:pathLst>
                <a:path w="64" h="48">
                  <a:moveTo>
                    <a:pt x="2" y="17"/>
                  </a:moveTo>
                  <a:cubicBezTo>
                    <a:pt x="3" y="20"/>
                    <a:pt x="7" y="25"/>
                    <a:pt x="10" y="31"/>
                  </a:cubicBezTo>
                  <a:cubicBezTo>
                    <a:pt x="19" y="48"/>
                    <a:pt x="17" y="39"/>
                    <a:pt x="30" y="32"/>
                  </a:cubicBezTo>
                  <a:cubicBezTo>
                    <a:pt x="36" y="28"/>
                    <a:pt x="40" y="31"/>
                    <a:pt x="47" y="30"/>
                  </a:cubicBezTo>
                  <a:cubicBezTo>
                    <a:pt x="64" y="27"/>
                    <a:pt x="56" y="15"/>
                    <a:pt x="46" y="7"/>
                  </a:cubicBezTo>
                  <a:cubicBezTo>
                    <a:pt x="37" y="0"/>
                    <a:pt x="20" y="2"/>
                    <a:pt x="10" y="5"/>
                  </a:cubicBezTo>
                  <a:cubicBezTo>
                    <a:pt x="1" y="8"/>
                    <a:pt x="0" y="12"/>
                    <a:pt x="2" y="17"/>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21" name="Freeform 30"/>
            <p:cNvSpPr/>
            <p:nvPr/>
          </p:nvSpPr>
          <p:spPr bwMode="auto">
            <a:xfrm>
              <a:off x="4037013" y="439738"/>
              <a:ext cx="111125" cy="174625"/>
            </a:xfrm>
            <a:custGeom>
              <a:avLst/>
              <a:gdLst/>
              <a:ahLst/>
              <a:cxnLst>
                <a:cxn ang="0">
                  <a:pos x="34" y="52"/>
                </a:cxn>
                <a:cxn ang="0">
                  <a:pos x="46" y="58"/>
                </a:cxn>
                <a:cxn ang="0">
                  <a:pos x="43" y="20"/>
                </a:cxn>
                <a:cxn ang="0">
                  <a:pos x="16" y="3"/>
                </a:cxn>
                <a:cxn ang="0">
                  <a:pos x="11" y="1"/>
                </a:cxn>
                <a:cxn ang="0">
                  <a:pos x="10" y="0"/>
                </a:cxn>
                <a:cxn ang="0">
                  <a:pos x="7" y="37"/>
                </a:cxn>
                <a:cxn ang="0">
                  <a:pos x="34" y="52"/>
                </a:cxn>
              </a:cxnLst>
              <a:rect l="0" t="0" r="r" b="b"/>
              <a:pathLst>
                <a:path w="47" h="74">
                  <a:moveTo>
                    <a:pt x="34" y="52"/>
                  </a:moveTo>
                  <a:cubicBezTo>
                    <a:pt x="43" y="60"/>
                    <a:pt x="44" y="74"/>
                    <a:pt x="46" y="58"/>
                  </a:cubicBezTo>
                  <a:cubicBezTo>
                    <a:pt x="47" y="47"/>
                    <a:pt x="47" y="30"/>
                    <a:pt x="43" y="20"/>
                  </a:cubicBezTo>
                  <a:cubicBezTo>
                    <a:pt x="38" y="10"/>
                    <a:pt x="27" y="2"/>
                    <a:pt x="16" y="3"/>
                  </a:cubicBezTo>
                  <a:cubicBezTo>
                    <a:pt x="11" y="1"/>
                    <a:pt x="11" y="1"/>
                    <a:pt x="11" y="1"/>
                  </a:cubicBezTo>
                  <a:cubicBezTo>
                    <a:pt x="12" y="1"/>
                    <a:pt x="12" y="0"/>
                    <a:pt x="10" y="0"/>
                  </a:cubicBezTo>
                  <a:cubicBezTo>
                    <a:pt x="4" y="9"/>
                    <a:pt x="0" y="27"/>
                    <a:pt x="7" y="37"/>
                  </a:cubicBezTo>
                  <a:cubicBezTo>
                    <a:pt x="13" y="46"/>
                    <a:pt x="26" y="45"/>
                    <a:pt x="34" y="52"/>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26" name="Freeform 31"/>
            <p:cNvSpPr/>
            <p:nvPr/>
          </p:nvSpPr>
          <p:spPr bwMode="auto">
            <a:xfrm>
              <a:off x="4167188" y="479425"/>
              <a:ext cx="79375" cy="123825"/>
            </a:xfrm>
            <a:custGeom>
              <a:avLst/>
              <a:gdLst/>
              <a:ahLst/>
              <a:cxnLst>
                <a:cxn ang="0">
                  <a:pos x="12" y="33"/>
                </a:cxn>
                <a:cxn ang="0">
                  <a:pos x="14" y="52"/>
                </a:cxn>
                <a:cxn ang="0">
                  <a:pos x="23" y="43"/>
                </a:cxn>
                <a:cxn ang="0">
                  <a:pos x="33" y="43"/>
                </a:cxn>
                <a:cxn ang="0">
                  <a:pos x="7" y="11"/>
                </a:cxn>
                <a:cxn ang="0">
                  <a:pos x="7" y="11"/>
                </a:cxn>
                <a:cxn ang="0">
                  <a:pos x="12" y="33"/>
                </a:cxn>
              </a:cxnLst>
              <a:rect l="0" t="0" r="r" b="b"/>
              <a:pathLst>
                <a:path w="33" h="52">
                  <a:moveTo>
                    <a:pt x="12" y="33"/>
                  </a:moveTo>
                  <a:cubicBezTo>
                    <a:pt x="13" y="41"/>
                    <a:pt x="6" y="44"/>
                    <a:pt x="14" y="52"/>
                  </a:cubicBezTo>
                  <a:cubicBezTo>
                    <a:pt x="18" y="51"/>
                    <a:pt x="21" y="47"/>
                    <a:pt x="23" y="43"/>
                  </a:cubicBezTo>
                  <a:cubicBezTo>
                    <a:pt x="27" y="45"/>
                    <a:pt x="29" y="44"/>
                    <a:pt x="33" y="43"/>
                  </a:cubicBezTo>
                  <a:cubicBezTo>
                    <a:pt x="33" y="32"/>
                    <a:pt x="22" y="0"/>
                    <a:pt x="7" y="11"/>
                  </a:cubicBezTo>
                  <a:cubicBezTo>
                    <a:pt x="7" y="11"/>
                    <a:pt x="7" y="11"/>
                    <a:pt x="7" y="11"/>
                  </a:cubicBezTo>
                  <a:cubicBezTo>
                    <a:pt x="0" y="19"/>
                    <a:pt x="10" y="26"/>
                    <a:pt x="12" y="33"/>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31" name="Freeform 32"/>
            <p:cNvSpPr/>
            <p:nvPr/>
          </p:nvSpPr>
          <p:spPr bwMode="auto">
            <a:xfrm>
              <a:off x="4213226" y="600075"/>
              <a:ext cx="92075" cy="47625"/>
            </a:xfrm>
            <a:custGeom>
              <a:avLst/>
              <a:gdLst/>
              <a:ahLst/>
              <a:cxnLst>
                <a:cxn ang="0">
                  <a:pos x="27" y="17"/>
                </a:cxn>
                <a:cxn ang="0">
                  <a:pos x="15" y="2"/>
                </a:cxn>
                <a:cxn ang="0">
                  <a:pos x="2" y="11"/>
                </a:cxn>
                <a:cxn ang="0">
                  <a:pos x="15" y="14"/>
                </a:cxn>
                <a:cxn ang="0">
                  <a:pos x="27" y="17"/>
                </a:cxn>
              </a:cxnLst>
              <a:rect l="0" t="0" r="r" b="b"/>
              <a:pathLst>
                <a:path w="39" h="20">
                  <a:moveTo>
                    <a:pt x="27" y="17"/>
                  </a:moveTo>
                  <a:cubicBezTo>
                    <a:pt x="39" y="9"/>
                    <a:pt x="23" y="0"/>
                    <a:pt x="15" y="2"/>
                  </a:cubicBezTo>
                  <a:cubicBezTo>
                    <a:pt x="8" y="2"/>
                    <a:pt x="0" y="4"/>
                    <a:pt x="2" y="11"/>
                  </a:cubicBezTo>
                  <a:cubicBezTo>
                    <a:pt x="8" y="11"/>
                    <a:pt x="11" y="13"/>
                    <a:pt x="15" y="14"/>
                  </a:cubicBezTo>
                  <a:cubicBezTo>
                    <a:pt x="19" y="15"/>
                    <a:pt x="22" y="20"/>
                    <a:pt x="27" y="17"/>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38" name="Freeform 33"/>
            <p:cNvSpPr/>
            <p:nvPr/>
          </p:nvSpPr>
          <p:spPr bwMode="auto">
            <a:xfrm>
              <a:off x="4324351" y="619125"/>
              <a:ext cx="39688" cy="31750"/>
            </a:xfrm>
            <a:custGeom>
              <a:avLst/>
              <a:gdLst/>
              <a:ahLst/>
              <a:cxnLst>
                <a:cxn ang="0">
                  <a:pos x="11" y="0"/>
                </a:cxn>
                <a:cxn ang="0">
                  <a:pos x="11" y="3"/>
                </a:cxn>
                <a:cxn ang="0">
                  <a:pos x="0" y="10"/>
                </a:cxn>
                <a:cxn ang="0">
                  <a:pos x="15" y="13"/>
                </a:cxn>
                <a:cxn ang="0">
                  <a:pos x="11" y="0"/>
                </a:cxn>
              </a:cxnLst>
              <a:rect l="0" t="0" r="r" b="b"/>
              <a:pathLst>
                <a:path w="17" h="13">
                  <a:moveTo>
                    <a:pt x="11" y="0"/>
                  </a:moveTo>
                  <a:cubicBezTo>
                    <a:pt x="11" y="3"/>
                    <a:pt x="11" y="3"/>
                    <a:pt x="11" y="3"/>
                  </a:cubicBezTo>
                  <a:cubicBezTo>
                    <a:pt x="5" y="1"/>
                    <a:pt x="1" y="5"/>
                    <a:pt x="0" y="10"/>
                  </a:cubicBezTo>
                  <a:cubicBezTo>
                    <a:pt x="5" y="12"/>
                    <a:pt x="10" y="13"/>
                    <a:pt x="15" y="13"/>
                  </a:cubicBezTo>
                  <a:cubicBezTo>
                    <a:pt x="17" y="8"/>
                    <a:pt x="15" y="3"/>
                    <a:pt x="11" y="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39" name="Freeform 34"/>
            <p:cNvSpPr/>
            <p:nvPr/>
          </p:nvSpPr>
          <p:spPr bwMode="auto">
            <a:xfrm>
              <a:off x="4059238" y="714375"/>
              <a:ext cx="131763" cy="174625"/>
            </a:xfrm>
            <a:custGeom>
              <a:avLst/>
              <a:gdLst/>
              <a:ahLst/>
              <a:cxnLst>
                <a:cxn ang="0">
                  <a:pos x="35" y="6"/>
                </a:cxn>
                <a:cxn ang="0">
                  <a:pos x="25" y="0"/>
                </a:cxn>
                <a:cxn ang="0">
                  <a:pos x="25" y="2"/>
                </a:cxn>
                <a:cxn ang="0">
                  <a:pos x="29" y="28"/>
                </a:cxn>
                <a:cxn ang="0">
                  <a:pos x="13" y="9"/>
                </a:cxn>
                <a:cxn ang="0">
                  <a:pos x="11" y="27"/>
                </a:cxn>
                <a:cxn ang="0">
                  <a:pos x="1" y="41"/>
                </a:cxn>
                <a:cxn ang="0">
                  <a:pos x="27" y="42"/>
                </a:cxn>
                <a:cxn ang="0">
                  <a:pos x="34" y="71"/>
                </a:cxn>
                <a:cxn ang="0">
                  <a:pos x="51" y="39"/>
                </a:cxn>
                <a:cxn ang="0">
                  <a:pos x="52" y="10"/>
                </a:cxn>
                <a:cxn ang="0">
                  <a:pos x="43" y="5"/>
                </a:cxn>
                <a:cxn ang="0">
                  <a:pos x="35" y="6"/>
                </a:cxn>
              </a:cxnLst>
              <a:rect l="0" t="0" r="r" b="b"/>
              <a:pathLst>
                <a:path w="56" h="74">
                  <a:moveTo>
                    <a:pt x="35" y="6"/>
                  </a:moveTo>
                  <a:cubicBezTo>
                    <a:pt x="32" y="5"/>
                    <a:pt x="29" y="0"/>
                    <a:pt x="25" y="0"/>
                  </a:cubicBezTo>
                  <a:cubicBezTo>
                    <a:pt x="25" y="2"/>
                    <a:pt x="25" y="2"/>
                    <a:pt x="25" y="2"/>
                  </a:cubicBezTo>
                  <a:cubicBezTo>
                    <a:pt x="19" y="11"/>
                    <a:pt x="30" y="18"/>
                    <a:pt x="29" y="28"/>
                  </a:cubicBezTo>
                  <a:cubicBezTo>
                    <a:pt x="20" y="29"/>
                    <a:pt x="18" y="14"/>
                    <a:pt x="13" y="9"/>
                  </a:cubicBezTo>
                  <a:cubicBezTo>
                    <a:pt x="13" y="15"/>
                    <a:pt x="13" y="21"/>
                    <a:pt x="11" y="27"/>
                  </a:cubicBezTo>
                  <a:cubicBezTo>
                    <a:pt x="9" y="31"/>
                    <a:pt x="1" y="37"/>
                    <a:pt x="1" y="41"/>
                  </a:cubicBezTo>
                  <a:cubicBezTo>
                    <a:pt x="0" y="56"/>
                    <a:pt x="22" y="34"/>
                    <a:pt x="27" y="42"/>
                  </a:cubicBezTo>
                  <a:cubicBezTo>
                    <a:pt x="30" y="48"/>
                    <a:pt x="7" y="74"/>
                    <a:pt x="34" y="71"/>
                  </a:cubicBezTo>
                  <a:cubicBezTo>
                    <a:pt x="49" y="70"/>
                    <a:pt x="49" y="50"/>
                    <a:pt x="51" y="39"/>
                  </a:cubicBezTo>
                  <a:cubicBezTo>
                    <a:pt x="53" y="32"/>
                    <a:pt x="56" y="17"/>
                    <a:pt x="52" y="10"/>
                  </a:cubicBezTo>
                  <a:cubicBezTo>
                    <a:pt x="49" y="5"/>
                    <a:pt x="47" y="6"/>
                    <a:pt x="43" y="5"/>
                  </a:cubicBezTo>
                  <a:cubicBezTo>
                    <a:pt x="42" y="4"/>
                    <a:pt x="37" y="6"/>
                    <a:pt x="35" y="6"/>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0" name="Freeform 35"/>
            <p:cNvSpPr/>
            <p:nvPr/>
          </p:nvSpPr>
          <p:spPr bwMode="auto">
            <a:xfrm>
              <a:off x="4189413" y="801688"/>
              <a:ext cx="101600" cy="100013"/>
            </a:xfrm>
            <a:custGeom>
              <a:avLst/>
              <a:gdLst/>
              <a:ahLst/>
              <a:cxnLst>
                <a:cxn ang="0">
                  <a:pos x="24" y="41"/>
                </a:cxn>
                <a:cxn ang="0">
                  <a:pos x="33" y="14"/>
                </a:cxn>
                <a:cxn ang="0">
                  <a:pos x="24" y="41"/>
                </a:cxn>
              </a:cxnLst>
              <a:rect l="0" t="0" r="r" b="b"/>
              <a:pathLst>
                <a:path w="43" h="42">
                  <a:moveTo>
                    <a:pt x="24" y="41"/>
                  </a:moveTo>
                  <a:cubicBezTo>
                    <a:pt x="38" y="42"/>
                    <a:pt x="43" y="22"/>
                    <a:pt x="33" y="14"/>
                  </a:cubicBezTo>
                  <a:cubicBezTo>
                    <a:pt x="17" y="0"/>
                    <a:pt x="0" y="41"/>
                    <a:pt x="24" y="4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1" name="Freeform 36"/>
            <p:cNvSpPr/>
            <p:nvPr/>
          </p:nvSpPr>
          <p:spPr bwMode="auto">
            <a:xfrm>
              <a:off x="4875213" y="1416050"/>
              <a:ext cx="84138" cy="123825"/>
            </a:xfrm>
            <a:custGeom>
              <a:avLst/>
              <a:gdLst/>
              <a:ahLst/>
              <a:cxnLst>
                <a:cxn ang="0">
                  <a:pos x="2" y="13"/>
                </a:cxn>
                <a:cxn ang="0">
                  <a:pos x="4" y="45"/>
                </a:cxn>
                <a:cxn ang="0">
                  <a:pos x="34" y="34"/>
                </a:cxn>
                <a:cxn ang="0">
                  <a:pos x="29" y="18"/>
                </a:cxn>
                <a:cxn ang="0">
                  <a:pos x="21" y="3"/>
                </a:cxn>
                <a:cxn ang="0">
                  <a:pos x="23" y="3"/>
                </a:cxn>
                <a:cxn ang="0">
                  <a:pos x="2" y="13"/>
                </a:cxn>
              </a:cxnLst>
              <a:rect l="0" t="0" r="r" b="b"/>
              <a:pathLst>
                <a:path w="36" h="52">
                  <a:moveTo>
                    <a:pt x="2" y="13"/>
                  </a:moveTo>
                  <a:cubicBezTo>
                    <a:pt x="0" y="19"/>
                    <a:pt x="3" y="37"/>
                    <a:pt x="4" y="45"/>
                  </a:cubicBezTo>
                  <a:cubicBezTo>
                    <a:pt x="13" y="52"/>
                    <a:pt x="32" y="44"/>
                    <a:pt x="34" y="34"/>
                  </a:cubicBezTo>
                  <a:cubicBezTo>
                    <a:pt x="36" y="24"/>
                    <a:pt x="31" y="25"/>
                    <a:pt x="29" y="18"/>
                  </a:cubicBezTo>
                  <a:cubicBezTo>
                    <a:pt x="28" y="12"/>
                    <a:pt x="31" y="0"/>
                    <a:pt x="21" y="3"/>
                  </a:cubicBezTo>
                  <a:cubicBezTo>
                    <a:pt x="23" y="3"/>
                    <a:pt x="23" y="3"/>
                    <a:pt x="23" y="3"/>
                  </a:cubicBezTo>
                  <a:cubicBezTo>
                    <a:pt x="14" y="3"/>
                    <a:pt x="5" y="4"/>
                    <a:pt x="2" y="13"/>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2" name="Freeform 37"/>
            <p:cNvSpPr/>
            <p:nvPr/>
          </p:nvSpPr>
          <p:spPr bwMode="auto">
            <a:xfrm>
              <a:off x="4570413" y="1733550"/>
              <a:ext cx="292100" cy="260350"/>
            </a:xfrm>
            <a:custGeom>
              <a:avLst/>
              <a:gdLst/>
              <a:ahLst/>
              <a:cxnLst>
                <a:cxn ang="0">
                  <a:pos x="119" y="60"/>
                </a:cxn>
                <a:cxn ang="0">
                  <a:pos x="97" y="58"/>
                </a:cxn>
                <a:cxn ang="0">
                  <a:pos x="93" y="58"/>
                </a:cxn>
                <a:cxn ang="0">
                  <a:pos x="76" y="33"/>
                </a:cxn>
                <a:cxn ang="0">
                  <a:pos x="61" y="20"/>
                </a:cxn>
                <a:cxn ang="0">
                  <a:pos x="39" y="11"/>
                </a:cxn>
                <a:cxn ang="0">
                  <a:pos x="16" y="0"/>
                </a:cxn>
                <a:cxn ang="0">
                  <a:pos x="12" y="25"/>
                </a:cxn>
                <a:cxn ang="0">
                  <a:pos x="16" y="26"/>
                </a:cxn>
                <a:cxn ang="0">
                  <a:pos x="15" y="63"/>
                </a:cxn>
                <a:cxn ang="0">
                  <a:pos x="0" y="92"/>
                </a:cxn>
                <a:cxn ang="0">
                  <a:pos x="25" y="86"/>
                </a:cxn>
                <a:cxn ang="0">
                  <a:pos x="38" y="110"/>
                </a:cxn>
                <a:cxn ang="0">
                  <a:pos x="59" y="78"/>
                </a:cxn>
                <a:cxn ang="0">
                  <a:pos x="87" y="74"/>
                </a:cxn>
                <a:cxn ang="0">
                  <a:pos x="110" y="80"/>
                </a:cxn>
                <a:cxn ang="0">
                  <a:pos x="119" y="60"/>
                </a:cxn>
              </a:cxnLst>
              <a:rect l="0" t="0" r="r" b="b"/>
              <a:pathLst>
                <a:path w="124" h="110">
                  <a:moveTo>
                    <a:pt x="119" y="60"/>
                  </a:moveTo>
                  <a:cubicBezTo>
                    <a:pt x="114" y="54"/>
                    <a:pt x="102" y="57"/>
                    <a:pt x="97" y="58"/>
                  </a:cubicBezTo>
                  <a:cubicBezTo>
                    <a:pt x="95" y="58"/>
                    <a:pt x="95" y="58"/>
                    <a:pt x="93" y="58"/>
                  </a:cubicBezTo>
                  <a:cubicBezTo>
                    <a:pt x="92" y="43"/>
                    <a:pt x="84" y="44"/>
                    <a:pt x="76" y="33"/>
                  </a:cubicBezTo>
                  <a:cubicBezTo>
                    <a:pt x="70" y="32"/>
                    <a:pt x="66" y="24"/>
                    <a:pt x="61" y="20"/>
                  </a:cubicBezTo>
                  <a:cubicBezTo>
                    <a:pt x="54" y="16"/>
                    <a:pt x="45" y="14"/>
                    <a:pt x="39" y="11"/>
                  </a:cubicBezTo>
                  <a:cubicBezTo>
                    <a:pt x="32" y="37"/>
                    <a:pt x="23" y="0"/>
                    <a:pt x="16" y="0"/>
                  </a:cubicBezTo>
                  <a:cubicBezTo>
                    <a:pt x="10" y="1"/>
                    <a:pt x="5" y="22"/>
                    <a:pt x="12" y="25"/>
                  </a:cubicBezTo>
                  <a:cubicBezTo>
                    <a:pt x="13" y="25"/>
                    <a:pt x="14" y="26"/>
                    <a:pt x="16" y="26"/>
                  </a:cubicBezTo>
                  <a:cubicBezTo>
                    <a:pt x="15" y="38"/>
                    <a:pt x="19" y="51"/>
                    <a:pt x="15" y="63"/>
                  </a:cubicBezTo>
                  <a:cubicBezTo>
                    <a:pt x="12" y="73"/>
                    <a:pt x="3" y="81"/>
                    <a:pt x="0" y="92"/>
                  </a:cubicBezTo>
                  <a:cubicBezTo>
                    <a:pt x="8" y="93"/>
                    <a:pt x="18" y="85"/>
                    <a:pt x="25" y="86"/>
                  </a:cubicBezTo>
                  <a:cubicBezTo>
                    <a:pt x="37" y="89"/>
                    <a:pt x="24" y="105"/>
                    <a:pt x="38" y="110"/>
                  </a:cubicBezTo>
                  <a:cubicBezTo>
                    <a:pt x="47" y="105"/>
                    <a:pt x="55" y="87"/>
                    <a:pt x="59" y="78"/>
                  </a:cubicBezTo>
                  <a:cubicBezTo>
                    <a:pt x="71" y="57"/>
                    <a:pt x="69" y="67"/>
                    <a:pt x="87" y="74"/>
                  </a:cubicBezTo>
                  <a:cubicBezTo>
                    <a:pt x="93" y="77"/>
                    <a:pt x="104" y="79"/>
                    <a:pt x="110" y="80"/>
                  </a:cubicBezTo>
                  <a:cubicBezTo>
                    <a:pt x="115" y="74"/>
                    <a:pt x="124" y="68"/>
                    <a:pt x="119" y="60"/>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3" name="Freeform 38"/>
            <p:cNvSpPr/>
            <p:nvPr/>
          </p:nvSpPr>
          <p:spPr bwMode="auto">
            <a:xfrm>
              <a:off x="4721226" y="1957388"/>
              <a:ext cx="88900" cy="109538"/>
            </a:xfrm>
            <a:custGeom>
              <a:avLst/>
              <a:gdLst/>
              <a:ahLst/>
              <a:cxnLst>
                <a:cxn ang="0">
                  <a:pos x="5" y="19"/>
                </a:cxn>
                <a:cxn ang="0">
                  <a:pos x="18" y="43"/>
                </a:cxn>
                <a:cxn ang="0">
                  <a:pos x="36" y="15"/>
                </a:cxn>
                <a:cxn ang="0">
                  <a:pos x="27" y="9"/>
                </a:cxn>
                <a:cxn ang="0">
                  <a:pos x="28" y="10"/>
                </a:cxn>
                <a:cxn ang="0">
                  <a:pos x="5" y="19"/>
                </a:cxn>
              </a:cxnLst>
              <a:rect l="0" t="0" r="r" b="b"/>
              <a:pathLst>
                <a:path w="38" h="46">
                  <a:moveTo>
                    <a:pt x="5" y="19"/>
                  </a:moveTo>
                  <a:cubicBezTo>
                    <a:pt x="0" y="27"/>
                    <a:pt x="5" y="46"/>
                    <a:pt x="18" y="43"/>
                  </a:cubicBezTo>
                  <a:cubicBezTo>
                    <a:pt x="24" y="41"/>
                    <a:pt x="35" y="22"/>
                    <a:pt x="36" y="15"/>
                  </a:cubicBezTo>
                  <a:cubicBezTo>
                    <a:pt x="38" y="7"/>
                    <a:pt x="36" y="0"/>
                    <a:pt x="27" y="9"/>
                  </a:cubicBezTo>
                  <a:cubicBezTo>
                    <a:pt x="28" y="10"/>
                    <a:pt x="28" y="10"/>
                    <a:pt x="28" y="10"/>
                  </a:cubicBezTo>
                  <a:cubicBezTo>
                    <a:pt x="19" y="11"/>
                    <a:pt x="9" y="10"/>
                    <a:pt x="5" y="19"/>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4" name="Freeform 39"/>
            <p:cNvSpPr/>
            <p:nvPr/>
          </p:nvSpPr>
          <p:spPr bwMode="auto">
            <a:xfrm>
              <a:off x="4876801" y="2000250"/>
              <a:ext cx="71438" cy="82550"/>
            </a:xfrm>
            <a:custGeom>
              <a:avLst/>
              <a:gdLst/>
              <a:ahLst/>
              <a:cxnLst>
                <a:cxn ang="0">
                  <a:pos x="15" y="1"/>
                </a:cxn>
                <a:cxn ang="0">
                  <a:pos x="18" y="35"/>
                </a:cxn>
                <a:cxn ang="0">
                  <a:pos x="15" y="1"/>
                </a:cxn>
              </a:cxnLst>
              <a:rect l="0" t="0" r="r" b="b"/>
              <a:pathLst>
                <a:path w="30" h="35">
                  <a:moveTo>
                    <a:pt x="15" y="1"/>
                  </a:moveTo>
                  <a:cubicBezTo>
                    <a:pt x="0" y="3"/>
                    <a:pt x="14" y="29"/>
                    <a:pt x="18" y="35"/>
                  </a:cubicBezTo>
                  <a:cubicBezTo>
                    <a:pt x="30" y="31"/>
                    <a:pt x="28" y="0"/>
                    <a:pt x="15" y="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sp>
          <p:nvSpPr>
            <p:cNvPr id="145" name="Freeform 40"/>
            <p:cNvSpPr/>
            <p:nvPr/>
          </p:nvSpPr>
          <p:spPr bwMode="auto">
            <a:xfrm>
              <a:off x="4945063" y="1882775"/>
              <a:ext cx="42863" cy="38100"/>
            </a:xfrm>
            <a:custGeom>
              <a:avLst/>
              <a:gdLst/>
              <a:ahLst/>
              <a:cxnLst>
                <a:cxn ang="0">
                  <a:pos x="11" y="1"/>
                </a:cxn>
                <a:cxn ang="0">
                  <a:pos x="8" y="0"/>
                </a:cxn>
                <a:cxn ang="0">
                  <a:pos x="8" y="0"/>
                </a:cxn>
                <a:cxn ang="0">
                  <a:pos x="0" y="2"/>
                </a:cxn>
                <a:cxn ang="0">
                  <a:pos x="12" y="4"/>
                </a:cxn>
                <a:cxn ang="0">
                  <a:pos x="11" y="2"/>
                </a:cxn>
                <a:cxn ang="0">
                  <a:pos x="13" y="3"/>
                </a:cxn>
                <a:cxn ang="0">
                  <a:pos x="11" y="1"/>
                </a:cxn>
              </a:cxnLst>
              <a:rect l="0" t="0" r="r" b="b"/>
              <a:pathLst>
                <a:path w="18" h="16">
                  <a:moveTo>
                    <a:pt x="11" y="1"/>
                  </a:moveTo>
                  <a:cubicBezTo>
                    <a:pt x="10" y="1"/>
                    <a:pt x="9" y="0"/>
                    <a:pt x="8" y="0"/>
                  </a:cubicBezTo>
                  <a:cubicBezTo>
                    <a:pt x="8" y="0"/>
                    <a:pt x="8" y="0"/>
                    <a:pt x="8" y="0"/>
                  </a:cubicBezTo>
                  <a:cubicBezTo>
                    <a:pt x="5" y="0"/>
                    <a:pt x="2" y="0"/>
                    <a:pt x="0" y="2"/>
                  </a:cubicBezTo>
                  <a:cubicBezTo>
                    <a:pt x="2" y="16"/>
                    <a:pt x="18" y="13"/>
                    <a:pt x="12" y="4"/>
                  </a:cubicBezTo>
                  <a:cubicBezTo>
                    <a:pt x="12" y="3"/>
                    <a:pt x="12" y="2"/>
                    <a:pt x="11" y="2"/>
                  </a:cubicBezTo>
                  <a:cubicBezTo>
                    <a:pt x="13" y="3"/>
                    <a:pt x="13" y="3"/>
                    <a:pt x="13" y="3"/>
                  </a:cubicBezTo>
                  <a:cubicBezTo>
                    <a:pt x="12" y="2"/>
                    <a:pt x="11" y="2"/>
                    <a:pt x="11" y="1"/>
                  </a:cubicBezTo>
                  <a:close/>
                </a:path>
              </a:pathLst>
            </a:custGeom>
            <a:grpFill/>
            <a:ln w="9525" cap="flat">
              <a:noFill/>
              <a:prstDash val="solid"/>
              <a:miter lim="800000"/>
            </a:ln>
          </p:spPr>
          <p:txBody>
            <a:bodyPr vert="horz" wrap="square" lIns="91440" tIns="45720" rIns="91440" bIns="45720" numCol="1" anchor="t" anchorCtr="0" compatLnSpc="1"/>
            <a:lstStyle/>
            <a:p>
              <a:endParaRPr lang="en-US"/>
            </a:p>
          </p:txBody>
        </p:sp>
      </p:grpSp>
      <p:sp>
        <p:nvSpPr>
          <p:cNvPr id="36" name="Title 35"/>
          <p:cNvSpPr>
            <a:spLocks noGrp="1"/>
          </p:cNvSpPr>
          <p:nvPr>
            <p:ph type="title"/>
          </p:nvPr>
        </p:nvSpPr>
        <p:spPr/>
        <p:txBody>
          <a:bodyPr/>
          <a:lstStyle/>
          <a:p>
            <a:r>
              <a:rPr lang="en-US" dirty="0" smtClean="0"/>
              <a:t>Canada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cxnSp>
        <p:nvCxnSpPr>
          <p:cNvPr id="110" name="Straight Connector 109"/>
          <p:cNvCxnSpPr/>
          <p:nvPr/>
        </p:nvCxnSpPr>
        <p:spPr>
          <a:xfrm flipV="1">
            <a:off x="4418940"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596664" y="2929343"/>
            <a:ext cx="618935" cy="618935"/>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6904439" y="3984357"/>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6992958" y="1896306"/>
            <a:ext cx="231314" cy="231312"/>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6293729" y="3444098"/>
            <a:ext cx="453809" cy="45380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15"/>
          <p:cNvGrpSpPr/>
          <p:nvPr/>
        </p:nvGrpSpPr>
        <p:grpSpPr>
          <a:xfrm>
            <a:off x="5115807" y="3674167"/>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9" name="Group 120"/>
          <p:cNvGrpSpPr/>
          <p:nvPr/>
        </p:nvGrpSpPr>
        <p:grpSpPr>
          <a:xfrm>
            <a:off x="7109475" y="893433"/>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0" name="Group 125"/>
          <p:cNvGrpSpPr/>
          <p:nvPr/>
        </p:nvGrpSpPr>
        <p:grpSpPr>
          <a:xfrm>
            <a:off x="4487958" y="3245623"/>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1" name="Group 130"/>
          <p:cNvGrpSpPr/>
          <p:nvPr/>
        </p:nvGrpSpPr>
        <p:grpSpPr>
          <a:xfrm>
            <a:off x="7078184" y="3959265"/>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20" name="Group 180"/>
          <p:cNvGrpSpPr/>
          <p:nvPr/>
        </p:nvGrpSpPr>
        <p:grpSpPr>
          <a:xfrm flipH="1">
            <a:off x="6992958" y="3254452"/>
            <a:ext cx="501859" cy="580986"/>
            <a:chOff x="5028984" y="2913471"/>
            <a:chExt cx="735013" cy="850900"/>
          </a:xfrm>
        </p:grpSpPr>
        <p:sp>
          <p:nvSpPr>
            <p:cNvPr id="182"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83" name="Oval 7"/>
            <p:cNvSpPr>
              <a:spLocks noChangeArrowheads="1"/>
            </p:cNvSpPr>
            <p:nvPr/>
          </p:nvSpPr>
          <p:spPr bwMode="auto">
            <a:xfrm>
              <a:off x="5198847" y="3107146"/>
              <a:ext cx="565150" cy="566737"/>
            </a:xfrm>
            <a:prstGeom prst="ellipse">
              <a:avLst/>
            </a:prstGeom>
            <a:solidFill>
              <a:schemeClr val="accent2">
                <a:lumMod val="40000"/>
                <a:lumOff val="60000"/>
              </a:schemeClr>
            </a:solidFill>
            <a:ln w="9525">
              <a:noFill/>
              <a:round/>
            </a:ln>
          </p:spPr>
          <p:txBody>
            <a:bodyPr vert="horz" wrap="square" lIns="91440" tIns="45720" rIns="91440" bIns="45720" numCol="1" anchor="t" anchorCtr="0" compatLnSpc="1"/>
            <a:lstStyle/>
            <a:p>
              <a:endParaRPr lang="en-US"/>
            </a:p>
          </p:txBody>
        </p:sp>
        <p:sp>
          <p:nvSpPr>
            <p:cNvPr id="184"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85" name="Oval 14"/>
            <p:cNvSpPr>
              <a:spLocks noChangeArrowheads="1"/>
            </p:cNvSpPr>
            <p:nvPr/>
          </p:nvSpPr>
          <p:spPr bwMode="auto">
            <a:xfrm>
              <a:off x="5028984" y="2913471"/>
              <a:ext cx="406400" cy="636587"/>
            </a:xfrm>
            <a:prstGeom prst="ellipse">
              <a:avLst/>
            </a:prstGeom>
            <a:solidFill>
              <a:schemeClr val="accent4">
                <a:lumMod val="75000"/>
              </a:schemeClr>
            </a:solidFill>
            <a:ln w="9525">
              <a:noFill/>
              <a:round/>
            </a:ln>
          </p:spPr>
          <p:txBody>
            <a:bodyPr vert="horz" wrap="square" lIns="91440" tIns="45720" rIns="91440" bIns="45720" numCol="1" anchor="t" anchorCtr="0" compatLnSpc="1"/>
            <a:lstStyle/>
            <a:p>
              <a:endParaRPr lang="en-US"/>
            </a:p>
          </p:txBody>
        </p:sp>
      </p:grpSp>
      <p:grpSp>
        <p:nvGrpSpPr>
          <p:cNvPr id="21" name="Group 190"/>
          <p:cNvGrpSpPr/>
          <p:nvPr/>
        </p:nvGrpSpPr>
        <p:grpSpPr>
          <a:xfrm flipH="1">
            <a:off x="4735401" y="2378102"/>
            <a:ext cx="442845" cy="513808"/>
            <a:chOff x="3243047" y="2856321"/>
            <a:chExt cx="782637" cy="908050"/>
          </a:xfrm>
        </p:grpSpPr>
        <p:sp>
          <p:nvSpPr>
            <p:cNvPr id="192" name="Rectangle 18"/>
            <p:cNvSpPr>
              <a:spLocks noChangeArrowheads="1"/>
            </p:cNvSpPr>
            <p:nvPr/>
          </p:nvSpPr>
          <p:spPr bwMode="auto">
            <a:xfrm>
              <a:off x="3546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3" name="Oval 19"/>
            <p:cNvSpPr>
              <a:spLocks noChangeArrowheads="1"/>
            </p:cNvSpPr>
            <p:nvPr/>
          </p:nvSpPr>
          <p:spPr bwMode="auto">
            <a:xfrm>
              <a:off x="3243047" y="2972209"/>
              <a:ext cx="658813" cy="657225"/>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sp>
          <p:nvSpPr>
            <p:cNvPr id="194" name="Rectangle 27"/>
            <p:cNvSpPr>
              <a:spLocks noChangeArrowheads="1"/>
            </p:cNvSpPr>
            <p:nvPr/>
          </p:nvSpPr>
          <p:spPr bwMode="auto">
            <a:xfrm>
              <a:off x="376374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5" name="Oval 28"/>
            <p:cNvSpPr>
              <a:spLocks noChangeArrowheads="1"/>
            </p:cNvSpPr>
            <p:nvPr/>
          </p:nvSpPr>
          <p:spPr bwMode="auto">
            <a:xfrm>
              <a:off x="3549434" y="2856321"/>
              <a:ext cx="476250" cy="477837"/>
            </a:xfrm>
            <a:prstGeom prst="ellipse">
              <a:avLst/>
            </a:prstGeom>
            <a:solidFill>
              <a:schemeClr val="accent4">
                <a:lumMod val="75000"/>
              </a:schemeClr>
            </a:solidFill>
            <a:ln w="9525">
              <a:noFill/>
              <a:round/>
            </a:ln>
          </p:spPr>
          <p:txBody>
            <a:bodyPr vert="horz" wrap="square" lIns="91440" tIns="45720" rIns="91440" bIns="45720" numCol="1" anchor="t" anchorCtr="0" compatLnSpc="1"/>
            <a:lstStyle/>
            <a:p>
              <a:endParaRPr lang="en-US"/>
            </a:p>
          </p:txBody>
        </p:sp>
      </p:grpSp>
      <p:sp>
        <p:nvSpPr>
          <p:cNvPr id="135" name="Slide Number Placeholder 13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grpSp>
        <p:nvGrpSpPr>
          <p:cNvPr id="136" name="Group 47"/>
          <p:cNvGrpSpPr/>
          <p:nvPr/>
        </p:nvGrpSpPr>
        <p:grpSpPr>
          <a:xfrm>
            <a:off x="1975546" y="4505955"/>
            <a:ext cx="5192908" cy="197254"/>
            <a:chOff x="2221306" y="3931835"/>
            <a:chExt cx="5192908" cy="197254"/>
          </a:xfrm>
        </p:grpSpPr>
        <p:grpSp>
          <p:nvGrpSpPr>
            <p:cNvPr id="137" name="Group 50"/>
            <p:cNvGrpSpPr/>
            <p:nvPr/>
          </p:nvGrpSpPr>
          <p:grpSpPr>
            <a:xfrm>
              <a:off x="2221306" y="3931835"/>
              <a:ext cx="1181084" cy="194452"/>
              <a:chOff x="2221306" y="3914656"/>
              <a:chExt cx="1181084" cy="194452"/>
            </a:xfrm>
          </p:grpSpPr>
          <p:sp>
            <p:nvSpPr>
              <p:cNvPr id="167" name="TextBox 166"/>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168" name="Rounded Rectangle 16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45"/>
            <p:cNvGrpSpPr/>
            <p:nvPr/>
          </p:nvGrpSpPr>
          <p:grpSpPr>
            <a:xfrm>
              <a:off x="3599144" y="3931835"/>
              <a:ext cx="812241" cy="194452"/>
              <a:chOff x="3776442" y="3947915"/>
              <a:chExt cx="812241" cy="194452"/>
            </a:xfrm>
          </p:grpSpPr>
          <p:sp>
            <p:nvSpPr>
              <p:cNvPr id="163" name="TextBox 162"/>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166" name="Rounded Rectangle 16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1" name="Group 37"/>
            <p:cNvGrpSpPr/>
            <p:nvPr/>
          </p:nvGrpSpPr>
          <p:grpSpPr>
            <a:xfrm>
              <a:off x="4664700" y="3931835"/>
              <a:ext cx="1156802" cy="194452"/>
              <a:chOff x="4725932" y="3949014"/>
              <a:chExt cx="1156802" cy="194452"/>
            </a:xfrm>
          </p:grpSpPr>
          <p:sp>
            <p:nvSpPr>
              <p:cNvPr id="157" name="TextBox 156"/>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161" name="Rounded Rectangle 160"/>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41"/>
            <p:cNvGrpSpPr/>
            <p:nvPr/>
          </p:nvGrpSpPr>
          <p:grpSpPr>
            <a:xfrm>
              <a:off x="6077268" y="3931835"/>
              <a:ext cx="1336946" cy="197254"/>
              <a:chOff x="6077268" y="3949014"/>
              <a:chExt cx="1336946" cy="197254"/>
            </a:xfrm>
          </p:grpSpPr>
          <p:sp>
            <p:nvSpPr>
              <p:cNvPr id="153" name="TextBox 152"/>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154" name="Rounded Rectangle 15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9" name="TextBox 168"/>
          <p:cNvSpPr txBox="1"/>
          <p:nvPr/>
        </p:nvSpPr>
        <p:spPr>
          <a:xfrm>
            <a:off x="714881"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170" name="Group 169"/>
          <p:cNvGrpSpPr/>
          <p:nvPr/>
        </p:nvGrpSpPr>
        <p:grpSpPr>
          <a:xfrm>
            <a:off x="845165" y="3835730"/>
            <a:ext cx="3355738" cy="430887"/>
            <a:chOff x="4033795" y="1256351"/>
            <a:chExt cx="3355738" cy="430887"/>
          </a:xfrm>
        </p:grpSpPr>
        <p:sp>
          <p:nvSpPr>
            <p:cNvPr id="171"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172" name="Rectangle 171"/>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173" name="Chart 172"/>
          <p:cNvGraphicFramePr/>
          <p:nvPr/>
        </p:nvGraphicFramePr>
        <p:xfrm>
          <a:off x="714881"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174" name="Group 173"/>
          <p:cNvGrpSpPr/>
          <p:nvPr/>
        </p:nvGrpSpPr>
        <p:grpSpPr>
          <a:xfrm>
            <a:off x="851733" y="1995680"/>
            <a:ext cx="2097111" cy="540874"/>
            <a:chOff x="4884738" y="2176055"/>
            <a:chExt cx="2097111" cy="540874"/>
          </a:xfrm>
        </p:grpSpPr>
        <p:grpSp>
          <p:nvGrpSpPr>
            <p:cNvPr id="175" name="Group 93"/>
            <p:cNvGrpSpPr/>
            <p:nvPr/>
          </p:nvGrpSpPr>
          <p:grpSpPr>
            <a:xfrm>
              <a:off x="4884738" y="2176055"/>
              <a:ext cx="996228" cy="540874"/>
              <a:chOff x="4244710" y="1905618"/>
              <a:chExt cx="996228" cy="540874"/>
            </a:xfrm>
          </p:grpSpPr>
          <p:sp>
            <p:nvSpPr>
              <p:cNvPr id="187" name="TextBox 186"/>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88" name="Group 90"/>
              <p:cNvGrpSpPr>
                <a:grpSpLocks noChangeAspect="1"/>
              </p:cNvGrpSpPr>
              <p:nvPr/>
            </p:nvGrpSpPr>
            <p:grpSpPr>
              <a:xfrm>
                <a:off x="4244710" y="1905618"/>
                <a:ext cx="540876" cy="540874"/>
                <a:chOff x="4046972" y="1821242"/>
                <a:chExt cx="751216" cy="751214"/>
              </a:xfrm>
            </p:grpSpPr>
            <p:sp>
              <p:nvSpPr>
                <p:cNvPr id="189" name="Oval 188"/>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0" name="Group 179"/>
                <p:cNvGrpSpPr/>
                <p:nvPr/>
              </p:nvGrpSpPr>
              <p:grpSpPr>
                <a:xfrm>
                  <a:off x="4321607" y="1938430"/>
                  <a:ext cx="201944" cy="516839"/>
                  <a:chOff x="5054600" y="1652588"/>
                  <a:chExt cx="187325" cy="479424"/>
                </a:xfrm>
                <a:solidFill>
                  <a:schemeClr val="bg1"/>
                </a:solidFill>
              </p:grpSpPr>
              <p:sp>
                <p:nvSpPr>
                  <p:cNvPr id="19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9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76" name="Group 94"/>
            <p:cNvGrpSpPr/>
            <p:nvPr/>
          </p:nvGrpSpPr>
          <p:grpSpPr>
            <a:xfrm>
              <a:off x="5973767" y="2176055"/>
              <a:ext cx="1008082" cy="540874"/>
              <a:chOff x="5644120" y="1905618"/>
              <a:chExt cx="1008082" cy="540874"/>
            </a:xfrm>
          </p:grpSpPr>
          <p:grpSp>
            <p:nvGrpSpPr>
              <p:cNvPr id="177" name="Group 91"/>
              <p:cNvGrpSpPr>
                <a:grpSpLocks noChangeAspect="1"/>
              </p:cNvGrpSpPr>
              <p:nvPr/>
            </p:nvGrpSpPr>
            <p:grpSpPr>
              <a:xfrm>
                <a:off x="5644120" y="1905618"/>
                <a:ext cx="540876" cy="540874"/>
                <a:chOff x="5397701" y="1821242"/>
                <a:chExt cx="751216" cy="751214"/>
              </a:xfrm>
            </p:grpSpPr>
            <p:sp>
              <p:nvSpPr>
                <p:cNvPr id="179" name="Oval 178"/>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oup 184"/>
                <p:cNvGrpSpPr/>
                <p:nvPr/>
              </p:nvGrpSpPr>
              <p:grpSpPr>
                <a:xfrm>
                  <a:off x="5653812" y="1940307"/>
                  <a:ext cx="238995" cy="513085"/>
                  <a:chOff x="6213475" y="1668463"/>
                  <a:chExt cx="227013" cy="487362"/>
                </a:xfrm>
                <a:solidFill>
                  <a:schemeClr val="bg1"/>
                </a:solidFill>
              </p:grpSpPr>
              <p:sp>
                <p:nvSpPr>
                  <p:cNvPr id="18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8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78" name="TextBox 177"/>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lide(fromBottom)">
                                      <p:cBhvr>
                                        <p:cTn id="16" dur="500"/>
                                        <p:tgtEl>
                                          <p:spTgt spid="20"/>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500" fill="hold"/>
                                        <p:tgtEl>
                                          <p:spTgt spid="115"/>
                                        </p:tgtEl>
                                        <p:attrNameLst>
                                          <p:attrName>ppt_w</p:attrName>
                                        </p:attrNameLst>
                                      </p:cBhvr>
                                      <p:tavLst>
                                        <p:tav tm="0">
                                          <p:val>
                                            <p:fltVal val="0"/>
                                          </p:val>
                                        </p:tav>
                                        <p:tav tm="100000">
                                          <p:val>
                                            <p:strVal val="#ppt_w"/>
                                          </p:val>
                                        </p:tav>
                                      </p:tavLst>
                                    </p:anim>
                                    <p:anim calcmode="lin" valueType="num">
                                      <p:cBhvr>
                                        <p:cTn id="30" dur="500" fill="hold"/>
                                        <p:tgtEl>
                                          <p:spTgt spid="115"/>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Left)">
                                      <p:cBhvr>
                                        <p:cTn id="34" dur="500"/>
                                        <p:tgtEl>
                                          <p:spTgt spid="8"/>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upRight)">
                                      <p:cBhvr>
                                        <p:cTn id="43" dur="500"/>
                                        <p:tgtEl>
                                          <p:spTgt spid="11"/>
                                        </p:tgtEl>
                                      </p:cBhvr>
                                    </p:animEffect>
                                  </p:childTnLst>
                                </p:cTn>
                              </p:par>
                            </p:childTnLst>
                          </p:cTn>
                        </p:par>
                        <p:par>
                          <p:cTn id="44" fill="hold">
                            <p:stCondLst>
                              <p:cond delay="4500"/>
                            </p:stCondLst>
                            <p:childTnLst>
                              <p:par>
                                <p:cTn id="45" presetID="49" presetClass="entr" presetSubtype="0" decel="100000"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500" fill="hold"/>
                                        <p:tgtEl>
                                          <p:spTgt spid="114"/>
                                        </p:tgtEl>
                                        <p:attrNameLst>
                                          <p:attrName>ppt_w</p:attrName>
                                        </p:attrNameLst>
                                      </p:cBhvr>
                                      <p:tavLst>
                                        <p:tav tm="0">
                                          <p:val>
                                            <p:fltVal val="0"/>
                                          </p:val>
                                        </p:tav>
                                        <p:tav tm="100000">
                                          <p:val>
                                            <p:strVal val="#ppt_w"/>
                                          </p:val>
                                        </p:tav>
                                      </p:tavLst>
                                    </p:anim>
                                    <p:anim calcmode="lin" valueType="num">
                                      <p:cBhvr>
                                        <p:cTn id="48" dur="500" fill="hold"/>
                                        <p:tgtEl>
                                          <p:spTgt spid="114"/>
                                        </p:tgtEl>
                                        <p:attrNameLst>
                                          <p:attrName>ppt_h</p:attrName>
                                        </p:attrNameLst>
                                      </p:cBhvr>
                                      <p:tavLst>
                                        <p:tav tm="0">
                                          <p:val>
                                            <p:fltVal val="0"/>
                                          </p:val>
                                        </p:tav>
                                        <p:tav tm="100000">
                                          <p:val>
                                            <p:strVal val="#ppt_h"/>
                                          </p:val>
                                        </p:tav>
                                      </p:tavLst>
                                    </p:anim>
                                    <p:anim calcmode="lin" valueType="num">
                                      <p:cBhvr>
                                        <p:cTn id="49" dur="500" fill="hold"/>
                                        <p:tgtEl>
                                          <p:spTgt spid="114"/>
                                        </p:tgtEl>
                                        <p:attrNameLst>
                                          <p:attrName>style.rotation</p:attrName>
                                        </p:attrNameLst>
                                      </p:cBhvr>
                                      <p:tavLst>
                                        <p:tav tm="0">
                                          <p:val>
                                            <p:fltVal val="360"/>
                                          </p:val>
                                        </p:tav>
                                        <p:tav tm="100000">
                                          <p:val>
                                            <p:fltVal val="0"/>
                                          </p:val>
                                        </p:tav>
                                      </p:tavLst>
                                    </p:anim>
                                    <p:animEffect transition="in" filter="fade">
                                      <p:cBhvr>
                                        <p:cTn id="50" dur="500"/>
                                        <p:tgtEl>
                                          <p:spTgt spid="114"/>
                                        </p:tgtEl>
                                      </p:cBhvr>
                                    </p:animEffect>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trips(upRight)">
                                      <p:cBhvr>
                                        <p:cTn id="54" dur="500"/>
                                        <p:tgtEl>
                                          <p:spTgt spid="9"/>
                                        </p:tgtEl>
                                      </p:cBhvr>
                                    </p:animEffect>
                                  </p:childTnLst>
                                </p:cTn>
                              </p:par>
                            </p:childTnLst>
                          </p:cTn>
                        </p:par>
                        <p:par>
                          <p:cTn id="55" fill="hold">
                            <p:stCondLst>
                              <p:cond delay="5500"/>
                            </p:stCondLst>
                            <p:childTnLst>
                              <p:par>
                                <p:cTn id="56" presetID="18" presetClass="entr" presetSubtype="3" fill="hold" nodeType="after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strips(upRight)">
                                      <p:cBhvr>
                                        <p:cTn id="58" dur="500"/>
                                        <p:tgtEl>
                                          <p:spTgt spid="110"/>
                                        </p:tgtEl>
                                      </p:cBhvr>
                                    </p:animEffect>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169"/>
                                        </p:tgtEl>
                                        <p:attrNameLst>
                                          <p:attrName>style.visibility</p:attrName>
                                        </p:attrNameLst>
                                      </p:cBhvr>
                                      <p:to>
                                        <p:strVal val="visible"/>
                                      </p:to>
                                    </p:set>
                                    <p:animEffect transition="in" filter="slide(fromBottom)">
                                      <p:cBhvr>
                                        <p:cTn id="62" dur="500"/>
                                        <p:tgtEl>
                                          <p:spTgt spid="169"/>
                                        </p:tgtEl>
                                      </p:cBhvr>
                                    </p:animEffect>
                                  </p:childTnLst>
                                </p:cTn>
                              </p:par>
                            </p:childTnLst>
                          </p:cTn>
                        </p:par>
                        <p:par>
                          <p:cTn id="63" fill="hold">
                            <p:stCondLst>
                              <p:cond delay="6500"/>
                            </p:stCondLst>
                            <p:childTnLst>
                              <p:par>
                                <p:cTn id="64" presetID="2" presetClass="entr" presetSubtype="8" accel="50000" decel="50000" fill="hold" nodeType="afterEffect">
                                  <p:stCondLst>
                                    <p:cond delay="0"/>
                                  </p:stCondLst>
                                  <p:childTnLst>
                                    <p:set>
                                      <p:cBhvr>
                                        <p:cTn id="65" dur="1" fill="hold">
                                          <p:stCondLst>
                                            <p:cond delay="0"/>
                                          </p:stCondLst>
                                        </p:cTn>
                                        <p:tgtEl>
                                          <p:spTgt spid="174"/>
                                        </p:tgtEl>
                                        <p:attrNameLst>
                                          <p:attrName>style.visibility</p:attrName>
                                        </p:attrNameLst>
                                      </p:cBhvr>
                                      <p:to>
                                        <p:strVal val="visible"/>
                                      </p:to>
                                    </p:set>
                                    <p:anim calcmode="lin" valueType="num">
                                      <p:cBhvr additive="base">
                                        <p:cTn id="66" dur="500" fill="hold"/>
                                        <p:tgtEl>
                                          <p:spTgt spid="174"/>
                                        </p:tgtEl>
                                        <p:attrNameLst>
                                          <p:attrName>ppt_x</p:attrName>
                                        </p:attrNameLst>
                                      </p:cBhvr>
                                      <p:tavLst>
                                        <p:tav tm="0">
                                          <p:val>
                                            <p:strVal val="0-#ppt_w/2"/>
                                          </p:val>
                                        </p:tav>
                                        <p:tav tm="100000">
                                          <p:val>
                                            <p:strVal val="#ppt_x"/>
                                          </p:val>
                                        </p:tav>
                                      </p:tavLst>
                                    </p:anim>
                                    <p:anim calcmode="lin" valueType="num">
                                      <p:cBhvr additive="base">
                                        <p:cTn id="67" dur="500" fill="hold"/>
                                        <p:tgtEl>
                                          <p:spTgt spid="174"/>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12" presetClass="entr" presetSubtype="8" fill="hold" grpId="0" nodeType="afterEffect">
                                  <p:stCondLst>
                                    <p:cond delay="0"/>
                                  </p:stCondLst>
                                  <p:childTnLst>
                                    <p:set>
                                      <p:cBhvr>
                                        <p:cTn id="70" dur="1" fill="hold">
                                          <p:stCondLst>
                                            <p:cond delay="0"/>
                                          </p:stCondLst>
                                        </p:cTn>
                                        <p:tgtEl>
                                          <p:spTgt spid="173">
                                            <p:graphicEl>
                                              <a:chart seriesIdx="-3" categoryIdx="-3" bldStep="gridLegend"/>
                                            </p:graphicEl>
                                          </p:spTgt>
                                        </p:tgtEl>
                                        <p:attrNameLst>
                                          <p:attrName>style.visibility</p:attrName>
                                        </p:attrNameLst>
                                      </p:cBhvr>
                                      <p:to>
                                        <p:strVal val="visible"/>
                                      </p:to>
                                    </p:set>
                                    <p:animEffect transition="in" filter="slide(fromLeft)">
                                      <p:cBhvr>
                                        <p:cTn id="71" dur="500"/>
                                        <p:tgtEl>
                                          <p:spTgt spid="173">
                                            <p:graphicEl>
                                              <a:chart seriesIdx="-3" categoryIdx="-3" bldStep="gridLegend"/>
                                            </p:graphicEl>
                                          </p:spTgt>
                                        </p:tgtEl>
                                      </p:cBhvr>
                                    </p:animEffect>
                                  </p:childTnLst>
                                </p:cTn>
                              </p:par>
                            </p:childTnLst>
                          </p:cTn>
                        </p:par>
                        <p:par>
                          <p:cTn id="72" fill="hold">
                            <p:stCondLst>
                              <p:cond delay="7500"/>
                            </p:stCondLst>
                            <p:childTnLst>
                              <p:par>
                                <p:cTn id="73" presetID="12" presetClass="entr" presetSubtype="8" fill="hold" grpId="0" nodeType="afterEffect">
                                  <p:stCondLst>
                                    <p:cond delay="0"/>
                                  </p:stCondLst>
                                  <p:childTnLst>
                                    <p:set>
                                      <p:cBhvr>
                                        <p:cTn id="74" dur="1" fill="hold">
                                          <p:stCondLst>
                                            <p:cond delay="0"/>
                                          </p:stCondLst>
                                        </p:cTn>
                                        <p:tgtEl>
                                          <p:spTgt spid="173">
                                            <p:graphicEl>
                                              <a:chart seriesIdx="0" categoryIdx="-4" bldStep="series"/>
                                            </p:graphicEl>
                                          </p:spTgt>
                                        </p:tgtEl>
                                        <p:attrNameLst>
                                          <p:attrName>style.visibility</p:attrName>
                                        </p:attrNameLst>
                                      </p:cBhvr>
                                      <p:to>
                                        <p:strVal val="visible"/>
                                      </p:to>
                                    </p:set>
                                    <p:animEffect transition="in" filter="slide(fromLeft)">
                                      <p:cBhvr>
                                        <p:cTn id="75" dur="500"/>
                                        <p:tgtEl>
                                          <p:spTgt spid="173">
                                            <p:graphicEl>
                                              <a:chart seriesIdx="0" categoryIdx="-4" bldStep="series"/>
                                            </p:graphicEl>
                                          </p:spTgt>
                                        </p:tgtEl>
                                      </p:cBhvr>
                                    </p:animEffect>
                                  </p:childTnLst>
                                </p:cTn>
                              </p:par>
                            </p:childTnLst>
                          </p:cTn>
                        </p:par>
                        <p:par>
                          <p:cTn id="76" fill="hold">
                            <p:stCondLst>
                              <p:cond delay="8000"/>
                            </p:stCondLst>
                            <p:childTnLst>
                              <p:par>
                                <p:cTn id="77" presetID="12" presetClass="entr" presetSubtype="8" fill="hold" grpId="0" nodeType="afterEffect">
                                  <p:stCondLst>
                                    <p:cond delay="0"/>
                                  </p:stCondLst>
                                  <p:childTnLst>
                                    <p:set>
                                      <p:cBhvr>
                                        <p:cTn id="78" dur="1" fill="hold">
                                          <p:stCondLst>
                                            <p:cond delay="0"/>
                                          </p:stCondLst>
                                        </p:cTn>
                                        <p:tgtEl>
                                          <p:spTgt spid="173">
                                            <p:graphicEl>
                                              <a:chart seriesIdx="1" categoryIdx="-4" bldStep="series"/>
                                            </p:graphicEl>
                                          </p:spTgt>
                                        </p:tgtEl>
                                        <p:attrNameLst>
                                          <p:attrName>style.visibility</p:attrName>
                                        </p:attrNameLst>
                                      </p:cBhvr>
                                      <p:to>
                                        <p:strVal val="visible"/>
                                      </p:to>
                                    </p:set>
                                    <p:animEffect transition="in" filter="slide(fromLeft)">
                                      <p:cBhvr>
                                        <p:cTn id="79" dur="500"/>
                                        <p:tgtEl>
                                          <p:spTgt spid="173">
                                            <p:graphicEl>
                                              <a:chart seriesIdx="1" categoryIdx="-4" bldStep="series"/>
                                            </p:graphicEl>
                                          </p:spTgt>
                                        </p:tgtEl>
                                      </p:cBhvr>
                                    </p:animEffect>
                                  </p:childTnLst>
                                </p:cTn>
                              </p:par>
                            </p:childTnLst>
                          </p:cTn>
                        </p:par>
                        <p:par>
                          <p:cTn id="80" fill="hold">
                            <p:stCondLst>
                              <p:cond delay="8500"/>
                            </p:stCondLst>
                            <p:childTnLst>
                              <p:par>
                                <p:cTn id="81" presetID="12" presetClass="entr" presetSubtype="8" fill="hold" grpId="0" nodeType="afterEffect">
                                  <p:stCondLst>
                                    <p:cond delay="0"/>
                                  </p:stCondLst>
                                  <p:childTnLst>
                                    <p:set>
                                      <p:cBhvr>
                                        <p:cTn id="82" dur="1" fill="hold">
                                          <p:stCondLst>
                                            <p:cond delay="0"/>
                                          </p:stCondLst>
                                        </p:cTn>
                                        <p:tgtEl>
                                          <p:spTgt spid="173">
                                            <p:graphicEl>
                                              <a:chart seriesIdx="2" categoryIdx="-4" bldStep="series"/>
                                            </p:graphicEl>
                                          </p:spTgt>
                                        </p:tgtEl>
                                        <p:attrNameLst>
                                          <p:attrName>style.visibility</p:attrName>
                                        </p:attrNameLst>
                                      </p:cBhvr>
                                      <p:to>
                                        <p:strVal val="visible"/>
                                      </p:to>
                                    </p:set>
                                    <p:animEffect transition="in" filter="slide(fromLeft)">
                                      <p:cBhvr>
                                        <p:cTn id="83" dur="500"/>
                                        <p:tgtEl>
                                          <p:spTgt spid="173">
                                            <p:graphicEl>
                                              <a:chart seriesIdx="2" categoryIdx="-4" bldStep="series"/>
                                            </p:graphicEl>
                                          </p:spTgt>
                                        </p:tgtEl>
                                      </p:cBhvr>
                                    </p:animEffect>
                                  </p:childTnLst>
                                </p:cTn>
                              </p:par>
                            </p:childTnLst>
                          </p:cTn>
                        </p:par>
                        <p:par>
                          <p:cTn id="84" fill="hold">
                            <p:stCondLst>
                              <p:cond delay="9000"/>
                            </p:stCondLst>
                            <p:childTnLst>
                              <p:par>
                                <p:cTn id="85" presetID="12" presetClass="entr" presetSubtype="8" fill="hold" grpId="0" nodeType="afterEffect">
                                  <p:stCondLst>
                                    <p:cond delay="0"/>
                                  </p:stCondLst>
                                  <p:childTnLst>
                                    <p:set>
                                      <p:cBhvr>
                                        <p:cTn id="86" dur="1" fill="hold">
                                          <p:stCondLst>
                                            <p:cond delay="0"/>
                                          </p:stCondLst>
                                        </p:cTn>
                                        <p:tgtEl>
                                          <p:spTgt spid="173">
                                            <p:graphicEl>
                                              <a:chart seriesIdx="3" categoryIdx="-4" bldStep="series"/>
                                            </p:graphicEl>
                                          </p:spTgt>
                                        </p:tgtEl>
                                        <p:attrNameLst>
                                          <p:attrName>style.visibility</p:attrName>
                                        </p:attrNameLst>
                                      </p:cBhvr>
                                      <p:to>
                                        <p:strVal val="visible"/>
                                      </p:to>
                                    </p:set>
                                    <p:animEffect transition="in" filter="slide(fromLeft)">
                                      <p:cBhvr>
                                        <p:cTn id="87" dur="500"/>
                                        <p:tgtEl>
                                          <p:spTgt spid="173">
                                            <p:graphicEl>
                                              <a:chart seriesIdx="3" categoryIdx="-4" bldStep="series"/>
                                            </p:graphicEl>
                                          </p:spTgt>
                                        </p:tgtEl>
                                      </p:cBhvr>
                                    </p:animEffect>
                                  </p:childTnLst>
                                </p:cTn>
                              </p:par>
                            </p:childTnLst>
                          </p:cTn>
                        </p:par>
                        <p:par>
                          <p:cTn id="88" fill="hold">
                            <p:stCondLst>
                              <p:cond delay="9500"/>
                            </p:stCondLst>
                            <p:childTnLst>
                              <p:par>
                                <p:cTn id="89" presetID="2" presetClass="entr" presetSubtype="8" accel="50000" decel="50000" fill="hold" nodeType="afterEffect">
                                  <p:stCondLst>
                                    <p:cond delay="0"/>
                                  </p:stCondLst>
                                  <p:childTnLst>
                                    <p:set>
                                      <p:cBhvr>
                                        <p:cTn id="90" dur="1" fill="hold">
                                          <p:stCondLst>
                                            <p:cond delay="0"/>
                                          </p:stCondLst>
                                        </p:cTn>
                                        <p:tgtEl>
                                          <p:spTgt spid="170"/>
                                        </p:tgtEl>
                                        <p:attrNameLst>
                                          <p:attrName>style.visibility</p:attrName>
                                        </p:attrNameLst>
                                      </p:cBhvr>
                                      <p:to>
                                        <p:strVal val="visible"/>
                                      </p:to>
                                    </p:set>
                                    <p:anim calcmode="lin" valueType="num">
                                      <p:cBhvr additive="base">
                                        <p:cTn id="91" dur="500" fill="hold"/>
                                        <p:tgtEl>
                                          <p:spTgt spid="170"/>
                                        </p:tgtEl>
                                        <p:attrNameLst>
                                          <p:attrName>ppt_x</p:attrName>
                                        </p:attrNameLst>
                                      </p:cBhvr>
                                      <p:tavLst>
                                        <p:tav tm="0">
                                          <p:val>
                                            <p:strVal val="0-#ppt_w/2"/>
                                          </p:val>
                                        </p:tav>
                                        <p:tav tm="100000">
                                          <p:val>
                                            <p:strVal val="#ppt_x"/>
                                          </p:val>
                                        </p:tav>
                                      </p:tavLst>
                                    </p:anim>
                                    <p:anim calcmode="lin" valueType="num">
                                      <p:cBhvr additive="base">
                                        <p:cTn id="92" dur="500" fill="hold"/>
                                        <p:tgtEl>
                                          <p:spTgt spid="170"/>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12" presetClass="entr" presetSubtype="4" fill="hold"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slide(fromBottom)">
                                      <p:cBhvr>
                                        <p:cTn id="9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69" grpId="0"/>
      <p:bldGraphic spid="173" grpId="0">
        <p:bldSub>
          <a:bldChart bld="series"/>
        </p:bldSub>
      </p:bldGraphic>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5"/>
          <p:cNvGrpSpPr/>
          <p:nvPr/>
        </p:nvGrpSpPr>
        <p:grpSpPr>
          <a:xfrm>
            <a:off x="1000366" y="1003165"/>
            <a:ext cx="2879668" cy="3181581"/>
            <a:chOff x="766763" y="1246789"/>
            <a:chExt cx="2982913" cy="3295650"/>
          </a:xfrm>
          <a:solidFill>
            <a:schemeClr val="bg2"/>
          </a:solidFill>
        </p:grpSpPr>
        <p:sp>
          <p:nvSpPr>
            <p:cNvPr id="1029" name="Freeform 5"/>
            <p:cNvSpPr/>
            <p:nvPr/>
          </p:nvSpPr>
          <p:spPr bwMode="auto">
            <a:xfrm>
              <a:off x="766763" y="1246789"/>
              <a:ext cx="2982913" cy="3295650"/>
            </a:xfrm>
            <a:custGeom>
              <a:avLst/>
              <a:gdLst/>
              <a:ahLst/>
              <a:cxnLst>
                <a:cxn ang="0">
                  <a:pos x="977" y="424"/>
                </a:cxn>
                <a:cxn ang="0">
                  <a:pos x="914" y="417"/>
                </a:cxn>
                <a:cxn ang="0">
                  <a:pos x="905" y="397"/>
                </a:cxn>
                <a:cxn ang="0">
                  <a:pos x="855" y="354"/>
                </a:cxn>
                <a:cxn ang="0">
                  <a:pos x="814" y="267"/>
                </a:cxn>
                <a:cxn ang="0">
                  <a:pos x="784" y="212"/>
                </a:cxn>
                <a:cxn ang="0">
                  <a:pos x="756" y="142"/>
                </a:cxn>
                <a:cxn ang="0">
                  <a:pos x="763" y="104"/>
                </a:cxn>
                <a:cxn ang="0">
                  <a:pos x="680" y="106"/>
                </a:cxn>
                <a:cxn ang="0">
                  <a:pos x="607" y="86"/>
                </a:cxn>
                <a:cxn ang="0">
                  <a:pos x="556" y="113"/>
                </a:cxn>
                <a:cxn ang="0">
                  <a:pos x="458" y="77"/>
                </a:cxn>
                <a:cxn ang="0">
                  <a:pos x="424" y="37"/>
                </a:cxn>
                <a:cxn ang="0">
                  <a:pos x="412" y="4"/>
                </a:cxn>
                <a:cxn ang="0">
                  <a:pos x="344" y="11"/>
                </a:cxn>
                <a:cxn ang="0">
                  <a:pos x="255" y="25"/>
                </a:cxn>
                <a:cxn ang="0">
                  <a:pos x="187" y="25"/>
                </a:cxn>
                <a:cxn ang="0">
                  <a:pos x="136" y="75"/>
                </a:cxn>
                <a:cxn ang="0">
                  <a:pos x="115" y="130"/>
                </a:cxn>
                <a:cxn ang="0">
                  <a:pos x="55" y="180"/>
                </a:cxn>
                <a:cxn ang="0">
                  <a:pos x="8" y="249"/>
                </a:cxn>
                <a:cxn ang="0">
                  <a:pos x="18" y="306"/>
                </a:cxn>
                <a:cxn ang="0">
                  <a:pos x="5" y="374"/>
                </a:cxn>
                <a:cxn ang="0">
                  <a:pos x="23" y="411"/>
                </a:cxn>
                <a:cxn ang="0">
                  <a:pos x="41" y="438"/>
                </a:cxn>
                <a:cxn ang="0">
                  <a:pos x="62" y="460"/>
                </a:cxn>
                <a:cxn ang="0">
                  <a:pos x="80" y="487"/>
                </a:cxn>
                <a:cxn ang="0">
                  <a:pos x="107" y="505"/>
                </a:cxn>
                <a:cxn ang="0">
                  <a:pos x="152" y="523"/>
                </a:cxn>
                <a:cxn ang="0">
                  <a:pos x="214" y="517"/>
                </a:cxn>
                <a:cxn ang="0">
                  <a:pos x="263" y="506"/>
                </a:cxn>
                <a:cxn ang="0">
                  <a:pos x="317" y="496"/>
                </a:cxn>
                <a:cxn ang="0">
                  <a:pos x="372" y="526"/>
                </a:cxn>
                <a:cxn ang="0">
                  <a:pos x="409" y="547"/>
                </a:cxn>
                <a:cxn ang="0">
                  <a:pos x="402" y="587"/>
                </a:cxn>
                <a:cxn ang="0">
                  <a:pos x="401" y="624"/>
                </a:cxn>
                <a:cxn ang="0">
                  <a:pos x="445" y="680"/>
                </a:cxn>
                <a:cxn ang="0">
                  <a:pos x="461" y="719"/>
                </a:cxn>
                <a:cxn ang="0">
                  <a:pos x="461" y="783"/>
                </a:cxn>
                <a:cxn ang="0">
                  <a:pos x="440" y="831"/>
                </a:cxn>
                <a:cxn ang="0">
                  <a:pos x="464" y="920"/>
                </a:cxn>
                <a:cxn ang="0">
                  <a:pos x="480" y="991"/>
                </a:cxn>
                <a:cxn ang="0">
                  <a:pos x="493" y="1028"/>
                </a:cxn>
                <a:cxn ang="0">
                  <a:pos x="519" y="1068"/>
                </a:cxn>
                <a:cxn ang="0">
                  <a:pos x="528" y="1109"/>
                </a:cxn>
                <a:cxn ang="0">
                  <a:pos x="548" y="1138"/>
                </a:cxn>
                <a:cxn ang="0">
                  <a:pos x="597" y="1130"/>
                </a:cxn>
                <a:cxn ang="0">
                  <a:pos x="633" y="1130"/>
                </a:cxn>
                <a:cxn ang="0">
                  <a:pos x="693" y="1095"/>
                </a:cxn>
                <a:cxn ang="0">
                  <a:pos x="738" y="1041"/>
                </a:cxn>
                <a:cxn ang="0">
                  <a:pos x="758" y="982"/>
                </a:cxn>
                <a:cxn ang="0">
                  <a:pos x="787" y="928"/>
                </a:cxn>
                <a:cxn ang="0">
                  <a:pos x="849" y="851"/>
                </a:cxn>
                <a:cxn ang="0">
                  <a:pos x="873" y="775"/>
                </a:cxn>
                <a:cxn ang="0">
                  <a:pos x="855" y="707"/>
                </a:cxn>
                <a:cxn ang="0">
                  <a:pos x="880" y="624"/>
                </a:cxn>
                <a:cxn ang="0">
                  <a:pos x="951" y="559"/>
                </a:cxn>
                <a:cxn ang="0">
                  <a:pos x="1008" y="483"/>
                </a:cxn>
                <a:cxn ang="0">
                  <a:pos x="1032" y="418"/>
                </a:cxn>
              </a:cxnLst>
              <a:rect l="0" t="0" r="r" b="b"/>
              <a:pathLst>
                <a:path w="1032" h="1140">
                  <a:moveTo>
                    <a:pt x="1032" y="418"/>
                  </a:moveTo>
                  <a:cubicBezTo>
                    <a:pt x="1032" y="417"/>
                    <a:pt x="1031" y="415"/>
                    <a:pt x="1030" y="414"/>
                  </a:cubicBezTo>
                  <a:cubicBezTo>
                    <a:pt x="1030" y="412"/>
                    <a:pt x="1028" y="411"/>
                    <a:pt x="1027" y="410"/>
                  </a:cubicBezTo>
                  <a:cubicBezTo>
                    <a:pt x="1026" y="410"/>
                    <a:pt x="1023" y="413"/>
                    <a:pt x="1021" y="414"/>
                  </a:cubicBezTo>
                  <a:cubicBezTo>
                    <a:pt x="1020" y="414"/>
                    <a:pt x="1015" y="419"/>
                    <a:pt x="1011" y="419"/>
                  </a:cubicBezTo>
                  <a:cubicBezTo>
                    <a:pt x="1007" y="420"/>
                    <a:pt x="1006" y="422"/>
                    <a:pt x="1005" y="421"/>
                  </a:cubicBezTo>
                  <a:cubicBezTo>
                    <a:pt x="1003" y="421"/>
                    <a:pt x="1001" y="421"/>
                    <a:pt x="999" y="421"/>
                  </a:cubicBezTo>
                  <a:cubicBezTo>
                    <a:pt x="998" y="421"/>
                    <a:pt x="996" y="422"/>
                    <a:pt x="995" y="421"/>
                  </a:cubicBezTo>
                  <a:cubicBezTo>
                    <a:pt x="994" y="421"/>
                    <a:pt x="997" y="421"/>
                    <a:pt x="991" y="420"/>
                  </a:cubicBezTo>
                  <a:cubicBezTo>
                    <a:pt x="986" y="420"/>
                    <a:pt x="984" y="421"/>
                    <a:pt x="983" y="421"/>
                  </a:cubicBezTo>
                  <a:cubicBezTo>
                    <a:pt x="982" y="423"/>
                    <a:pt x="981" y="424"/>
                    <a:pt x="980" y="424"/>
                  </a:cubicBezTo>
                  <a:cubicBezTo>
                    <a:pt x="979" y="425"/>
                    <a:pt x="979" y="425"/>
                    <a:pt x="977" y="424"/>
                  </a:cubicBezTo>
                  <a:cubicBezTo>
                    <a:pt x="974" y="423"/>
                    <a:pt x="972" y="424"/>
                    <a:pt x="972" y="423"/>
                  </a:cubicBezTo>
                  <a:cubicBezTo>
                    <a:pt x="971" y="422"/>
                    <a:pt x="970" y="422"/>
                    <a:pt x="969" y="424"/>
                  </a:cubicBezTo>
                  <a:cubicBezTo>
                    <a:pt x="968" y="426"/>
                    <a:pt x="965" y="427"/>
                    <a:pt x="965" y="428"/>
                  </a:cubicBezTo>
                  <a:cubicBezTo>
                    <a:pt x="964" y="429"/>
                    <a:pt x="957" y="430"/>
                    <a:pt x="956" y="430"/>
                  </a:cubicBezTo>
                  <a:cubicBezTo>
                    <a:pt x="955" y="430"/>
                    <a:pt x="955" y="428"/>
                    <a:pt x="953" y="428"/>
                  </a:cubicBezTo>
                  <a:cubicBezTo>
                    <a:pt x="951" y="427"/>
                    <a:pt x="943" y="430"/>
                    <a:pt x="942" y="431"/>
                  </a:cubicBezTo>
                  <a:cubicBezTo>
                    <a:pt x="940" y="433"/>
                    <a:pt x="937" y="436"/>
                    <a:pt x="936" y="436"/>
                  </a:cubicBezTo>
                  <a:cubicBezTo>
                    <a:pt x="935" y="436"/>
                    <a:pt x="933" y="436"/>
                    <a:pt x="932" y="435"/>
                  </a:cubicBezTo>
                  <a:cubicBezTo>
                    <a:pt x="931" y="434"/>
                    <a:pt x="929" y="434"/>
                    <a:pt x="928" y="433"/>
                  </a:cubicBezTo>
                  <a:cubicBezTo>
                    <a:pt x="927" y="432"/>
                    <a:pt x="921" y="430"/>
                    <a:pt x="920" y="428"/>
                  </a:cubicBezTo>
                  <a:cubicBezTo>
                    <a:pt x="919" y="427"/>
                    <a:pt x="916" y="425"/>
                    <a:pt x="916" y="422"/>
                  </a:cubicBezTo>
                  <a:cubicBezTo>
                    <a:pt x="915" y="419"/>
                    <a:pt x="914" y="418"/>
                    <a:pt x="914" y="417"/>
                  </a:cubicBezTo>
                  <a:cubicBezTo>
                    <a:pt x="914" y="417"/>
                    <a:pt x="912" y="414"/>
                    <a:pt x="911" y="415"/>
                  </a:cubicBezTo>
                  <a:cubicBezTo>
                    <a:pt x="909" y="416"/>
                    <a:pt x="911" y="414"/>
                    <a:pt x="907" y="416"/>
                  </a:cubicBezTo>
                  <a:cubicBezTo>
                    <a:pt x="904" y="418"/>
                    <a:pt x="908" y="419"/>
                    <a:pt x="904" y="418"/>
                  </a:cubicBezTo>
                  <a:cubicBezTo>
                    <a:pt x="903" y="417"/>
                    <a:pt x="902" y="417"/>
                    <a:pt x="902" y="417"/>
                  </a:cubicBezTo>
                  <a:cubicBezTo>
                    <a:pt x="908" y="409"/>
                    <a:pt x="908" y="409"/>
                    <a:pt x="908" y="409"/>
                  </a:cubicBezTo>
                  <a:cubicBezTo>
                    <a:pt x="910" y="408"/>
                    <a:pt x="910" y="408"/>
                    <a:pt x="911" y="408"/>
                  </a:cubicBezTo>
                  <a:cubicBezTo>
                    <a:pt x="913" y="409"/>
                    <a:pt x="914" y="411"/>
                    <a:pt x="914" y="408"/>
                  </a:cubicBezTo>
                  <a:cubicBezTo>
                    <a:pt x="914" y="406"/>
                    <a:pt x="915" y="406"/>
                    <a:pt x="914" y="404"/>
                  </a:cubicBezTo>
                  <a:cubicBezTo>
                    <a:pt x="914" y="404"/>
                    <a:pt x="913" y="403"/>
                    <a:pt x="912" y="402"/>
                  </a:cubicBezTo>
                  <a:cubicBezTo>
                    <a:pt x="912" y="402"/>
                    <a:pt x="912" y="402"/>
                    <a:pt x="912" y="401"/>
                  </a:cubicBezTo>
                  <a:cubicBezTo>
                    <a:pt x="912" y="401"/>
                    <a:pt x="912" y="401"/>
                    <a:pt x="912" y="401"/>
                  </a:cubicBezTo>
                  <a:cubicBezTo>
                    <a:pt x="909" y="399"/>
                    <a:pt x="906" y="398"/>
                    <a:pt x="905" y="397"/>
                  </a:cubicBezTo>
                  <a:cubicBezTo>
                    <a:pt x="904" y="396"/>
                    <a:pt x="901" y="393"/>
                    <a:pt x="901" y="393"/>
                  </a:cubicBezTo>
                  <a:cubicBezTo>
                    <a:pt x="901" y="393"/>
                    <a:pt x="897" y="388"/>
                    <a:pt x="896" y="387"/>
                  </a:cubicBezTo>
                  <a:cubicBezTo>
                    <a:pt x="896" y="386"/>
                    <a:pt x="894" y="386"/>
                    <a:pt x="894" y="384"/>
                  </a:cubicBezTo>
                  <a:cubicBezTo>
                    <a:pt x="894" y="383"/>
                    <a:pt x="890" y="380"/>
                    <a:pt x="888" y="378"/>
                  </a:cubicBezTo>
                  <a:cubicBezTo>
                    <a:pt x="886" y="376"/>
                    <a:pt x="885" y="375"/>
                    <a:pt x="884" y="374"/>
                  </a:cubicBezTo>
                  <a:cubicBezTo>
                    <a:pt x="884" y="372"/>
                    <a:pt x="883" y="371"/>
                    <a:pt x="883" y="371"/>
                  </a:cubicBezTo>
                  <a:cubicBezTo>
                    <a:pt x="883" y="371"/>
                    <a:pt x="880" y="370"/>
                    <a:pt x="880" y="369"/>
                  </a:cubicBezTo>
                  <a:cubicBezTo>
                    <a:pt x="879" y="367"/>
                    <a:pt x="876" y="366"/>
                    <a:pt x="876" y="365"/>
                  </a:cubicBezTo>
                  <a:cubicBezTo>
                    <a:pt x="876" y="364"/>
                    <a:pt x="871" y="363"/>
                    <a:pt x="871" y="363"/>
                  </a:cubicBezTo>
                  <a:cubicBezTo>
                    <a:pt x="871" y="363"/>
                    <a:pt x="870" y="363"/>
                    <a:pt x="867" y="362"/>
                  </a:cubicBezTo>
                  <a:cubicBezTo>
                    <a:pt x="864" y="361"/>
                    <a:pt x="861" y="360"/>
                    <a:pt x="860" y="360"/>
                  </a:cubicBezTo>
                  <a:cubicBezTo>
                    <a:pt x="859" y="360"/>
                    <a:pt x="858" y="359"/>
                    <a:pt x="855" y="354"/>
                  </a:cubicBezTo>
                  <a:cubicBezTo>
                    <a:pt x="851" y="349"/>
                    <a:pt x="849" y="348"/>
                    <a:pt x="849" y="346"/>
                  </a:cubicBezTo>
                  <a:cubicBezTo>
                    <a:pt x="848" y="344"/>
                    <a:pt x="847" y="341"/>
                    <a:pt x="847" y="339"/>
                  </a:cubicBezTo>
                  <a:cubicBezTo>
                    <a:pt x="847" y="337"/>
                    <a:pt x="849" y="340"/>
                    <a:pt x="846" y="331"/>
                  </a:cubicBezTo>
                  <a:cubicBezTo>
                    <a:pt x="844" y="323"/>
                    <a:pt x="838" y="320"/>
                    <a:pt x="840" y="320"/>
                  </a:cubicBezTo>
                  <a:cubicBezTo>
                    <a:pt x="842" y="320"/>
                    <a:pt x="835" y="315"/>
                    <a:pt x="834" y="313"/>
                  </a:cubicBezTo>
                  <a:cubicBezTo>
                    <a:pt x="833" y="312"/>
                    <a:pt x="829" y="310"/>
                    <a:pt x="828" y="308"/>
                  </a:cubicBezTo>
                  <a:cubicBezTo>
                    <a:pt x="827" y="307"/>
                    <a:pt x="827" y="307"/>
                    <a:pt x="827" y="307"/>
                  </a:cubicBezTo>
                  <a:cubicBezTo>
                    <a:pt x="827" y="307"/>
                    <a:pt x="827" y="306"/>
                    <a:pt x="824" y="304"/>
                  </a:cubicBezTo>
                  <a:cubicBezTo>
                    <a:pt x="819" y="299"/>
                    <a:pt x="820" y="300"/>
                    <a:pt x="819" y="297"/>
                  </a:cubicBezTo>
                  <a:cubicBezTo>
                    <a:pt x="818" y="294"/>
                    <a:pt x="818" y="294"/>
                    <a:pt x="818" y="293"/>
                  </a:cubicBezTo>
                  <a:cubicBezTo>
                    <a:pt x="818" y="292"/>
                    <a:pt x="818" y="289"/>
                    <a:pt x="819" y="286"/>
                  </a:cubicBezTo>
                  <a:cubicBezTo>
                    <a:pt x="819" y="284"/>
                    <a:pt x="813" y="269"/>
                    <a:pt x="814" y="267"/>
                  </a:cubicBezTo>
                  <a:cubicBezTo>
                    <a:pt x="814" y="266"/>
                    <a:pt x="814" y="265"/>
                    <a:pt x="813" y="261"/>
                  </a:cubicBezTo>
                  <a:cubicBezTo>
                    <a:pt x="812" y="258"/>
                    <a:pt x="812" y="257"/>
                    <a:pt x="811" y="255"/>
                  </a:cubicBezTo>
                  <a:cubicBezTo>
                    <a:pt x="809" y="253"/>
                    <a:pt x="806" y="250"/>
                    <a:pt x="805" y="249"/>
                  </a:cubicBezTo>
                  <a:cubicBezTo>
                    <a:pt x="804" y="248"/>
                    <a:pt x="802" y="247"/>
                    <a:pt x="800" y="245"/>
                  </a:cubicBezTo>
                  <a:cubicBezTo>
                    <a:pt x="799" y="243"/>
                    <a:pt x="798" y="243"/>
                    <a:pt x="796" y="241"/>
                  </a:cubicBezTo>
                  <a:cubicBezTo>
                    <a:pt x="795" y="239"/>
                    <a:pt x="794" y="237"/>
                    <a:pt x="793" y="237"/>
                  </a:cubicBezTo>
                  <a:cubicBezTo>
                    <a:pt x="793" y="236"/>
                    <a:pt x="791" y="235"/>
                    <a:pt x="791" y="234"/>
                  </a:cubicBezTo>
                  <a:cubicBezTo>
                    <a:pt x="791" y="232"/>
                    <a:pt x="790" y="230"/>
                    <a:pt x="790" y="229"/>
                  </a:cubicBezTo>
                  <a:cubicBezTo>
                    <a:pt x="790" y="228"/>
                    <a:pt x="791" y="221"/>
                    <a:pt x="790" y="219"/>
                  </a:cubicBezTo>
                  <a:cubicBezTo>
                    <a:pt x="788" y="217"/>
                    <a:pt x="785" y="214"/>
                    <a:pt x="785" y="213"/>
                  </a:cubicBezTo>
                  <a:cubicBezTo>
                    <a:pt x="785" y="213"/>
                    <a:pt x="784" y="212"/>
                    <a:pt x="784" y="212"/>
                  </a:cubicBezTo>
                  <a:cubicBezTo>
                    <a:pt x="784" y="212"/>
                    <a:pt x="784" y="212"/>
                    <a:pt x="784" y="212"/>
                  </a:cubicBezTo>
                  <a:cubicBezTo>
                    <a:pt x="782" y="210"/>
                    <a:pt x="779" y="207"/>
                    <a:pt x="779" y="206"/>
                  </a:cubicBezTo>
                  <a:cubicBezTo>
                    <a:pt x="778" y="205"/>
                    <a:pt x="777" y="209"/>
                    <a:pt x="776" y="203"/>
                  </a:cubicBezTo>
                  <a:cubicBezTo>
                    <a:pt x="775" y="196"/>
                    <a:pt x="774" y="196"/>
                    <a:pt x="774" y="195"/>
                  </a:cubicBezTo>
                  <a:cubicBezTo>
                    <a:pt x="774" y="193"/>
                    <a:pt x="771" y="188"/>
                    <a:pt x="771" y="187"/>
                  </a:cubicBezTo>
                  <a:cubicBezTo>
                    <a:pt x="771" y="185"/>
                    <a:pt x="767" y="181"/>
                    <a:pt x="766" y="180"/>
                  </a:cubicBezTo>
                  <a:cubicBezTo>
                    <a:pt x="766" y="179"/>
                    <a:pt x="762" y="175"/>
                    <a:pt x="762" y="173"/>
                  </a:cubicBezTo>
                  <a:cubicBezTo>
                    <a:pt x="762" y="171"/>
                    <a:pt x="761" y="170"/>
                    <a:pt x="759" y="167"/>
                  </a:cubicBezTo>
                  <a:cubicBezTo>
                    <a:pt x="757" y="163"/>
                    <a:pt x="756" y="161"/>
                    <a:pt x="756" y="161"/>
                  </a:cubicBezTo>
                  <a:cubicBezTo>
                    <a:pt x="756" y="160"/>
                    <a:pt x="748" y="147"/>
                    <a:pt x="747" y="146"/>
                  </a:cubicBezTo>
                  <a:cubicBezTo>
                    <a:pt x="747" y="146"/>
                    <a:pt x="746" y="146"/>
                    <a:pt x="746" y="145"/>
                  </a:cubicBezTo>
                  <a:cubicBezTo>
                    <a:pt x="752" y="137"/>
                    <a:pt x="752" y="137"/>
                    <a:pt x="752" y="137"/>
                  </a:cubicBezTo>
                  <a:cubicBezTo>
                    <a:pt x="752" y="138"/>
                    <a:pt x="753" y="139"/>
                    <a:pt x="756" y="142"/>
                  </a:cubicBezTo>
                  <a:cubicBezTo>
                    <a:pt x="764" y="152"/>
                    <a:pt x="765" y="154"/>
                    <a:pt x="766" y="155"/>
                  </a:cubicBezTo>
                  <a:cubicBezTo>
                    <a:pt x="768" y="156"/>
                    <a:pt x="769" y="157"/>
                    <a:pt x="769" y="157"/>
                  </a:cubicBezTo>
                  <a:cubicBezTo>
                    <a:pt x="772" y="153"/>
                    <a:pt x="772" y="150"/>
                    <a:pt x="772" y="150"/>
                  </a:cubicBezTo>
                  <a:cubicBezTo>
                    <a:pt x="772" y="150"/>
                    <a:pt x="774" y="139"/>
                    <a:pt x="774" y="137"/>
                  </a:cubicBezTo>
                  <a:cubicBezTo>
                    <a:pt x="774" y="134"/>
                    <a:pt x="776" y="131"/>
                    <a:pt x="776" y="131"/>
                  </a:cubicBezTo>
                  <a:cubicBezTo>
                    <a:pt x="776" y="131"/>
                    <a:pt x="776" y="128"/>
                    <a:pt x="776" y="127"/>
                  </a:cubicBezTo>
                  <a:cubicBezTo>
                    <a:pt x="775" y="125"/>
                    <a:pt x="774" y="124"/>
                    <a:pt x="774" y="123"/>
                  </a:cubicBezTo>
                  <a:cubicBezTo>
                    <a:pt x="774" y="123"/>
                    <a:pt x="771" y="119"/>
                    <a:pt x="771" y="116"/>
                  </a:cubicBezTo>
                  <a:cubicBezTo>
                    <a:pt x="771" y="114"/>
                    <a:pt x="770" y="113"/>
                    <a:pt x="770" y="112"/>
                  </a:cubicBezTo>
                  <a:cubicBezTo>
                    <a:pt x="769" y="111"/>
                    <a:pt x="769" y="110"/>
                    <a:pt x="769" y="110"/>
                  </a:cubicBezTo>
                  <a:cubicBezTo>
                    <a:pt x="768" y="109"/>
                    <a:pt x="767" y="108"/>
                    <a:pt x="767" y="108"/>
                  </a:cubicBezTo>
                  <a:cubicBezTo>
                    <a:pt x="763" y="104"/>
                    <a:pt x="763" y="104"/>
                    <a:pt x="763" y="104"/>
                  </a:cubicBezTo>
                  <a:cubicBezTo>
                    <a:pt x="763" y="104"/>
                    <a:pt x="761" y="103"/>
                    <a:pt x="760" y="103"/>
                  </a:cubicBezTo>
                  <a:cubicBezTo>
                    <a:pt x="759" y="104"/>
                    <a:pt x="758" y="104"/>
                    <a:pt x="758" y="104"/>
                  </a:cubicBezTo>
                  <a:cubicBezTo>
                    <a:pt x="758" y="104"/>
                    <a:pt x="754" y="104"/>
                    <a:pt x="752" y="104"/>
                  </a:cubicBezTo>
                  <a:cubicBezTo>
                    <a:pt x="751" y="104"/>
                    <a:pt x="746" y="105"/>
                    <a:pt x="742" y="104"/>
                  </a:cubicBezTo>
                  <a:cubicBezTo>
                    <a:pt x="739" y="104"/>
                    <a:pt x="742" y="105"/>
                    <a:pt x="737" y="104"/>
                  </a:cubicBezTo>
                  <a:cubicBezTo>
                    <a:pt x="731" y="102"/>
                    <a:pt x="728" y="102"/>
                    <a:pt x="728" y="101"/>
                  </a:cubicBezTo>
                  <a:cubicBezTo>
                    <a:pt x="728" y="99"/>
                    <a:pt x="724" y="97"/>
                    <a:pt x="724" y="97"/>
                  </a:cubicBezTo>
                  <a:cubicBezTo>
                    <a:pt x="724" y="97"/>
                    <a:pt x="727" y="91"/>
                    <a:pt x="717" y="96"/>
                  </a:cubicBezTo>
                  <a:cubicBezTo>
                    <a:pt x="707" y="101"/>
                    <a:pt x="707" y="101"/>
                    <a:pt x="707" y="101"/>
                  </a:cubicBezTo>
                  <a:cubicBezTo>
                    <a:pt x="707" y="101"/>
                    <a:pt x="696" y="111"/>
                    <a:pt x="693" y="111"/>
                  </a:cubicBezTo>
                  <a:cubicBezTo>
                    <a:pt x="689" y="110"/>
                    <a:pt x="687" y="111"/>
                    <a:pt x="686" y="110"/>
                  </a:cubicBezTo>
                  <a:cubicBezTo>
                    <a:pt x="684" y="109"/>
                    <a:pt x="682" y="108"/>
                    <a:pt x="680" y="106"/>
                  </a:cubicBezTo>
                  <a:cubicBezTo>
                    <a:pt x="678" y="105"/>
                    <a:pt x="674" y="106"/>
                    <a:pt x="673" y="105"/>
                  </a:cubicBezTo>
                  <a:cubicBezTo>
                    <a:pt x="672" y="105"/>
                    <a:pt x="671" y="105"/>
                    <a:pt x="668" y="103"/>
                  </a:cubicBezTo>
                  <a:cubicBezTo>
                    <a:pt x="666" y="102"/>
                    <a:pt x="672" y="103"/>
                    <a:pt x="661" y="100"/>
                  </a:cubicBezTo>
                  <a:cubicBezTo>
                    <a:pt x="650" y="97"/>
                    <a:pt x="652" y="99"/>
                    <a:pt x="649" y="97"/>
                  </a:cubicBezTo>
                  <a:cubicBezTo>
                    <a:pt x="646" y="95"/>
                    <a:pt x="642" y="95"/>
                    <a:pt x="642" y="95"/>
                  </a:cubicBezTo>
                  <a:cubicBezTo>
                    <a:pt x="642" y="95"/>
                    <a:pt x="637" y="97"/>
                    <a:pt x="637" y="97"/>
                  </a:cubicBezTo>
                  <a:cubicBezTo>
                    <a:pt x="636" y="98"/>
                    <a:pt x="629" y="98"/>
                    <a:pt x="629" y="98"/>
                  </a:cubicBezTo>
                  <a:cubicBezTo>
                    <a:pt x="629" y="98"/>
                    <a:pt x="627" y="99"/>
                    <a:pt x="627" y="96"/>
                  </a:cubicBezTo>
                  <a:cubicBezTo>
                    <a:pt x="626" y="94"/>
                    <a:pt x="626" y="91"/>
                    <a:pt x="626" y="91"/>
                  </a:cubicBezTo>
                  <a:cubicBezTo>
                    <a:pt x="626" y="91"/>
                    <a:pt x="621" y="91"/>
                    <a:pt x="619" y="90"/>
                  </a:cubicBezTo>
                  <a:cubicBezTo>
                    <a:pt x="617" y="89"/>
                    <a:pt x="613" y="90"/>
                    <a:pt x="611" y="89"/>
                  </a:cubicBezTo>
                  <a:cubicBezTo>
                    <a:pt x="610" y="88"/>
                    <a:pt x="607" y="86"/>
                    <a:pt x="607" y="86"/>
                  </a:cubicBezTo>
                  <a:cubicBezTo>
                    <a:pt x="604" y="83"/>
                    <a:pt x="606" y="84"/>
                    <a:pt x="602" y="82"/>
                  </a:cubicBezTo>
                  <a:cubicBezTo>
                    <a:pt x="599" y="80"/>
                    <a:pt x="600" y="82"/>
                    <a:pt x="599" y="80"/>
                  </a:cubicBezTo>
                  <a:cubicBezTo>
                    <a:pt x="598" y="78"/>
                    <a:pt x="600" y="81"/>
                    <a:pt x="598" y="78"/>
                  </a:cubicBezTo>
                  <a:cubicBezTo>
                    <a:pt x="596" y="76"/>
                    <a:pt x="582" y="78"/>
                    <a:pt x="581" y="78"/>
                  </a:cubicBezTo>
                  <a:cubicBezTo>
                    <a:pt x="580" y="78"/>
                    <a:pt x="575" y="79"/>
                    <a:pt x="574" y="79"/>
                  </a:cubicBezTo>
                  <a:cubicBezTo>
                    <a:pt x="572" y="79"/>
                    <a:pt x="574" y="76"/>
                    <a:pt x="572" y="79"/>
                  </a:cubicBezTo>
                  <a:cubicBezTo>
                    <a:pt x="570" y="82"/>
                    <a:pt x="570" y="80"/>
                    <a:pt x="570" y="80"/>
                  </a:cubicBezTo>
                  <a:cubicBezTo>
                    <a:pt x="570" y="80"/>
                    <a:pt x="559" y="91"/>
                    <a:pt x="559" y="92"/>
                  </a:cubicBezTo>
                  <a:cubicBezTo>
                    <a:pt x="559" y="93"/>
                    <a:pt x="558" y="98"/>
                    <a:pt x="558" y="98"/>
                  </a:cubicBezTo>
                  <a:cubicBezTo>
                    <a:pt x="558" y="99"/>
                    <a:pt x="559" y="103"/>
                    <a:pt x="559" y="104"/>
                  </a:cubicBezTo>
                  <a:cubicBezTo>
                    <a:pt x="559" y="104"/>
                    <a:pt x="559" y="105"/>
                    <a:pt x="558" y="107"/>
                  </a:cubicBezTo>
                  <a:cubicBezTo>
                    <a:pt x="557" y="109"/>
                    <a:pt x="559" y="111"/>
                    <a:pt x="556" y="113"/>
                  </a:cubicBezTo>
                  <a:cubicBezTo>
                    <a:pt x="553" y="115"/>
                    <a:pt x="544" y="117"/>
                    <a:pt x="542" y="117"/>
                  </a:cubicBezTo>
                  <a:cubicBezTo>
                    <a:pt x="540" y="117"/>
                    <a:pt x="537" y="118"/>
                    <a:pt x="535" y="116"/>
                  </a:cubicBezTo>
                  <a:cubicBezTo>
                    <a:pt x="533" y="113"/>
                    <a:pt x="531" y="112"/>
                    <a:pt x="531" y="111"/>
                  </a:cubicBezTo>
                  <a:cubicBezTo>
                    <a:pt x="530" y="110"/>
                    <a:pt x="532" y="112"/>
                    <a:pt x="529" y="109"/>
                  </a:cubicBezTo>
                  <a:cubicBezTo>
                    <a:pt x="525" y="106"/>
                    <a:pt x="503" y="104"/>
                    <a:pt x="501" y="104"/>
                  </a:cubicBezTo>
                  <a:cubicBezTo>
                    <a:pt x="500" y="103"/>
                    <a:pt x="494" y="105"/>
                    <a:pt x="493" y="104"/>
                  </a:cubicBezTo>
                  <a:cubicBezTo>
                    <a:pt x="492" y="103"/>
                    <a:pt x="489" y="101"/>
                    <a:pt x="490" y="100"/>
                  </a:cubicBezTo>
                  <a:cubicBezTo>
                    <a:pt x="490" y="98"/>
                    <a:pt x="488" y="97"/>
                    <a:pt x="488" y="95"/>
                  </a:cubicBezTo>
                  <a:cubicBezTo>
                    <a:pt x="488" y="93"/>
                    <a:pt x="487" y="92"/>
                    <a:pt x="487" y="90"/>
                  </a:cubicBezTo>
                  <a:cubicBezTo>
                    <a:pt x="487" y="88"/>
                    <a:pt x="486" y="86"/>
                    <a:pt x="485" y="85"/>
                  </a:cubicBezTo>
                  <a:cubicBezTo>
                    <a:pt x="483" y="84"/>
                    <a:pt x="469" y="81"/>
                    <a:pt x="468" y="80"/>
                  </a:cubicBezTo>
                  <a:cubicBezTo>
                    <a:pt x="467" y="79"/>
                    <a:pt x="462" y="79"/>
                    <a:pt x="458" y="77"/>
                  </a:cubicBezTo>
                  <a:cubicBezTo>
                    <a:pt x="454" y="74"/>
                    <a:pt x="452" y="75"/>
                    <a:pt x="450" y="75"/>
                  </a:cubicBezTo>
                  <a:cubicBezTo>
                    <a:pt x="448" y="75"/>
                    <a:pt x="448" y="76"/>
                    <a:pt x="446" y="76"/>
                  </a:cubicBezTo>
                  <a:cubicBezTo>
                    <a:pt x="444" y="75"/>
                    <a:pt x="443" y="77"/>
                    <a:pt x="441" y="75"/>
                  </a:cubicBezTo>
                  <a:cubicBezTo>
                    <a:pt x="438" y="73"/>
                    <a:pt x="429" y="71"/>
                    <a:pt x="428" y="70"/>
                  </a:cubicBezTo>
                  <a:cubicBezTo>
                    <a:pt x="427" y="70"/>
                    <a:pt x="422" y="69"/>
                    <a:pt x="420" y="67"/>
                  </a:cubicBezTo>
                  <a:cubicBezTo>
                    <a:pt x="418" y="65"/>
                    <a:pt x="420" y="65"/>
                    <a:pt x="417" y="64"/>
                  </a:cubicBezTo>
                  <a:cubicBezTo>
                    <a:pt x="414" y="62"/>
                    <a:pt x="416" y="65"/>
                    <a:pt x="414" y="62"/>
                  </a:cubicBezTo>
                  <a:cubicBezTo>
                    <a:pt x="412" y="59"/>
                    <a:pt x="415" y="67"/>
                    <a:pt x="412" y="60"/>
                  </a:cubicBezTo>
                  <a:cubicBezTo>
                    <a:pt x="410" y="54"/>
                    <a:pt x="410" y="54"/>
                    <a:pt x="411" y="52"/>
                  </a:cubicBezTo>
                  <a:cubicBezTo>
                    <a:pt x="413" y="50"/>
                    <a:pt x="412" y="49"/>
                    <a:pt x="414" y="48"/>
                  </a:cubicBezTo>
                  <a:cubicBezTo>
                    <a:pt x="417" y="47"/>
                    <a:pt x="418" y="47"/>
                    <a:pt x="420" y="44"/>
                  </a:cubicBezTo>
                  <a:cubicBezTo>
                    <a:pt x="422" y="40"/>
                    <a:pt x="424" y="39"/>
                    <a:pt x="424" y="37"/>
                  </a:cubicBezTo>
                  <a:cubicBezTo>
                    <a:pt x="424" y="34"/>
                    <a:pt x="423" y="33"/>
                    <a:pt x="423" y="32"/>
                  </a:cubicBezTo>
                  <a:cubicBezTo>
                    <a:pt x="424" y="31"/>
                    <a:pt x="423" y="28"/>
                    <a:pt x="422" y="27"/>
                  </a:cubicBezTo>
                  <a:cubicBezTo>
                    <a:pt x="421" y="26"/>
                    <a:pt x="419" y="26"/>
                    <a:pt x="418" y="24"/>
                  </a:cubicBezTo>
                  <a:cubicBezTo>
                    <a:pt x="417" y="22"/>
                    <a:pt x="416" y="22"/>
                    <a:pt x="415" y="21"/>
                  </a:cubicBezTo>
                  <a:cubicBezTo>
                    <a:pt x="415" y="20"/>
                    <a:pt x="411" y="23"/>
                    <a:pt x="415" y="18"/>
                  </a:cubicBezTo>
                  <a:cubicBezTo>
                    <a:pt x="419" y="14"/>
                    <a:pt x="420" y="12"/>
                    <a:pt x="421" y="12"/>
                  </a:cubicBezTo>
                  <a:cubicBezTo>
                    <a:pt x="424" y="10"/>
                    <a:pt x="426" y="6"/>
                    <a:pt x="426" y="5"/>
                  </a:cubicBezTo>
                  <a:cubicBezTo>
                    <a:pt x="426" y="3"/>
                    <a:pt x="428" y="4"/>
                    <a:pt x="426" y="3"/>
                  </a:cubicBezTo>
                  <a:cubicBezTo>
                    <a:pt x="423" y="1"/>
                    <a:pt x="420" y="2"/>
                    <a:pt x="420" y="3"/>
                  </a:cubicBezTo>
                  <a:cubicBezTo>
                    <a:pt x="420" y="4"/>
                    <a:pt x="419" y="5"/>
                    <a:pt x="419" y="6"/>
                  </a:cubicBezTo>
                  <a:cubicBezTo>
                    <a:pt x="418" y="7"/>
                    <a:pt x="417" y="9"/>
                    <a:pt x="414" y="7"/>
                  </a:cubicBezTo>
                  <a:cubicBezTo>
                    <a:pt x="412" y="6"/>
                    <a:pt x="413" y="5"/>
                    <a:pt x="412" y="4"/>
                  </a:cubicBezTo>
                  <a:cubicBezTo>
                    <a:pt x="411" y="2"/>
                    <a:pt x="411" y="0"/>
                    <a:pt x="409" y="0"/>
                  </a:cubicBezTo>
                  <a:cubicBezTo>
                    <a:pt x="407" y="1"/>
                    <a:pt x="400" y="1"/>
                    <a:pt x="397" y="2"/>
                  </a:cubicBezTo>
                  <a:cubicBezTo>
                    <a:pt x="394" y="4"/>
                    <a:pt x="394" y="4"/>
                    <a:pt x="393" y="5"/>
                  </a:cubicBezTo>
                  <a:cubicBezTo>
                    <a:pt x="392" y="5"/>
                    <a:pt x="392" y="7"/>
                    <a:pt x="388" y="6"/>
                  </a:cubicBezTo>
                  <a:cubicBezTo>
                    <a:pt x="384" y="4"/>
                    <a:pt x="386" y="4"/>
                    <a:pt x="383" y="4"/>
                  </a:cubicBezTo>
                  <a:cubicBezTo>
                    <a:pt x="381" y="4"/>
                    <a:pt x="389" y="6"/>
                    <a:pt x="383" y="6"/>
                  </a:cubicBezTo>
                  <a:cubicBezTo>
                    <a:pt x="377" y="6"/>
                    <a:pt x="377" y="6"/>
                    <a:pt x="375" y="6"/>
                  </a:cubicBezTo>
                  <a:cubicBezTo>
                    <a:pt x="369" y="3"/>
                    <a:pt x="367" y="4"/>
                    <a:pt x="367" y="4"/>
                  </a:cubicBezTo>
                  <a:cubicBezTo>
                    <a:pt x="367" y="4"/>
                    <a:pt x="362" y="6"/>
                    <a:pt x="358" y="6"/>
                  </a:cubicBezTo>
                  <a:cubicBezTo>
                    <a:pt x="355" y="6"/>
                    <a:pt x="353" y="5"/>
                    <a:pt x="352" y="6"/>
                  </a:cubicBezTo>
                  <a:cubicBezTo>
                    <a:pt x="351" y="6"/>
                    <a:pt x="347" y="7"/>
                    <a:pt x="346" y="9"/>
                  </a:cubicBezTo>
                  <a:cubicBezTo>
                    <a:pt x="346" y="10"/>
                    <a:pt x="347" y="10"/>
                    <a:pt x="344" y="11"/>
                  </a:cubicBezTo>
                  <a:cubicBezTo>
                    <a:pt x="342" y="11"/>
                    <a:pt x="343" y="13"/>
                    <a:pt x="340" y="12"/>
                  </a:cubicBezTo>
                  <a:cubicBezTo>
                    <a:pt x="338" y="10"/>
                    <a:pt x="337" y="10"/>
                    <a:pt x="337" y="10"/>
                  </a:cubicBezTo>
                  <a:cubicBezTo>
                    <a:pt x="337" y="10"/>
                    <a:pt x="326" y="7"/>
                    <a:pt x="323" y="8"/>
                  </a:cubicBezTo>
                  <a:cubicBezTo>
                    <a:pt x="320" y="8"/>
                    <a:pt x="318" y="10"/>
                    <a:pt x="315" y="10"/>
                  </a:cubicBezTo>
                  <a:cubicBezTo>
                    <a:pt x="313" y="10"/>
                    <a:pt x="308" y="11"/>
                    <a:pt x="306" y="11"/>
                  </a:cubicBezTo>
                  <a:cubicBezTo>
                    <a:pt x="304" y="11"/>
                    <a:pt x="292" y="13"/>
                    <a:pt x="290" y="13"/>
                  </a:cubicBezTo>
                  <a:cubicBezTo>
                    <a:pt x="288" y="13"/>
                    <a:pt x="287" y="14"/>
                    <a:pt x="282" y="14"/>
                  </a:cubicBezTo>
                  <a:cubicBezTo>
                    <a:pt x="277" y="14"/>
                    <a:pt x="275" y="13"/>
                    <a:pt x="273" y="15"/>
                  </a:cubicBezTo>
                  <a:cubicBezTo>
                    <a:pt x="272" y="17"/>
                    <a:pt x="270" y="19"/>
                    <a:pt x="269" y="20"/>
                  </a:cubicBezTo>
                  <a:cubicBezTo>
                    <a:pt x="268" y="20"/>
                    <a:pt x="266" y="26"/>
                    <a:pt x="262" y="25"/>
                  </a:cubicBezTo>
                  <a:cubicBezTo>
                    <a:pt x="259" y="24"/>
                    <a:pt x="257" y="25"/>
                    <a:pt x="256" y="25"/>
                  </a:cubicBezTo>
                  <a:cubicBezTo>
                    <a:pt x="255" y="25"/>
                    <a:pt x="255" y="25"/>
                    <a:pt x="255" y="25"/>
                  </a:cubicBezTo>
                  <a:cubicBezTo>
                    <a:pt x="254" y="26"/>
                    <a:pt x="253" y="26"/>
                    <a:pt x="249" y="29"/>
                  </a:cubicBezTo>
                  <a:cubicBezTo>
                    <a:pt x="245" y="33"/>
                    <a:pt x="238" y="36"/>
                    <a:pt x="237" y="37"/>
                  </a:cubicBezTo>
                  <a:cubicBezTo>
                    <a:pt x="237" y="37"/>
                    <a:pt x="235" y="40"/>
                    <a:pt x="232" y="39"/>
                  </a:cubicBezTo>
                  <a:cubicBezTo>
                    <a:pt x="230" y="38"/>
                    <a:pt x="228" y="38"/>
                    <a:pt x="227" y="37"/>
                  </a:cubicBezTo>
                  <a:cubicBezTo>
                    <a:pt x="225" y="37"/>
                    <a:pt x="224" y="36"/>
                    <a:pt x="223" y="36"/>
                  </a:cubicBezTo>
                  <a:cubicBezTo>
                    <a:pt x="221" y="35"/>
                    <a:pt x="216" y="36"/>
                    <a:pt x="216" y="36"/>
                  </a:cubicBezTo>
                  <a:cubicBezTo>
                    <a:pt x="216" y="36"/>
                    <a:pt x="211" y="36"/>
                    <a:pt x="208" y="36"/>
                  </a:cubicBezTo>
                  <a:cubicBezTo>
                    <a:pt x="205" y="36"/>
                    <a:pt x="201" y="38"/>
                    <a:pt x="199" y="37"/>
                  </a:cubicBezTo>
                  <a:cubicBezTo>
                    <a:pt x="198" y="36"/>
                    <a:pt x="197" y="36"/>
                    <a:pt x="195" y="35"/>
                  </a:cubicBezTo>
                  <a:cubicBezTo>
                    <a:pt x="193" y="33"/>
                    <a:pt x="190" y="32"/>
                    <a:pt x="190" y="31"/>
                  </a:cubicBezTo>
                  <a:cubicBezTo>
                    <a:pt x="190" y="31"/>
                    <a:pt x="187" y="29"/>
                    <a:pt x="187" y="28"/>
                  </a:cubicBezTo>
                  <a:cubicBezTo>
                    <a:pt x="187" y="27"/>
                    <a:pt x="187" y="25"/>
                    <a:pt x="187" y="25"/>
                  </a:cubicBezTo>
                  <a:cubicBezTo>
                    <a:pt x="187" y="23"/>
                    <a:pt x="187" y="23"/>
                    <a:pt x="187" y="23"/>
                  </a:cubicBezTo>
                  <a:cubicBezTo>
                    <a:pt x="185" y="23"/>
                    <a:pt x="185" y="23"/>
                    <a:pt x="185" y="23"/>
                  </a:cubicBezTo>
                  <a:cubicBezTo>
                    <a:pt x="181" y="26"/>
                    <a:pt x="178" y="24"/>
                    <a:pt x="178" y="26"/>
                  </a:cubicBezTo>
                  <a:cubicBezTo>
                    <a:pt x="178" y="26"/>
                    <a:pt x="177" y="29"/>
                    <a:pt x="176" y="32"/>
                  </a:cubicBezTo>
                  <a:cubicBezTo>
                    <a:pt x="176" y="33"/>
                    <a:pt x="176" y="33"/>
                    <a:pt x="176" y="34"/>
                  </a:cubicBezTo>
                  <a:cubicBezTo>
                    <a:pt x="175" y="35"/>
                    <a:pt x="175" y="37"/>
                    <a:pt x="174" y="38"/>
                  </a:cubicBezTo>
                  <a:cubicBezTo>
                    <a:pt x="172" y="42"/>
                    <a:pt x="168" y="53"/>
                    <a:pt x="164" y="55"/>
                  </a:cubicBezTo>
                  <a:cubicBezTo>
                    <a:pt x="159" y="57"/>
                    <a:pt x="160" y="60"/>
                    <a:pt x="158" y="60"/>
                  </a:cubicBezTo>
                  <a:cubicBezTo>
                    <a:pt x="155" y="60"/>
                    <a:pt x="155" y="60"/>
                    <a:pt x="153" y="62"/>
                  </a:cubicBezTo>
                  <a:cubicBezTo>
                    <a:pt x="151" y="63"/>
                    <a:pt x="152" y="63"/>
                    <a:pt x="148" y="64"/>
                  </a:cubicBezTo>
                  <a:cubicBezTo>
                    <a:pt x="145" y="65"/>
                    <a:pt x="140" y="67"/>
                    <a:pt x="139" y="70"/>
                  </a:cubicBezTo>
                  <a:cubicBezTo>
                    <a:pt x="137" y="72"/>
                    <a:pt x="137" y="74"/>
                    <a:pt x="136" y="75"/>
                  </a:cubicBezTo>
                  <a:cubicBezTo>
                    <a:pt x="135" y="76"/>
                    <a:pt x="131" y="79"/>
                    <a:pt x="130" y="79"/>
                  </a:cubicBezTo>
                  <a:cubicBezTo>
                    <a:pt x="130" y="79"/>
                    <a:pt x="127" y="82"/>
                    <a:pt x="127" y="83"/>
                  </a:cubicBezTo>
                  <a:cubicBezTo>
                    <a:pt x="128" y="84"/>
                    <a:pt x="127" y="86"/>
                    <a:pt x="127" y="86"/>
                  </a:cubicBezTo>
                  <a:cubicBezTo>
                    <a:pt x="126" y="87"/>
                    <a:pt x="127" y="89"/>
                    <a:pt x="125" y="90"/>
                  </a:cubicBezTo>
                  <a:cubicBezTo>
                    <a:pt x="124" y="91"/>
                    <a:pt x="123" y="91"/>
                    <a:pt x="121" y="94"/>
                  </a:cubicBezTo>
                  <a:cubicBezTo>
                    <a:pt x="119" y="96"/>
                    <a:pt x="122" y="94"/>
                    <a:pt x="121" y="97"/>
                  </a:cubicBezTo>
                  <a:cubicBezTo>
                    <a:pt x="121" y="99"/>
                    <a:pt x="119" y="100"/>
                    <a:pt x="118" y="102"/>
                  </a:cubicBezTo>
                  <a:cubicBezTo>
                    <a:pt x="117" y="103"/>
                    <a:pt x="118" y="104"/>
                    <a:pt x="118" y="107"/>
                  </a:cubicBezTo>
                  <a:cubicBezTo>
                    <a:pt x="118" y="110"/>
                    <a:pt x="117" y="111"/>
                    <a:pt x="118" y="112"/>
                  </a:cubicBezTo>
                  <a:cubicBezTo>
                    <a:pt x="119" y="113"/>
                    <a:pt x="120" y="114"/>
                    <a:pt x="120" y="115"/>
                  </a:cubicBezTo>
                  <a:cubicBezTo>
                    <a:pt x="121" y="116"/>
                    <a:pt x="122" y="120"/>
                    <a:pt x="120" y="123"/>
                  </a:cubicBezTo>
                  <a:cubicBezTo>
                    <a:pt x="117" y="126"/>
                    <a:pt x="116" y="129"/>
                    <a:pt x="115" y="130"/>
                  </a:cubicBezTo>
                  <a:cubicBezTo>
                    <a:pt x="113" y="131"/>
                    <a:pt x="111" y="131"/>
                    <a:pt x="111" y="134"/>
                  </a:cubicBezTo>
                  <a:cubicBezTo>
                    <a:pt x="110" y="137"/>
                    <a:pt x="109" y="138"/>
                    <a:pt x="107" y="139"/>
                  </a:cubicBezTo>
                  <a:cubicBezTo>
                    <a:pt x="104" y="141"/>
                    <a:pt x="102" y="141"/>
                    <a:pt x="100" y="143"/>
                  </a:cubicBezTo>
                  <a:cubicBezTo>
                    <a:pt x="97" y="146"/>
                    <a:pt x="95" y="147"/>
                    <a:pt x="94" y="149"/>
                  </a:cubicBezTo>
                  <a:cubicBezTo>
                    <a:pt x="92" y="150"/>
                    <a:pt x="93" y="151"/>
                    <a:pt x="90" y="152"/>
                  </a:cubicBezTo>
                  <a:cubicBezTo>
                    <a:pt x="87" y="154"/>
                    <a:pt x="86" y="154"/>
                    <a:pt x="83" y="154"/>
                  </a:cubicBezTo>
                  <a:cubicBezTo>
                    <a:pt x="80" y="154"/>
                    <a:pt x="80" y="156"/>
                    <a:pt x="77" y="156"/>
                  </a:cubicBezTo>
                  <a:cubicBezTo>
                    <a:pt x="74" y="156"/>
                    <a:pt x="73" y="157"/>
                    <a:pt x="72" y="157"/>
                  </a:cubicBezTo>
                  <a:cubicBezTo>
                    <a:pt x="71" y="156"/>
                    <a:pt x="70" y="154"/>
                    <a:pt x="68" y="158"/>
                  </a:cubicBezTo>
                  <a:cubicBezTo>
                    <a:pt x="66" y="161"/>
                    <a:pt x="67" y="165"/>
                    <a:pt x="64" y="169"/>
                  </a:cubicBezTo>
                  <a:cubicBezTo>
                    <a:pt x="62" y="173"/>
                    <a:pt x="61" y="174"/>
                    <a:pt x="59" y="176"/>
                  </a:cubicBezTo>
                  <a:cubicBezTo>
                    <a:pt x="57" y="177"/>
                    <a:pt x="58" y="178"/>
                    <a:pt x="55" y="180"/>
                  </a:cubicBezTo>
                  <a:cubicBezTo>
                    <a:pt x="53" y="181"/>
                    <a:pt x="52" y="182"/>
                    <a:pt x="51" y="182"/>
                  </a:cubicBezTo>
                  <a:cubicBezTo>
                    <a:pt x="49" y="183"/>
                    <a:pt x="44" y="190"/>
                    <a:pt x="44" y="192"/>
                  </a:cubicBezTo>
                  <a:cubicBezTo>
                    <a:pt x="43" y="194"/>
                    <a:pt x="43" y="195"/>
                    <a:pt x="42" y="198"/>
                  </a:cubicBezTo>
                  <a:cubicBezTo>
                    <a:pt x="42" y="200"/>
                    <a:pt x="41" y="205"/>
                    <a:pt x="40" y="208"/>
                  </a:cubicBezTo>
                  <a:cubicBezTo>
                    <a:pt x="39" y="209"/>
                    <a:pt x="39" y="210"/>
                    <a:pt x="39" y="211"/>
                  </a:cubicBezTo>
                  <a:cubicBezTo>
                    <a:pt x="39" y="212"/>
                    <a:pt x="38" y="212"/>
                    <a:pt x="38" y="213"/>
                  </a:cubicBezTo>
                  <a:cubicBezTo>
                    <a:pt x="38" y="214"/>
                    <a:pt x="37" y="214"/>
                    <a:pt x="36" y="215"/>
                  </a:cubicBezTo>
                  <a:cubicBezTo>
                    <a:pt x="34" y="216"/>
                    <a:pt x="34" y="214"/>
                    <a:pt x="32" y="217"/>
                  </a:cubicBezTo>
                  <a:cubicBezTo>
                    <a:pt x="29" y="220"/>
                    <a:pt x="23" y="229"/>
                    <a:pt x="21" y="232"/>
                  </a:cubicBezTo>
                  <a:cubicBezTo>
                    <a:pt x="20" y="236"/>
                    <a:pt x="19" y="238"/>
                    <a:pt x="17" y="240"/>
                  </a:cubicBezTo>
                  <a:cubicBezTo>
                    <a:pt x="15" y="242"/>
                    <a:pt x="14" y="245"/>
                    <a:pt x="13" y="246"/>
                  </a:cubicBezTo>
                  <a:cubicBezTo>
                    <a:pt x="11" y="246"/>
                    <a:pt x="9" y="248"/>
                    <a:pt x="8" y="249"/>
                  </a:cubicBezTo>
                  <a:cubicBezTo>
                    <a:pt x="8" y="251"/>
                    <a:pt x="7" y="253"/>
                    <a:pt x="6" y="255"/>
                  </a:cubicBezTo>
                  <a:cubicBezTo>
                    <a:pt x="6" y="256"/>
                    <a:pt x="5" y="259"/>
                    <a:pt x="6" y="261"/>
                  </a:cubicBezTo>
                  <a:cubicBezTo>
                    <a:pt x="6" y="263"/>
                    <a:pt x="7" y="265"/>
                    <a:pt x="8" y="267"/>
                  </a:cubicBezTo>
                  <a:cubicBezTo>
                    <a:pt x="9" y="269"/>
                    <a:pt x="9" y="271"/>
                    <a:pt x="10" y="272"/>
                  </a:cubicBezTo>
                  <a:cubicBezTo>
                    <a:pt x="10" y="272"/>
                    <a:pt x="14" y="273"/>
                    <a:pt x="15" y="275"/>
                  </a:cubicBezTo>
                  <a:cubicBezTo>
                    <a:pt x="16" y="277"/>
                    <a:pt x="17" y="278"/>
                    <a:pt x="17" y="280"/>
                  </a:cubicBezTo>
                  <a:cubicBezTo>
                    <a:pt x="18" y="283"/>
                    <a:pt x="19" y="282"/>
                    <a:pt x="18" y="285"/>
                  </a:cubicBezTo>
                  <a:cubicBezTo>
                    <a:pt x="17" y="287"/>
                    <a:pt x="17" y="288"/>
                    <a:pt x="15" y="290"/>
                  </a:cubicBezTo>
                  <a:cubicBezTo>
                    <a:pt x="14" y="292"/>
                    <a:pt x="13" y="294"/>
                    <a:pt x="13" y="296"/>
                  </a:cubicBezTo>
                  <a:cubicBezTo>
                    <a:pt x="13" y="296"/>
                    <a:pt x="13" y="296"/>
                    <a:pt x="13" y="296"/>
                  </a:cubicBezTo>
                  <a:cubicBezTo>
                    <a:pt x="14" y="299"/>
                    <a:pt x="14" y="298"/>
                    <a:pt x="15" y="300"/>
                  </a:cubicBezTo>
                  <a:cubicBezTo>
                    <a:pt x="17" y="303"/>
                    <a:pt x="18" y="302"/>
                    <a:pt x="18" y="306"/>
                  </a:cubicBezTo>
                  <a:cubicBezTo>
                    <a:pt x="19" y="310"/>
                    <a:pt x="20" y="309"/>
                    <a:pt x="19" y="313"/>
                  </a:cubicBezTo>
                  <a:cubicBezTo>
                    <a:pt x="18" y="318"/>
                    <a:pt x="20" y="319"/>
                    <a:pt x="18" y="321"/>
                  </a:cubicBezTo>
                  <a:cubicBezTo>
                    <a:pt x="16" y="323"/>
                    <a:pt x="16" y="326"/>
                    <a:pt x="15" y="327"/>
                  </a:cubicBezTo>
                  <a:cubicBezTo>
                    <a:pt x="14" y="328"/>
                    <a:pt x="12" y="328"/>
                    <a:pt x="13" y="330"/>
                  </a:cubicBezTo>
                  <a:cubicBezTo>
                    <a:pt x="14" y="333"/>
                    <a:pt x="15" y="332"/>
                    <a:pt x="15" y="334"/>
                  </a:cubicBezTo>
                  <a:cubicBezTo>
                    <a:pt x="14" y="335"/>
                    <a:pt x="14" y="337"/>
                    <a:pt x="12" y="339"/>
                  </a:cubicBezTo>
                  <a:cubicBezTo>
                    <a:pt x="11" y="342"/>
                    <a:pt x="14" y="337"/>
                    <a:pt x="11" y="346"/>
                  </a:cubicBezTo>
                  <a:cubicBezTo>
                    <a:pt x="8" y="355"/>
                    <a:pt x="8" y="356"/>
                    <a:pt x="7" y="357"/>
                  </a:cubicBezTo>
                  <a:cubicBezTo>
                    <a:pt x="5" y="358"/>
                    <a:pt x="8" y="355"/>
                    <a:pt x="5" y="358"/>
                  </a:cubicBezTo>
                  <a:cubicBezTo>
                    <a:pt x="3" y="361"/>
                    <a:pt x="2" y="363"/>
                    <a:pt x="2" y="364"/>
                  </a:cubicBezTo>
                  <a:cubicBezTo>
                    <a:pt x="2" y="366"/>
                    <a:pt x="0" y="366"/>
                    <a:pt x="2" y="368"/>
                  </a:cubicBezTo>
                  <a:cubicBezTo>
                    <a:pt x="4" y="371"/>
                    <a:pt x="3" y="371"/>
                    <a:pt x="5" y="374"/>
                  </a:cubicBezTo>
                  <a:cubicBezTo>
                    <a:pt x="6" y="377"/>
                    <a:pt x="6" y="379"/>
                    <a:pt x="7" y="380"/>
                  </a:cubicBezTo>
                  <a:cubicBezTo>
                    <a:pt x="8" y="382"/>
                    <a:pt x="11" y="381"/>
                    <a:pt x="11" y="383"/>
                  </a:cubicBezTo>
                  <a:cubicBezTo>
                    <a:pt x="11" y="385"/>
                    <a:pt x="16" y="385"/>
                    <a:pt x="15" y="388"/>
                  </a:cubicBezTo>
                  <a:cubicBezTo>
                    <a:pt x="14" y="391"/>
                    <a:pt x="12" y="393"/>
                    <a:pt x="10" y="393"/>
                  </a:cubicBezTo>
                  <a:cubicBezTo>
                    <a:pt x="10" y="393"/>
                    <a:pt x="7" y="396"/>
                    <a:pt x="7" y="397"/>
                  </a:cubicBezTo>
                  <a:cubicBezTo>
                    <a:pt x="6" y="398"/>
                    <a:pt x="4" y="399"/>
                    <a:pt x="7" y="400"/>
                  </a:cubicBezTo>
                  <a:cubicBezTo>
                    <a:pt x="9" y="400"/>
                    <a:pt x="11" y="399"/>
                    <a:pt x="11" y="401"/>
                  </a:cubicBezTo>
                  <a:cubicBezTo>
                    <a:pt x="12" y="402"/>
                    <a:pt x="12" y="404"/>
                    <a:pt x="12" y="404"/>
                  </a:cubicBezTo>
                  <a:cubicBezTo>
                    <a:pt x="12" y="404"/>
                    <a:pt x="12" y="409"/>
                    <a:pt x="13" y="409"/>
                  </a:cubicBezTo>
                  <a:cubicBezTo>
                    <a:pt x="14" y="409"/>
                    <a:pt x="17" y="409"/>
                    <a:pt x="17" y="409"/>
                  </a:cubicBezTo>
                  <a:cubicBezTo>
                    <a:pt x="17" y="409"/>
                    <a:pt x="18" y="409"/>
                    <a:pt x="20" y="409"/>
                  </a:cubicBezTo>
                  <a:cubicBezTo>
                    <a:pt x="21" y="410"/>
                    <a:pt x="22" y="411"/>
                    <a:pt x="23" y="411"/>
                  </a:cubicBezTo>
                  <a:cubicBezTo>
                    <a:pt x="25" y="411"/>
                    <a:pt x="27" y="409"/>
                    <a:pt x="28" y="409"/>
                  </a:cubicBezTo>
                  <a:cubicBezTo>
                    <a:pt x="28" y="409"/>
                    <a:pt x="32" y="409"/>
                    <a:pt x="32" y="410"/>
                  </a:cubicBezTo>
                  <a:cubicBezTo>
                    <a:pt x="32" y="411"/>
                    <a:pt x="32" y="411"/>
                    <a:pt x="31" y="414"/>
                  </a:cubicBezTo>
                  <a:cubicBezTo>
                    <a:pt x="31" y="417"/>
                    <a:pt x="27" y="418"/>
                    <a:pt x="27" y="418"/>
                  </a:cubicBezTo>
                  <a:cubicBezTo>
                    <a:pt x="25" y="419"/>
                    <a:pt x="25" y="418"/>
                    <a:pt x="26" y="420"/>
                  </a:cubicBezTo>
                  <a:cubicBezTo>
                    <a:pt x="27" y="423"/>
                    <a:pt x="28" y="423"/>
                    <a:pt x="29" y="423"/>
                  </a:cubicBezTo>
                  <a:cubicBezTo>
                    <a:pt x="31" y="423"/>
                    <a:pt x="32" y="424"/>
                    <a:pt x="33" y="424"/>
                  </a:cubicBezTo>
                  <a:cubicBezTo>
                    <a:pt x="34" y="424"/>
                    <a:pt x="35" y="424"/>
                    <a:pt x="36" y="425"/>
                  </a:cubicBezTo>
                  <a:cubicBezTo>
                    <a:pt x="37" y="427"/>
                    <a:pt x="38" y="426"/>
                    <a:pt x="39" y="428"/>
                  </a:cubicBezTo>
                  <a:cubicBezTo>
                    <a:pt x="40" y="430"/>
                    <a:pt x="41" y="432"/>
                    <a:pt x="40" y="433"/>
                  </a:cubicBezTo>
                  <a:cubicBezTo>
                    <a:pt x="38" y="433"/>
                    <a:pt x="37" y="434"/>
                    <a:pt x="38" y="436"/>
                  </a:cubicBezTo>
                  <a:cubicBezTo>
                    <a:pt x="40" y="437"/>
                    <a:pt x="40" y="437"/>
                    <a:pt x="41" y="438"/>
                  </a:cubicBezTo>
                  <a:cubicBezTo>
                    <a:pt x="43" y="438"/>
                    <a:pt x="43" y="439"/>
                    <a:pt x="44" y="439"/>
                  </a:cubicBezTo>
                  <a:cubicBezTo>
                    <a:pt x="45" y="439"/>
                    <a:pt x="45" y="439"/>
                    <a:pt x="47" y="439"/>
                  </a:cubicBezTo>
                  <a:cubicBezTo>
                    <a:pt x="48" y="439"/>
                    <a:pt x="48" y="439"/>
                    <a:pt x="49" y="440"/>
                  </a:cubicBezTo>
                  <a:cubicBezTo>
                    <a:pt x="49" y="440"/>
                    <a:pt x="51" y="442"/>
                    <a:pt x="51" y="443"/>
                  </a:cubicBezTo>
                  <a:cubicBezTo>
                    <a:pt x="52" y="444"/>
                    <a:pt x="53" y="445"/>
                    <a:pt x="52" y="446"/>
                  </a:cubicBezTo>
                  <a:cubicBezTo>
                    <a:pt x="51" y="447"/>
                    <a:pt x="50" y="448"/>
                    <a:pt x="51" y="448"/>
                  </a:cubicBezTo>
                  <a:cubicBezTo>
                    <a:pt x="52" y="449"/>
                    <a:pt x="55" y="450"/>
                    <a:pt x="55" y="450"/>
                  </a:cubicBezTo>
                  <a:cubicBezTo>
                    <a:pt x="55" y="450"/>
                    <a:pt x="57" y="451"/>
                    <a:pt x="58" y="452"/>
                  </a:cubicBezTo>
                  <a:cubicBezTo>
                    <a:pt x="58" y="452"/>
                    <a:pt x="59" y="455"/>
                    <a:pt x="59" y="456"/>
                  </a:cubicBezTo>
                  <a:cubicBezTo>
                    <a:pt x="59" y="457"/>
                    <a:pt x="59" y="458"/>
                    <a:pt x="59" y="458"/>
                  </a:cubicBezTo>
                  <a:cubicBezTo>
                    <a:pt x="59" y="458"/>
                    <a:pt x="58" y="460"/>
                    <a:pt x="59" y="461"/>
                  </a:cubicBezTo>
                  <a:cubicBezTo>
                    <a:pt x="59" y="462"/>
                    <a:pt x="61" y="459"/>
                    <a:pt x="62" y="460"/>
                  </a:cubicBezTo>
                  <a:cubicBezTo>
                    <a:pt x="64" y="461"/>
                    <a:pt x="63" y="463"/>
                    <a:pt x="63" y="463"/>
                  </a:cubicBezTo>
                  <a:cubicBezTo>
                    <a:pt x="63" y="463"/>
                    <a:pt x="62" y="465"/>
                    <a:pt x="61" y="465"/>
                  </a:cubicBezTo>
                  <a:cubicBezTo>
                    <a:pt x="61" y="466"/>
                    <a:pt x="60" y="467"/>
                    <a:pt x="61" y="468"/>
                  </a:cubicBezTo>
                  <a:cubicBezTo>
                    <a:pt x="62" y="468"/>
                    <a:pt x="62" y="470"/>
                    <a:pt x="64" y="471"/>
                  </a:cubicBezTo>
                  <a:cubicBezTo>
                    <a:pt x="65" y="471"/>
                    <a:pt x="67" y="473"/>
                    <a:pt x="67" y="473"/>
                  </a:cubicBezTo>
                  <a:cubicBezTo>
                    <a:pt x="70" y="474"/>
                    <a:pt x="70" y="474"/>
                    <a:pt x="70" y="474"/>
                  </a:cubicBezTo>
                  <a:cubicBezTo>
                    <a:pt x="70" y="474"/>
                    <a:pt x="70" y="476"/>
                    <a:pt x="70" y="476"/>
                  </a:cubicBezTo>
                  <a:cubicBezTo>
                    <a:pt x="70" y="476"/>
                    <a:pt x="72" y="479"/>
                    <a:pt x="73" y="480"/>
                  </a:cubicBezTo>
                  <a:cubicBezTo>
                    <a:pt x="74" y="481"/>
                    <a:pt x="74" y="481"/>
                    <a:pt x="75" y="481"/>
                  </a:cubicBezTo>
                  <a:cubicBezTo>
                    <a:pt x="76" y="481"/>
                    <a:pt x="77" y="483"/>
                    <a:pt x="77" y="483"/>
                  </a:cubicBezTo>
                  <a:cubicBezTo>
                    <a:pt x="78" y="483"/>
                    <a:pt x="79" y="484"/>
                    <a:pt x="79" y="484"/>
                  </a:cubicBezTo>
                  <a:cubicBezTo>
                    <a:pt x="79" y="484"/>
                    <a:pt x="79" y="486"/>
                    <a:pt x="80" y="487"/>
                  </a:cubicBezTo>
                  <a:cubicBezTo>
                    <a:pt x="81" y="487"/>
                    <a:pt x="82" y="488"/>
                    <a:pt x="82" y="488"/>
                  </a:cubicBezTo>
                  <a:cubicBezTo>
                    <a:pt x="82" y="488"/>
                    <a:pt x="84" y="487"/>
                    <a:pt x="85" y="488"/>
                  </a:cubicBezTo>
                  <a:cubicBezTo>
                    <a:pt x="85" y="488"/>
                    <a:pt x="87" y="490"/>
                    <a:pt x="87" y="491"/>
                  </a:cubicBezTo>
                  <a:cubicBezTo>
                    <a:pt x="87" y="492"/>
                    <a:pt x="89" y="491"/>
                    <a:pt x="90" y="492"/>
                  </a:cubicBezTo>
                  <a:cubicBezTo>
                    <a:pt x="92" y="493"/>
                    <a:pt x="92" y="494"/>
                    <a:pt x="93" y="495"/>
                  </a:cubicBezTo>
                  <a:cubicBezTo>
                    <a:pt x="95" y="496"/>
                    <a:pt x="95" y="496"/>
                    <a:pt x="95" y="497"/>
                  </a:cubicBezTo>
                  <a:cubicBezTo>
                    <a:pt x="98" y="499"/>
                    <a:pt x="97" y="499"/>
                    <a:pt x="98" y="499"/>
                  </a:cubicBezTo>
                  <a:cubicBezTo>
                    <a:pt x="98" y="499"/>
                    <a:pt x="99" y="499"/>
                    <a:pt x="100" y="500"/>
                  </a:cubicBezTo>
                  <a:cubicBezTo>
                    <a:pt x="102" y="500"/>
                    <a:pt x="101" y="500"/>
                    <a:pt x="102" y="500"/>
                  </a:cubicBezTo>
                  <a:cubicBezTo>
                    <a:pt x="104" y="500"/>
                    <a:pt x="102" y="499"/>
                    <a:pt x="104" y="500"/>
                  </a:cubicBezTo>
                  <a:cubicBezTo>
                    <a:pt x="105" y="501"/>
                    <a:pt x="107" y="502"/>
                    <a:pt x="107" y="502"/>
                  </a:cubicBezTo>
                  <a:cubicBezTo>
                    <a:pt x="107" y="504"/>
                    <a:pt x="107" y="504"/>
                    <a:pt x="107" y="505"/>
                  </a:cubicBezTo>
                  <a:cubicBezTo>
                    <a:pt x="110" y="507"/>
                    <a:pt x="105" y="501"/>
                    <a:pt x="110" y="507"/>
                  </a:cubicBezTo>
                  <a:cubicBezTo>
                    <a:pt x="116" y="512"/>
                    <a:pt x="114" y="512"/>
                    <a:pt x="117" y="514"/>
                  </a:cubicBezTo>
                  <a:cubicBezTo>
                    <a:pt x="120" y="516"/>
                    <a:pt x="120" y="517"/>
                    <a:pt x="121" y="517"/>
                  </a:cubicBezTo>
                  <a:cubicBezTo>
                    <a:pt x="121" y="516"/>
                    <a:pt x="122" y="517"/>
                    <a:pt x="124" y="517"/>
                  </a:cubicBezTo>
                  <a:cubicBezTo>
                    <a:pt x="125" y="517"/>
                    <a:pt x="124" y="516"/>
                    <a:pt x="126" y="517"/>
                  </a:cubicBezTo>
                  <a:cubicBezTo>
                    <a:pt x="128" y="519"/>
                    <a:pt x="129" y="519"/>
                    <a:pt x="129" y="519"/>
                  </a:cubicBezTo>
                  <a:cubicBezTo>
                    <a:pt x="131" y="520"/>
                    <a:pt x="131" y="520"/>
                    <a:pt x="131" y="520"/>
                  </a:cubicBezTo>
                  <a:cubicBezTo>
                    <a:pt x="132" y="521"/>
                    <a:pt x="135" y="523"/>
                    <a:pt x="135" y="523"/>
                  </a:cubicBezTo>
                  <a:cubicBezTo>
                    <a:pt x="138" y="524"/>
                    <a:pt x="137" y="524"/>
                    <a:pt x="140" y="525"/>
                  </a:cubicBezTo>
                  <a:cubicBezTo>
                    <a:pt x="142" y="526"/>
                    <a:pt x="142" y="526"/>
                    <a:pt x="142" y="526"/>
                  </a:cubicBezTo>
                  <a:cubicBezTo>
                    <a:pt x="142" y="526"/>
                    <a:pt x="146" y="527"/>
                    <a:pt x="147" y="526"/>
                  </a:cubicBezTo>
                  <a:cubicBezTo>
                    <a:pt x="147" y="526"/>
                    <a:pt x="151" y="524"/>
                    <a:pt x="152" y="523"/>
                  </a:cubicBezTo>
                  <a:cubicBezTo>
                    <a:pt x="154" y="522"/>
                    <a:pt x="161" y="518"/>
                    <a:pt x="162" y="518"/>
                  </a:cubicBezTo>
                  <a:cubicBezTo>
                    <a:pt x="163" y="518"/>
                    <a:pt x="165" y="517"/>
                    <a:pt x="167" y="516"/>
                  </a:cubicBezTo>
                  <a:cubicBezTo>
                    <a:pt x="167" y="516"/>
                    <a:pt x="167" y="516"/>
                    <a:pt x="168" y="516"/>
                  </a:cubicBezTo>
                  <a:cubicBezTo>
                    <a:pt x="169" y="516"/>
                    <a:pt x="171" y="515"/>
                    <a:pt x="172" y="515"/>
                  </a:cubicBezTo>
                  <a:cubicBezTo>
                    <a:pt x="173" y="515"/>
                    <a:pt x="174" y="515"/>
                    <a:pt x="176" y="515"/>
                  </a:cubicBezTo>
                  <a:cubicBezTo>
                    <a:pt x="177" y="515"/>
                    <a:pt x="181" y="514"/>
                    <a:pt x="182" y="514"/>
                  </a:cubicBezTo>
                  <a:cubicBezTo>
                    <a:pt x="183" y="514"/>
                    <a:pt x="184" y="514"/>
                    <a:pt x="186" y="514"/>
                  </a:cubicBezTo>
                  <a:cubicBezTo>
                    <a:pt x="187" y="514"/>
                    <a:pt x="190" y="513"/>
                    <a:pt x="191" y="513"/>
                  </a:cubicBezTo>
                  <a:cubicBezTo>
                    <a:pt x="193" y="513"/>
                    <a:pt x="195" y="513"/>
                    <a:pt x="197" y="514"/>
                  </a:cubicBezTo>
                  <a:cubicBezTo>
                    <a:pt x="198" y="514"/>
                    <a:pt x="199" y="513"/>
                    <a:pt x="203" y="514"/>
                  </a:cubicBezTo>
                  <a:cubicBezTo>
                    <a:pt x="206" y="514"/>
                    <a:pt x="205" y="516"/>
                    <a:pt x="208" y="516"/>
                  </a:cubicBezTo>
                  <a:cubicBezTo>
                    <a:pt x="211" y="516"/>
                    <a:pt x="211" y="517"/>
                    <a:pt x="214" y="517"/>
                  </a:cubicBezTo>
                  <a:cubicBezTo>
                    <a:pt x="216" y="517"/>
                    <a:pt x="212" y="517"/>
                    <a:pt x="216" y="517"/>
                  </a:cubicBezTo>
                  <a:cubicBezTo>
                    <a:pt x="220" y="516"/>
                    <a:pt x="221" y="517"/>
                    <a:pt x="221" y="517"/>
                  </a:cubicBezTo>
                  <a:cubicBezTo>
                    <a:pt x="222" y="517"/>
                    <a:pt x="220" y="517"/>
                    <a:pt x="224" y="519"/>
                  </a:cubicBezTo>
                  <a:cubicBezTo>
                    <a:pt x="227" y="520"/>
                    <a:pt x="227" y="520"/>
                    <a:pt x="228" y="520"/>
                  </a:cubicBezTo>
                  <a:cubicBezTo>
                    <a:pt x="230" y="519"/>
                    <a:pt x="230" y="519"/>
                    <a:pt x="232" y="518"/>
                  </a:cubicBezTo>
                  <a:cubicBezTo>
                    <a:pt x="233" y="518"/>
                    <a:pt x="242" y="513"/>
                    <a:pt x="244" y="513"/>
                  </a:cubicBezTo>
                  <a:cubicBezTo>
                    <a:pt x="246" y="513"/>
                    <a:pt x="246" y="513"/>
                    <a:pt x="249" y="512"/>
                  </a:cubicBezTo>
                  <a:cubicBezTo>
                    <a:pt x="249" y="512"/>
                    <a:pt x="249" y="512"/>
                    <a:pt x="250" y="512"/>
                  </a:cubicBezTo>
                  <a:cubicBezTo>
                    <a:pt x="250" y="512"/>
                    <a:pt x="250" y="512"/>
                    <a:pt x="250" y="512"/>
                  </a:cubicBezTo>
                  <a:cubicBezTo>
                    <a:pt x="252" y="511"/>
                    <a:pt x="254" y="511"/>
                    <a:pt x="254" y="511"/>
                  </a:cubicBezTo>
                  <a:cubicBezTo>
                    <a:pt x="257" y="509"/>
                    <a:pt x="256" y="510"/>
                    <a:pt x="258" y="508"/>
                  </a:cubicBezTo>
                  <a:cubicBezTo>
                    <a:pt x="261" y="506"/>
                    <a:pt x="262" y="507"/>
                    <a:pt x="263" y="506"/>
                  </a:cubicBezTo>
                  <a:cubicBezTo>
                    <a:pt x="265" y="504"/>
                    <a:pt x="268" y="504"/>
                    <a:pt x="270" y="503"/>
                  </a:cubicBezTo>
                  <a:cubicBezTo>
                    <a:pt x="271" y="503"/>
                    <a:pt x="274" y="503"/>
                    <a:pt x="275" y="502"/>
                  </a:cubicBezTo>
                  <a:cubicBezTo>
                    <a:pt x="276" y="501"/>
                    <a:pt x="277" y="500"/>
                    <a:pt x="278" y="499"/>
                  </a:cubicBezTo>
                  <a:cubicBezTo>
                    <a:pt x="280" y="498"/>
                    <a:pt x="280" y="499"/>
                    <a:pt x="282" y="498"/>
                  </a:cubicBezTo>
                  <a:cubicBezTo>
                    <a:pt x="284" y="497"/>
                    <a:pt x="284" y="498"/>
                    <a:pt x="286" y="498"/>
                  </a:cubicBezTo>
                  <a:cubicBezTo>
                    <a:pt x="288" y="497"/>
                    <a:pt x="289" y="497"/>
                    <a:pt x="290" y="497"/>
                  </a:cubicBezTo>
                  <a:cubicBezTo>
                    <a:pt x="291" y="497"/>
                    <a:pt x="293" y="498"/>
                    <a:pt x="295" y="497"/>
                  </a:cubicBezTo>
                  <a:cubicBezTo>
                    <a:pt x="297" y="497"/>
                    <a:pt x="298" y="497"/>
                    <a:pt x="299" y="497"/>
                  </a:cubicBezTo>
                  <a:cubicBezTo>
                    <a:pt x="301" y="497"/>
                    <a:pt x="304" y="498"/>
                    <a:pt x="305" y="497"/>
                  </a:cubicBezTo>
                  <a:cubicBezTo>
                    <a:pt x="307" y="496"/>
                    <a:pt x="308" y="497"/>
                    <a:pt x="309" y="496"/>
                  </a:cubicBezTo>
                  <a:cubicBezTo>
                    <a:pt x="310" y="495"/>
                    <a:pt x="312" y="496"/>
                    <a:pt x="312" y="496"/>
                  </a:cubicBezTo>
                  <a:cubicBezTo>
                    <a:pt x="312" y="496"/>
                    <a:pt x="315" y="496"/>
                    <a:pt x="317" y="496"/>
                  </a:cubicBezTo>
                  <a:cubicBezTo>
                    <a:pt x="318" y="496"/>
                    <a:pt x="319" y="496"/>
                    <a:pt x="321" y="496"/>
                  </a:cubicBezTo>
                  <a:cubicBezTo>
                    <a:pt x="322" y="496"/>
                    <a:pt x="323" y="496"/>
                    <a:pt x="323" y="496"/>
                  </a:cubicBezTo>
                  <a:cubicBezTo>
                    <a:pt x="327" y="498"/>
                    <a:pt x="327" y="498"/>
                    <a:pt x="327" y="498"/>
                  </a:cubicBezTo>
                  <a:cubicBezTo>
                    <a:pt x="327" y="498"/>
                    <a:pt x="331" y="499"/>
                    <a:pt x="333" y="501"/>
                  </a:cubicBezTo>
                  <a:cubicBezTo>
                    <a:pt x="337" y="505"/>
                    <a:pt x="335" y="505"/>
                    <a:pt x="338" y="507"/>
                  </a:cubicBezTo>
                  <a:cubicBezTo>
                    <a:pt x="340" y="510"/>
                    <a:pt x="338" y="513"/>
                    <a:pt x="339" y="515"/>
                  </a:cubicBezTo>
                  <a:cubicBezTo>
                    <a:pt x="340" y="517"/>
                    <a:pt x="349" y="527"/>
                    <a:pt x="349" y="527"/>
                  </a:cubicBezTo>
                  <a:cubicBezTo>
                    <a:pt x="350" y="528"/>
                    <a:pt x="352" y="529"/>
                    <a:pt x="353" y="529"/>
                  </a:cubicBezTo>
                  <a:cubicBezTo>
                    <a:pt x="354" y="528"/>
                    <a:pt x="359" y="528"/>
                    <a:pt x="359" y="528"/>
                  </a:cubicBezTo>
                  <a:cubicBezTo>
                    <a:pt x="359" y="528"/>
                    <a:pt x="362" y="528"/>
                    <a:pt x="363" y="528"/>
                  </a:cubicBezTo>
                  <a:cubicBezTo>
                    <a:pt x="364" y="527"/>
                    <a:pt x="365" y="527"/>
                    <a:pt x="367" y="526"/>
                  </a:cubicBezTo>
                  <a:cubicBezTo>
                    <a:pt x="369" y="526"/>
                    <a:pt x="371" y="526"/>
                    <a:pt x="372" y="526"/>
                  </a:cubicBezTo>
                  <a:cubicBezTo>
                    <a:pt x="372" y="525"/>
                    <a:pt x="372" y="526"/>
                    <a:pt x="374" y="524"/>
                  </a:cubicBezTo>
                  <a:cubicBezTo>
                    <a:pt x="377" y="523"/>
                    <a:pt x="377" y="523"/>
                    <a:pt x="378" y="523"/>
                  </a:cubicBezTo>
                  <a:cubicBezTo>
                    <a:pt x="380" y="522"/>
                    <a:pt x="380" y="522"/>
                    <a:pt x="382" y="521"/>
                  </a:cubicBezTo>
                  <a:cubicBezTo>
                    <a:pt x="383" y="520"/>
                    <a:pt x="382" y="520"/>
                    <a:pt x="384" y="520"/>
                  </a:cubicBezTo>
                  <a:cubicBezTo>
                    <a:pt x="387" y="520"/>
                    <a:pt x="382" y="516"/>
                    <a:pt x="388" y="521"/>
                  </a:cubicBezTo>
                  <a:cubicBezTo>
                    <a:pt x="395" y="525"/>
                    <a:pt x="393" y="527"/>
                    <a:pt x="395" y="527"/>
                  </a:cubicBezTo>
                  <a:cubicBezTo>
                    <a:pt x="397" y="527"/>
                    <a:pt x="396" y="528"/>
                    <a:pt x="399" y="528"/>
                  </a:cubicBezTo>
                  <a:cubicBezTo>
                    <a:pt x="402" y="528"/>
                    <a:pt x="402" y="529"/>
                    <a:pt x="403" y="530"/>
                  </a:cubicBezTo>
                  <a:cubicBezTo>
                    <a:pt x="405" y="531"/>
                    <a:pt x="403" y="527"/>
                    <a:pt x="405" y="532"/>
                  </a:cubicBezTo>
                  <a:cubicBezTo>
                    <a:pt x="407" y="537"/>
                    <a:pt x="407" y="531"/>
                    <a:pt x="407" y="537"/>
                  </a:cubicBezTo>
                  <a:cubicBezTo>
                    <a:pt x="408" y="543"/>
                    <a:pt x="409" y="543"/>
                    <a:pt x="409" y="544"/>
                  </a:cubicBezTo>
                  <a:cubicBezTo>
                    <a:pt x="409" y="545"/>
                    <a:pt x="408" y="546"/>
                    <a:pt x="409" y="547"/>
                  </a:cubicBezTo>
                  <a:cubicBezTo>
                    <a:pt x="409" y="547"/>
                    <a:pt x="411" y="547"/>
                    <a:pt x="410" y="549"/>
                  </a:cubicBezTo>
                  <a:cubicBezTo>
                    <a:pt x="410" y="551"/>
                    <a:pt x="409" y="554"/>
                    <a:pt x="409" y="554"/>
                  </a:cubicBezTo>
                  <a:cubicBezTo>
                    <a:pt x="407" y="557"/>
                    <a:pt x="407" y="557"/>
                    <a:pt x="407" y="557"/>
                  </a:cubicBezTo>
                  <a:cubicBezTo>
                    <a:pt x="407" y="557"/>
                    <a:pt x="409" y="559"/>
                    <a:pt x="409" y="560"/>
                  </a:cubicBezTo>
                  <a:cubicBezTo>
                    <a:pt x="407" y="564"/>
                    <a:pt x="407" y="564"/>
                    <a:pt x="407" y="564"/>
                  </a:cubicBezTo>
                  <a:cubicBezTo>
                    <a:pt x="407" y="564"/>
                    <a:pt x="405" y="565"/>
                    <a:pt x="405" y="566"/>
                  </a:cubicBezTo>
                  <a:cubicBezTo>
                    <a:pt x="405" y="570"/>
                    <a:pt x="405" y="568"/>
                    <a:pt x="405" y="569"/>
                  </a:cubicBezTo>
                  <a:cubicBezTo>
                    <a:pt x="404" y="570"/>
                    <a:pt x="402" y="570"/>
                    <a:pt x="402" y="573"/>
                  </a:cubicBezTo>
                  <a:cubicBezTo>
                    <a:pt x="402" y="575"/>
                    <a:pt x="402" y="573"/>
                    <a:pt x="402" y="576"/>
                  </a:cubicBezTo>
                  <a:cubicBezTo>
                    <a:pt x="403" y="580"/>
                    <a:pt x="402" y="580"/>
                    <a:pt x="402" y="580"/>
                  </a:cubicBezTo>
                  <a:cubicBezTo>
                    <a:pt x="404" y="584"/>
                    <a:pt x="405" y="581"/>
                    <a:pt x="404" y="583"/>
                  </a:cubicBezTo>
                  <a:cubicBezTo>
                    <a:pt x="403" y="586"/>
                    <a:pt x="402" y="586"/>
                    <a:pt x="402" y="587"/>
                  </a:cubicBezTo>
                  <a:cubicBezTo>
                    <a:pt x="402" y="588"/>
                    <a:pt x="406" y="590"/>
                    <a:pt x="405" y="590"/>
                  </a:cubicBezTo>
                  <a:cubicBezTo>
                    <a:pt x="404" y="591"/>
                    <a:pt x="403" y="594"/>
                    <a:pt x="402" y="594"/>
                  </a:cubicBezTo>
                  <a:cubicBezTo>
                    <a:pt x="402" y="594"/>
                    <a:pt x="399" y="596"/>
                    <a:pt x="399" y="596"/>
                  </a:cubicBezTo>
                  <a:cubicBezTo>
                    <a:pt x="399" y="600"/>
                    <a:pt x="399" y="600"/>
                    <a:pt x="399" y="600"/>
                  </a:cubicBezTo>
                  <a:cubicBezTo>
                    <a:pt x="399" y="600"/>
                    <a:pt x="397" y="600"/>
                    <a:pt x="396" y="603"/>
                  </a:cubicBezTo>
                  <a:cubicBezTo>
                    <a:pt x="395" y="606"/>
                    <a:pt x="397" y="608"/>
                    <a:pt x="396" y="610"/>
                  </a:cubicBezTo>
                  <a:cubicBezTo>
                    <a:pt x="396" y="612"/>
                    <a:pt x="394" y="612"/>
                    <a:pt x="395" y="614"/>
                  </a:cubicBezTo>
                  <a:cubicBezTo>
                    <a:pt x="395" y="616"/>
                    <a:pt x="394" y="617"/>
                    <a:pt x="396" y="618"/>
                  </a:cubicBezTo>
                  <a:cubicBezTo>
                    <a:pt x="398" y="618"/>
                    <a:pt x="395" y="617"/>
                    <a:pt x="398" y="618"/>
                  </a:cubicBezTo>
                  <a:cubicBezTo>
                    <a:pt x="398" y="619"/>
                    <a:pt x="399" y="619"/>
                    <a:pt x="399" y="619"/>
                  </a:cubicBezTo>
                  <a:cubicBezTo>
                    <a:pt x="399" y="619"/>
                    <a:pt x="399" y="619"/>
                    <a:pt x="399" y="619"/>
                  </a:cubicBezTo>
                  <a:cubicBezTo>
                    <a:pt x="400" y="622"/>
                    <a:pt x="401" y="624"/>
                    <a:pt x="401" y="624"/>
                  </a:cubicBezTo>
                  <a:cubicBezTo>
                    <a:pt x="401" y="624"/>
                    <a:pt x="405" y="630"/>
                    <a:pt x="406" y="631"/>
                  </a:cubicBezTo>
                  <a:cubicBezTo>
                    <a:pt x="408" y="632"/>
                    <a:pt x="410" y="635"/>
                    <a:pt x="411" y="635"/>
                  </a:cubicBezTo>
                  <a:cubicBezTo>
                    <a:pt x="411" y="635"/>
                    <a:pt x="415" y="639"/>
                    <a:pt x="415" y="640"/>
                  </a:cubicBezTo>
                  <a:cubicBezTo>
                    <a:pt x="415" y="640"/>
                    <a:pt x="416" y="642"/>
                    <a:pt x="416" y="643"/>
                  </a:cubicBezTo>
                  <a:cubicBezTo>
                    <a:pt x="416" y="643"/>
                    <a:pt x="418" y="645"/>
                    <a:pt x="421" y="646"/>
                  </a:cubicBezTo>
                  <a:cubicBezTo>
                    <a:pt x="423" y="647"/>
                    <a:pt x="423" y="648"/>
                    <a:pt x="425" y="650"/>
                  </a:cubicBezTo>
                  <a:cubicBezTo>
                    <a:pt x="427" y="651"/>
                    <a:pt x="431" y="656"/>
                    <a:pt x="432" y="656"/>
                  </a:cubicBezTo>
                  <a:cubicBezTo>
                    <a:pt x="433" y="657"/>
                    <a:pt x="434" y="660"/>
                    <a:pt x="435" y="660"/>
                  </a:cubicBezTo>
                  <a:cubicBezTo>
                    <a:pt x="437" y="661"/>
                    <a:pt x="438" y="666"/>
                    <a:pt x="438" y="666"/>
                  </a:cubicBezTo>
                  <a:cubicBezTo>
                    <a:pt x="438" y="666"/>
                    <a:pt x="439" y="668"/>
                    <a:pt x="440" y="669"/>
                  </a:cubicBezTo>
                  <a:cubicBezTo>
                    <a:pt x="441" y="670"/>
                    <a:pt x="442" y="671"/>
                    <a:pt x="443" y="673"/>
                  </a:cubicBezTo>
                  <a:cubicBezTo>
                    <a:pt x="444" y="675"/>
                    <a:pt x="442" y="678"/>
                    <a:pt x="445" y="680"/>
                  </a:cubicBezTo>
                  <a:cubicBezTo>
                    <a:pt x="447" y="682"/>
                    <a:pt x="448" y="682"/>
                    <a:pt x="449" y="682"/>
                  </a:cubicBezTo>
                  <a:cubicBezTo>
                    <a:pt x="450" y="682"/>
                    <a:pt x="452" y="683"/>
                    <a:pt x="452" y="683"/>
                  </a:cubicBezTo>
                  <a:cubicBezTo>
                    <a:pt x="452" y="683"/>
                    <a:pt x="453" y="682"/>
                    <a:pt x="454" y="682"/>
                  </a:cubicBezTo>
                  <a:cubicBezTo>
                    <a:pt x="455" y="682"/>
                    <a:pt x="456" y="685"/>
                    <a:pt x="456" y="685"/>
                  </a:cubicBezTo>
                  <a:cubicBezTo>
                    <a:pt x="456" y="685"/>
                    <a:pt x="454" y="689"/>
                    <a:pt x="452" y="689"/>
                  </a:cubicBezTo>
                  <a:cubicBezTo>
                    <a:pt x="451" y="688"/>
                    <a:pt x="448" y="688"/>
                    <a:pt x="448" y="689"/>
                  </a:cubicBezTo>
                  <a:cubicBezTo>
                    <a:pt x="447" y="691"/>
                    <a:pt x="449" y="693"/>
                    <a:pt x="449" y="694"/>
                  </a:cubicBezTo>
                  <a:cubicBezTo>
                    <a:pt x="450" y="694"/>
                    <a:pt x="449" y="694"/>
                    <a:pt x="451" y="697"/>
                  </a:cubicBezTo>
                  <a:cubicBezTo>
                    <a:pt x="453" y="699"/>
                    <a:pt x="453" y="705"/>
                    <a:pt x="454" y="706"/>
                  </a:cubicBezTo>
                  <a:cubicBezTo>
                    <a:pt x="455" y="707"/>
                    <a:pt x="457" y="711"/>
                    <a:pt x="458" y="712"/>
                  </a:cubicBezTo>
                  <a:cubicBezTo>
                    <a:pt x="458" y="713"/>
                    <a:pt x="459" y="716"/>
                    <a:pt x="460" y="718"/>
                  </a:cubicBezTo>
                  <a:cubicBezTo>
                    <a:pt x="461" y="719"/>
                    <a:pt x="460" y="716"/>
                    <a:pt x="461" y="719"/>
                  </a:cubicBezTo>
                  <a:cubicBezTo>
                    <a:pt x="462" y="722"/>
                    <a:pt x="462" y="718"/>
                    <a:pt x="462" y="722"/>
                  </a:cubicBezTo>
                  <a:cubicBezTo>
                    <a:pt x="462" y="725"/>
                    <a:pt x="461" y="725"/>
                    <a:pt x="461" y="726"/>
                  </a:cubicBezTo>
                  <a:cubicBezTo>
                    <a:pt x="461" y="727"/>
                    <a:pt x="460" y="728"/>
                    <a:pt x="459" y="728"/>
                  </a:cubicBezTo>
                  <a:cubicBezTo>
                    <a:pt x="458" y="728"/>
                    <a:pt x="457" y="728"/>
                    <a:pt x="457" y="728"/>
                  </a:cubicBezTo>
                  <a:cubicBezTo>
                    <a:pt x="457" y="728"/>
                    <a:pt x="457" y="732"/>
                    <a:pt x="457" y="733"/>
                  </a:cubicBezTo>
                  <a:cubicBezTo>
                    <a:pt x="459" y="738"/>
                    <a:pt x="459" y="738"/>
                    <a:pt x="459" y="738"/>
                  </a:cubicBezTo>
                  <a:cubicBezTo>
                    <a:pt x="459" y="738"/>
                    <a:pt x="463" y="748"/>
                    <a:pt x="464" y="750"/>
                  </a:cubicBezTo>
                  <a:cubicBezTo>
                    <a:pt x="465" y="751"/>
                    <a:pt x="465" y="755"/>
                    <a:pt x="467" y="756"/>
                  </a:cubicBezTo>
                  <a:cubicBezTo>
                    <a:pt x="468" y="757"/>
                    <a:pt x="468" y="762"/>
                    <a:pt x="468" y="763"/>
                  </a:cubicBezTo>
                  <a:cubicBezTo>
                    <a:pt x="468" y="764"/>
                    <a:pt x="468" y="768"/>
                    <a:pt x="468" y="768"/>
                  </a:cubicBezTo>
                  <a:cubicBezTo>
                    <a:pt x="468" y="769"/>
                    <a:pt x="467" y="771"/>
                    <a:pt x="467" y="773"/>
                  </a:cubicBezTo>
                  <a:cubicBezTo>
                    <a:pt x="466" y="774"/>
                    <a:pt x="464" y="782"/>
                    <a:pt x="461" y="783"/>
                  </a:cubicBezTo>
                  <a:cubicBezTo>
                    <a:pt x="459" y="784"/>
                    <a:pt x="457" y="788"/>
                    <a:pt x="456" y="788"/>
                  </a:cubicBezTo>
                  <a:cubicBezTo>
                    <a:pt x="455" y="787"/>
                    <a:pt x="453" y="788"/>
                    <a:pt x="453" y="789"/>
                  </a:cubicBezTo>
                  <a:cubicBezTo>
                    <a:pt x="453" y="791"/>
                    <a:pt x="453" y="787"/>
                    <a:pt x="453" y="791"/>
                  </a:cubicBezTo>
                  <a:cubicBezTo>
                    <a:pt x="452" y="794"/>
                    <a:pt x="452" y="794"/>
                    <a:pt x="452" y="794"/>
                  </a:cubicBezTo>
                  <a:cubicBezTo>
                    <a:pt x="452" y="795"/>
                    <a:pt x="451" y="798"/>
                    <a:pt x="451" y="798"/>
                  </a:cubicBezTo>
                  <a:cubicBezTo>
                    <a:pt x="451" y="798"/>
                    <a:pt x="449" y="801"/>
                    <a:pt x="448" y="803"/>
                  </a:cubicBezTo>
                  <a:cubicBezTo>
                    <a:pt x="448" y="805"/>
                    <a:pt x="448" y="805"/>
                    <a:pt x="447" y="807"/>
                  </a:cubicBezTo>
                  <a:cubicBezTo>
                    <a:pt x="446" y="809"/>
                    <a:pt x="444" y="810"/>
                    <a:pt x="445" y="812"/>
                  </a:cubicBezTo>
                  <a:cubicBezTo>
                    <a:pt x="445" y="813"/>
                    <a:pt x="445" y="816"/>
                    <a:pt x="445" y="817"/>
                  </a:cubicBezTo>
                  <a:cubicBezTo>
                    <a:pt x="444" y="819"/>
                    <a:pt x="443" y="823"/>
                    <a:pt x="442" y="824"/>
                  </a:cubicBezTo>
                  <a:cubicBezTo>
                    <a:pt x="441" y="825"/>
                    <a:pt x="441" y="822"/>
                    <a:pt x="441" y="826"/>
                  </a:cubicBezTo>
                  <a:cubicBezTo>
                    <a:pt x="440" y="830"/>
                    <a:pt x="443" y="828"/>
                    <a:pt x="440" y="831"/>
                  </a:cubicBezTo>
                  <a:cubicBezTo>
                    <a:pt x="437" y="833"/>
                    <a:pt x="437" y="833"/>
                    <a:pt x="437" y="833"/>
                  </a:cubicBezTo>
                  <a:cubicBezTo>
                    <a:pt x="437" y="833"/>
                    <a:pt x="435" y="837"/>
                    <a:pt x="435" y="838"/>
                  </a:cubicBezTo>
                  <a:cubicBezTo>
                    <a:pt x="435" y="839"/>
                    <a:pt x="435" y="837"/>
                    <a:pt x="436" y="843"/>
                  </a:cubicBezTo>
                  <a:cubicBezTo>
                    <a:pt x="437" y="848"/>
                    <a:pt x="437" y="857"/>
                    <a:pt x="437" y="857"/>
                  </a:cubicBezTo>
                  <a:cubicBezTo>
                    <a:pt x="436" y="858"/>
                    <a:pt x="436" y="866"/>
                    <a:pt x="436" y="866"/>
                  </a:cubicBezTo>
                  <a:cubicBezTo>
                    <a:pt x="437" y="870"/>
                    <a:pt x="435" y="867"/>
                    <a:pt x="437" y="870"/>
                  </a:cubicBezTo>
                  <a:cubicBezTo>
                    <a:pt x="439" y="873"/>
                    <a:pt x="438" y="870"/>
                    <a:pt x="441" y="875"/>
                  </a:cubicBezTo>
                  <a:cubicBezTo>
                    <a:pt x="444" y="880"/>
                    <a:pt x="444" y="879"/>
                    <a:pt x="447" y="884"/>
                  </a:cubicBezTo>
                  <a:cubicBezTo>
                    <a:pt x="450" y="888"/>
                    <a:pt x="454" y="900"/>
                    <a:pt x="456" y="903"/>
                  </a:cubicBezTo>
                  <a:cubicBezTo>
                    <a:pt x="458" y="905"/>
                    <a:pt x="459" y="909"/>
                    <a:pt x="459" y="910"/>
                  </a:cubicBezTo>
                  <a:cubicBezTo>
                    <a:pt x="461" y="917"/>
                    <a:pt x="458" y="913"/>
                    <a:pt x="460" y="916"/>
                  </a:cubicBezTo>
                  <a:cubicBezTo>
                    <a:pt x="462" y="918"/>
                    <a:pt x="464" y="920"/>
                    <a:pt x="464" y="920"/>
                  </a:cubicBezTo>
                  <a:cubicBezTo>
                    <a:pt x="464" y="920"/>
                    <a:pt x="465" y="922"/>
                    <a:pt x="467" y="923"/>
                  </a:cubicBezTo>
                  <a:cubicBezTo>
                    <a:pt x="468" y="923"/>
                    <a:pt x="468" y="925"/>
                    <a:pt x="470" y="927"/>
                  </a:cubicBezTo>
                  <a:cubicBezTo>
                    <a:pt x="471" y="928"/>
                    <a:pt x="468" y="922"/>
                    <a:pt x="471" y="928"/>
                  </a:cubicBezTo>
                  <a:cubicBezTo>
                    <a:pt x="475" y="935"/>
                    <a:pt x="475" y="937"/>
                    <a:pt x="476" y="938"/>
                  </a:cubicBezTo>
                  <a:cubicBezTo>
                    <a:pt x="478" y="943"/>
                    <a:pt x="478" y="940"/>
                    <a:pt x="478" y="943"/>
                  </a:cubicBezTo>
                  <a:cubicBezTo>
                    <a:pt x="475" y="950"/>
                    <a:pt x="476" y="954"/>
                    <a:pt x="476" y="956"/>
                  </a:cubicBezTo>
                  <a:cubicBezTo>
                    <a:pt x="476" y="958"/>
                    <a:pt x="476" y="960"/>
                    <a:pt x="477" y="962"/>
                  </a:cubicBezTo>
                  <a:cubicBezTo>
                    <a:pt x="477" y="964"/>
                    <a:pt x="478" y="962"/>
                    <a:pt x="478" y="967"/>
                  </a:cubicBezTo>
                  <a:cubicBezTo>
                    <a:pt x="477" y="972"/>
                    <a:pt x="474" y="968"/>
                    <a:pt x="478" y="974"/>
                  </a:cubicBezTo>
                  <a:cubicBezTo>
                    <a:pt x="481" y="979"/>
                    <a:pt x="481" y="979"/>
                    <a:pt x="481" y="981"/>
                  </a:cubicBezTo>
                  <a:cubicBezTo>
                    <a:pt x="481" y="982"/>
                    <a:pt x="482" y="985"/>
                    <a:pt x="481" y="986"/>
                  </a:cubicBezTo>
                  <a:cubicBezTo>
                    <a:pt x="480" y="987"/>
                    <a:pt x="480" y="990"/>
                    <a:pt x="480" y="991"/>
                  </a:cubicBezTo>
                  <a:cubicBezTo>
                    <a:pt x="480" y="991"/>
                    <a:pt x="482" y="994"/>
                    <a:pt x="482" y="994"/>
                  </a:cubicBezTo>
                  <a:cubicBezTo>
                    <a:pt x="483" y="1000"/>
                    <a:pt x="483" y="1000"/>
                    <a:pt x="483" y="1000"/>
                  </a:cubicBezTo>
                  <a:cubicBezTo>
                    <a:pt x="483" y="1000"/>
                    <a:pt x="485" y="1000"/>
                    <a:pt x="485" y="1001"/>
                  </a:cubicBezTo>
                  <a:cubicBezTo>
                    <a:pt x="485" y="1003"/>
                    <a:pt x="485" y="1005"/>
                    <a:pt x="485" y="1006"/>
                  </a:cubicBezTo>
                  <a:cubicBezTo>
                    <a:pt x="485" y="1006"/>
                    <a:pt x="485" y="1009"/>
                    <a:pt x="485" y="1009"/>
                  </a:cubicBezTo>
                  <a:cubicBezTo>
                    <a:pt x="487" y="1011"/>
                    <a:pt x="485" y="1010"/>
                    <a:pt x="487" y="1011"/>
                  </a:cubicBezTo>
                  <a:cubicBezTo>
                    <a:pt x="488" y="1013"/>
                    <a:pt x="488" y="1013"/>
                    <a:pt x="488" y="1013"/>
                  </a:cubicBezTo>
                  <a:cubicBezTo>
                    <a:pt x="489" y="1013"/>
                    <a:pt x="489" y="1014"/>
                    <a:pt x="489" y="1015"/>
                  </a:cubicBezTo>
                  <a:cubicBezTo>
                    <a:pt x="489" y="1016"/>
                    <a:pt x="489" y="1018"/>
                    <a:pt x="489" y="1018"/>
                  </a:cubicBezTo>
                  <a:cubicBezTo>
                    <a:pt x="489" y="1020"/>
                    <a:pt x="488" y="1018"/>
                    <a:pt x="489" y="1020"/>
                  </a:cubicBezTo>
                  <a:cubicBezTo>
                    <a:pt x="491" y="1023"/>
                    <a:pt x="491" y="1023"/>
                    <a:pt x="491" y="1024"/>
                  </a:cubicBezTo>
                  <a:cubicBezTo>
                    <a:pt x="492" y="1025"/>
                    <a:pt x="492" y="1028"/>
                    <a:pt x="493" y="1028"/>
                  </a:cubicBezTo>
                  <a:cubicBezTo>
                    <a:pt x="494" y="1028"/>
                    <a:pt x="495" y="1029"/>
                    <a:pt x="495" y="1029"/>
                  </a:cubicBezTo>
                  <a:cubicBezTo>
                    <a:pt x="497" y="1031"/>
                    <a:pt x="497" y="1031"/>
                    <a:pt x="497" y="1031"/>
                  </a:cubicBezTo>
                  <a:cubicBezTo>
                    <a:pt x="507" y="1042"/>
                    <a:pt x="506" y="1041"/>
                    <a:pt x="507" y="1042"/>
                  </a:cubicBezTo>
                  <a:cubicBezTo>
                    <a:pt x="508" y="1044"/>
                    <a:pt x="509" y="1045"/>
                    <a:pt x="510" y="1047"/>
                  </a:cubicBezTo>
                  <a:cubicBezTo>
                    <a:pt x="510" y="1048"/>
                    <a:pt x="510" y="1050"/>
                    <a:pt x="510" y="1051"/>
                  </a:cubicBezTo>
                  <a:cubicBezTo>
                    <a:pt x="510" y="1052"/>
                    <a:pt x="510" y="1054"/>
                    <a:pt x="510" y="1054"/>
                  </a:cubicBezTo>
                  <a:cubicBezTo>
                    <a:pt x="510" y="1054"/>
                    <a:pt x="511" y="1056"/>
                    <a:pt x="511" y="1057"/>
                  </a:cubicBezTo>
                  <a:cubicBezTo>
                    <a:pt x="512" y="1057"/>
                    <a:pt x="512" y="1059"/>
                    <a:pt x="513" y="1060"/>
                  </a:cubicBezTo>
                  <a:cubicBezTo>
                    <a:pt x="514" y="1060"/>
                    <a:pt x="514" y="1061"/>
                    <a:pt x="515" y="1061"/>
                  </a:cubicBezTo>
                  <a:cubicBezTo>
                    <a:pt x="515" y="1062"/>
                    <a:pt x="516" y="1064"/>
                    <a:pt x="517" y="1065"/>
                  </a:cubicBezTo>
                  <a:cubicBezTo>
                    <a:pt x="519" y="1067"/>
                    <a:pt x="519" y="1068"/>
                    <a:pt x="519" y="1068"/>
                  </a:cubicBezTo>
                  <a:cubicBezTo>
                    <a:pt x="519" y="1068"/>
                    <a:pt x="519" y="1068"/>
                    <a:pt x="519" y="1068"/>
                  </a:cubicBezTo>
                  <a:cubicBezTo>
                    <a:pt x="519" y="1068"/>
                    <a:pt x="519" y="1068"/>
                    <a:pt x="519" y="1068"/>
                  </a:cubicBezTo>
                  <a:cubicBezTo>
                    <a:pt x="521" y="1071"/>
                    <a:pt x="521" y="1071"/>
                    <a:pt x="521" y="1071"/>
                  </a:cubicBezTo>
                  <a:cubicBezTo>
                    <a:pt x="522" y="1074"/>
                    <a:pt x="522" y="1074"/>
                    <a:pt x="522" y="1074"/>
                  </a:cubicBezTo>
                  <a:cubicBezTo>
                    <a:pt x="523" y="1077"/>
                    <a:pt x="523" y="1077"/>
                    <a:pt x="523" y="1077"/>
                  </a:cubicBezTo>
                  <a:cubicBezTo>
                    <a:pt x="524" y="1079"/>
                    <a:pt x="524" y="1079"/>
                    <a:pt x="524" y="1079"/>
                  </a:cubicBezTo>
                  <a:cubicBezTo>
                    <a:pt x="526" y="1084"/>
                    <a:pt x="526" y="1084"/>
                    <a:pt x="526" y="1084"/>
                  </a:cubicBezTo>
                  <a:cubicBezTo>
                    <a:pt x="527" y="1088"/>
                    <a:pt x="527" y="1088"/>
                    <a:pt x="527" y="1088"/>
                  </a:cubicBezTo>
                  <a:cubicBezTo>
                    <a:pt x="530" y="1091"/>
                    <a:pt x="530" y="1091"/>
                    <a:pt x="530" y="1091"/>
                  </a:cubicBezTo>
                  <a:cubicBezTo>
                    <a:pt x="532" y="1098"/>
                    <a:pt x="532" y="1098"/>
                    <a:pt x="532" y="1098"/>
                  </a:cubicBezTo>
                  <a:cubicBezTo>
                    <a:pt x="532" y="1098"/>
                    <a:pt x="532" y="1101"/>
                    <a:pt x="532" y="1103"/>
                  </a:cubicBezTo>
                  <a:cubicBezTo>
                    <a:pt x="532" y="1104"/>
                    <a:pt x="531" y="1107"/>
                    <a:pt x="530" y="1107"/>
                  </a:cubicBezTo>
                  <a:cubicBezTo>
                    <a:pt x="530" y="1107"/>
                    <a:pt x="529" y="1109"/>
                    <a:pt x="528" y="1109"/>
                  </a:cubicBezTo>
                  <a:cubicBezTo>
                    <a:pt x="526" y="1109"/>
                    <a:pt x="525" y="1110"/>
                    <a:pt x="525" y="1110"/>
                  </a:cubicBezTo>
                  <a:cubicBezTo>
                    <a:pt x="525" y="1110"/>
                    <a:pt x="524" y="1111"/>
                    <a:pt x="526" y="1113"/>
                  </a:cubicBezTo>
                  <a:cubicBezTo>
                    <a:pt x="529" y="1117"/>
                    <a:pt x="529" y="1117"/>
                    <a:pt x="529" y="1117"/>
                  </a:cubicBezTo>
                  <a:cubicBezTo>
                    <a:pt x="529" y="1117"/>
                    <a:pt x="529" y="1118"/>
                    <a:pt x="531" y="1120"/>
                  </a:cubicBezTo>
                  <a:cubicBezTo>
                    <a:pt x="532" y="1122"/>
                    <a:pt x="531" y="1120"/>
                    <a:pt x="532" y="1122"/>
                  </a:cubicBezTo>
                  <a:cubicBezTo>
                    <a:pt x="534" y="1123"/>
                    <a:pt x="532" y="1124"/>
                    <a:pt x="533" y="1125"/>
                  </a:cubicBezTo>
                  <a:cubicBezTo>
                    <a:pt x="533" y="1126"/>
                    <a:pt x="532" y="1129"/>
                    <a:pt x="533" y="1129"/>
                  </a:cubicBezTo>
                  <a:cubicBezTo>
                    <a:pt x="538" y="1130"/>
                    <a:pt x="540" y="1131"/>
                    <a:pt x="540" y="1131"/>
                  </a:cubicBezTo>
                  <a:cubicBezTo>
                    <a:pt x="541" y="1133"/>
                    <a:pt x="541" y="1133"/>
                    <a:pt x="541" y="1133"/>
                  </a:cubicBezTo>
                  <a:cubicBezTo>
                    <a:pt x="541" y="1133"/>
                    <a:pt x="539" y="1134"/>
                    <a:pt x="542" y="1135"/>
                  </a:cubicBezTo>
                  <a:cubicBezTo>
                    <a:pt x="545" y="1136"/>
                    <a:pt x="546" y="1136"/>
                    <a:pt x="546" y="1136"/>
                  </a:cubicBezTo>
                  <a:cubicBezTo>
                    <a:pt x="548" y="1138"/>
                    <a:pt x="548" y="1138"/>
                    <a:pt x="548" y="1138"/>
                  </a:cubicBezTo>
                  <a:cubicBezTo>
                    <a:pt x="548" y="1138"/>
                    <a:pt x="548" y="1139"/>
                    <a:pt x="550" y="1139"/>
                  </a:cubicBezTo>
                  <a:cubicBezTo>
                    <a:pt x="551" y="1140"/>
                    <a:pt x="549" y="1138"/>
                    <a:pt x="554" y="1139"/>
                  </a:cubicBezTo>
                  <a:cubicBezTo>
                    <a:pt x="559" y="1140"/>
                    <a:pt x="559" y="1140"/>
                    <a:pt x="560" y="1139"/>
                  </a:cubicBezTo>
                  <a:cubicBezTo>
                    <a:pt x="561" y="1138"/>
                    <a:pt x="559" y="1138"/>
                    <a:pt x="563" y="1138"/>
                  </a:cubicBezTo>
                  <a:cubicBezTo>
                    <a:pt x="567" y="1137"/>
                    <a:pt x="572" y="1136"/>
                    <a:pt x="572" y="1136"/>
                  </a:cubicBezTo>
                  <a:cubicBezTo>
                    <a:pt x="573" y="1136"/>
                    <a:pt x="576" y="1137"/>
                    <a:pt x="576" y="1137"/>
                  </a:cubicBezTo>
                  <a:cubicBezTo>
                    <a:pt x="576" y="1137"/>
                    <a:pt x="578" y="1139"/>
                    <a:pt x="579" y="1138"/>
                  </a:cubicBezTo>
                  <a:cubicBezTo>
                    <a:pt x="581" y="1137"/>
                    <a:pt x="582" y="1135"/>
                    <a:pt x="583" y="1135"/>
                  </a:cubicBezTo>
                  <a:cubicBezTo>
                    <a:pt x="584" y="1135"/>
                    <a:pt x="585" y="1134"/>
                    <a:pt x="585" y="1133"/>
                  </a:cubicBezTo>
                  <a:cubicBezTo>
                    <a:pt x="586" y="1133"/>
                    <a:pt x="584" y="1133"/>
                    <a:pt x="588" y="1132"/>
                  </a:cubicBezTo>
                  <a:cubicBezTo>
                    <a:pt x="592" y="1131"/>
                    <a:pt x="591" y="1131"/>
                    <a:pt x="594" y="1131"/>
                  </a:cubicBezTo>
                  <a:cubicBezTo>
                    <a:pt x="597" y="1130"/>
                    <a:pt x="592" y="1129"/>
                    <a:pt x="597" y="1130"/>
                  </a:cubicBezTo>
                  <a:cubicBezTo>
                    <a:pt x="602" y="1131"/>
                    <a:pt x="598" y="1130"/>
                    <a:pt x="598" y="1130"/>
                  </a:cubicBezTo>
                  <a:cubicBezTo>
                    <a:pt x="604" y="1131"/>
                    <a:pt x="604" y="1131"/>
                    <a:pt x="604" y="1131"/>
                  </a:cubicBezTo>
                  <a:cubicBezTo>
                    <a:pt x="604" y="1131"/>
                    <a:pt x="605" y="1131"/>
                    <a:pt x="608" y="1132"/>
                  </a:cubicBezTo>
                  <a:cubicBezTo>
                    <a:pt x="611" y="1133"/>
                    <a:pt x="616" y="1130"/>
                    <a:pt x="618" y="1131"/>
                  </a:cubicBezTo>
                  <a:cubicBezTo>
                    <a:pt x="620" y="1131"/>
                    <a:pt x="619" y="1131"/>
                    <a:pt x="621" y="1131"/>
                  </a:cubicBezTo>
                  <a:cubicBezTo>
                    <a:pt x="624" y="1132"/>
                    <a:pt x="624" y="1132"/>
                    <a:pt x="624" y="1132"/>
                  </a:cubicBezTo>
                  <a:cubicBezTo>
                    <a:pt x="627" y="1132"/>
                    <a:pt x="625" y="1134"/>
                    <a:pt x="627" y="1132"/>
                  </a:cubicBezTo>
                  <a:cubicBezTo>
                    <a:pt x="627" y="1132"/>
                    <a:pt x="627" y="1132"/>
                    <a:pt x="627" y="1132"/>
                  </a:cubicBezTo>
                  <a:cubicBezTo>
                    <a:pt x="627" y="1132"/>
                    <a:pt x="627" y="1132"/>
                    <a:pt x="628" y="1132"/>
                  </a:cubicBezTo>
                  <a:cubicBezTo>
                    <a:pt x="630" y="1131"/>
                    <a:pt x="627" y="1132"/>
                    <a:pt x="630" y="1131"/>
                  </a:cubicBezTo>
                  <a:cubicBezTo>
                    <a:pt x="632" y="1130"/>
                    <a:pt x="632" y="1130"/>
                    <a:pt x="632" y="1130"/>
                  </a:cubicBezTo>
                  <a:cubicBezTo>
                    <a:pt x="632" y="1130"/>
                    <a:pt x="632" y="1130"/>
                    <a:pt x="633" y="1130"/>
                  </a:cubicBezTo>
                  <a:cubicBezTo>
                    <a:pt x="634" y="1129"/>
                    <a:pt x="631" y="1129"/>
                    <a:pt x="634" y="1129"/>
                  </a:cubicBezTo>
                  <a:cubicBezTo>
                    <a:pt x="638" y="1129"/>
                    <a:pt x="637" y="1129"/>
                    <a:pt x="640" y="1128"/>
                  </a:cubicBezTo>
                  <a:cubicBezTo>
                    <a:pt x="643" y="1128"/>
                    <a:pt x="645" y="1128"/>
                    <a:pt x="645" y="1126"/>
                  </a:cubicBezTo>
                  <a:cubicBezTo>
                    <a:pt x="645" y="1124"/>
                    <a:pt x="645" y="1124"/>
                    <a:pt x="645" y="1124"/>
                  </a:cubicBezTo>
                  <a:cubicBezTo>
                    <a:pt x="645" y="1124"/>
                    <a:pt x="646" y="1124"/>
                    <a:pt x="649" y="1124"/>
                  </a:cubicBezTo>
                  <a:cubicBezTo>
                    <a:pt x="649" y="1124"/>
                    <a:pt x="649" y="1124"/>
                    <a:pt x="649" y="1124"/>
                  </a:cubicBezTo>
                  <a:cubicBezTo>
                    <a:pt x="650" y="1124"/>
                    <a:pt x="650" y="1124"/>
                    <a:pt x="649" y="1124"/>
                  </a:cubicBezTo>
                  <a:cubicBezTo>
                    <a:pt x="650" y="1124"/>
                    <a:pt x="650" y="1124"/>
                    <a:pt x="650" y="1124"/>
                  </a:cubicBezTo>
                  <a:cubicBezTo>
                    <a:pt x="651" y="1124"/>
                    <a:pt x="652" y="1124"/>
                    <a:pt x="652" y="1125"/>
                  </a:cubicBezTo>
                  <a:cubicBezTo>
                    <a:pt x="653" y="1126"/>
                    <a:pt x="653" y="1126"/>
                    <a:pt x="656" y="1124"/>
                  </a:cubicBezTo>
                  <a:cubicBezTo>
                    <a:pt x="660" y="1122"/>
                    <a:pt x="686" y="1098"/>
                    <a:pt x="687" y="1098"/>
                  </a:cubicBezTo>
                  <a:cubicBezTo>
                    <a:pt x="689" y="1098"/>
                    <a:pt x="692" y="1095"/>
                    <a:pt x="693" y="1095"/>
                  </a:cubicBezTo>
                  <a:cubicBezTo>
                    <a:pt x="694" y="1094"/>
                    <a:pt x="695" y="1093"/>
                    <a:pt x="696" y="1091"/>
                  </a:cubicBezTo>
                  <a:cubicBezTo>
                    <a:pt x="697" y="1090"/>
                    <a:pt x="691" y="1091"/>
                    <a:pt x="697" y="1090"/>
                  </a:cubicBezTo>
                  <a:cubicBezTo>
                    <a:pt x="702" y="1088"/>
                    <a:pt x="705" y="1080"/>
                    <a:pt x="707" y="1078"/>
                  </a:cubicBezTo>
                  <a:cubicBezTo>
                    <a:pt x="710" y="1076"/>
                    <a:pt x="712" y="1074"/>
                    <a:pt x="712" y="1073"/>
                  </a:cubicBezTo>
                  <a:cubicBezTo>
                    <a:pt x="712" y="1072"/>
                    <a:pt x="714" y="1069"/>
                    <a:pt x="714" y="1069"/>
                  </a:cubicBezTo>
                  <a:cubicBezTo>
                    <a:pt x="717" y="1064"/>
                    <a:pt x="717" y="1064"/>
                    <a:pt x="717" y="1064"/>
                  </a:cubicBezTo>
                  <a:cubicBezTo>
                    <a:pt x="717" y="1064"/>
                    <a:pt x="719" y="1062"/>
                    <a:pt x="720" y="1060"/>
                  </a:cubicBezTo>
                  <a:cubicBezTo>
                    <a:pt x="720" y="1059"/>
                    <a:pt x="721" y="1059"/>
                    <a:pt x="721" y="1058"/>
                  </a:cubicBezTo>
                  <a:cubicBezTo>
                    <a:pt x="721" y="1057"/>
                    <a:pt x="722" y="1056"/>
                    <a:pt x="722" y="1055"/>
                  </a:cubicBezTo>
                  <a:cubicBezTo>
                    <a:pt x="723" y="1053"/>
                    <a:pt x="727" y="1049"/>
                    <a:pt x="729" y="1048"/>
                  </a:cubicBezTo>
                  <a:cubicBezTo>
                    <a:pt x="731" y="1046"/>
                    <a:pt x="733" y="1046"/>
                    <a:pt x="735" y="1044"/>
                  </a:cubicBezTo>
                  <a:cubicBezTo>
                    <a:pt x="737" y="1043"/>
                    <a:pt x="738" y="1043"/>
                    <a:pt x="738" y="1041"/>
                  </a:cubicBezTo>
                  <a:cubicBezTo>
                    <a:pt x="739" y="1040"/>
                    <a:pt x="740" y="1037"/>
                    <a:pt x="741" y="1036"/>
                  </a:cubicBezTo>
                  <a:cubicBezTo>
                    <a:pt x="742" y="1034"/>
                    <a:pt x="742" y="1031"/>
                    <a:pt x="742" y="1029"/>
                  </a:cubicBezTo>
                  <a:cubicBezTo>
                    <a:pt x="743" y="1027"/>
                    <a:pt x="742" y="1029"/>
                    <a:pt x="743" y="1026"/>
                  </a:cubicBezTo>
                  <a:cubicBezTo>
                    <a:pt x="744" y="1023"/>
                    <a:pt x="744" y="1025"/>
                    <a:pt x="744" y="1023"/>
                  </a:cubicBezTo>
                  <a:cubicBezTo>
                    <a:pt x="745" y="1021"/>
                    <a:pt x="745" y="1019"/>
                    <a:pt x="746" y="1018"/>
                  </a:cubicBezTo>
                  <a:cubicBezTo>
                    <a:pt x="747" y="1017"/>
                    <a:pt x="747" y="1014"/>
                    <a:pt x="747" y="1012"/>
                  </a:cubicBezTo>
                  <a:cubicBezTo>
                    <a:pt x="748" y="1011"/>
                    <a:pt x="751" y="1013"/>
                    <a:pt x="749" y="1007"/>
                  </a:cubicBezTo>
                  <a:cubicBezTo>
                    <a:pt x="748" y="1001"/>
                    <a:pt x="749" y="1003"/>
                    <a:pt x="748" y="1001"/>
                  </a:cubicBezTo>
                  <a:cubicBezTo>
                    <a:pt x="746" y="999"/>
                    <a:pt x="744" y="1000"/>
                    <a:pt x="743" y="997"/>
                  </a:cubicBezTo>
                  <a:cubicBezTo>
                    <a:pt x="743" y="995"/>
                    <a:pt x="749" y="990"/>
                    <a:pt x="749" y="989"/>
                  </a:cubicBezTo>
                  <a:cubicBezTo>
                    <a:pt x="750" y="989"/>
                    <a:pt x="752" y="987"/>
                    <a:pt x="753" y="986"/>
                  </a:cubicBezTo>
                  <a:cubicBezTo>
                    <a:pt x="755" y="984"/>
                    <a:pt x="757" y="983"/>
                    <a:pt x="758" y="982"/>
                  </a:cubicBezTo>
                  <a:cubicBezTo>
                    <a:pt x="759" y="982"/>
                    <a:pt x="760" y="981"/>
                    <a:pt x="763" y="981"/>
                  </a:cubicBezTo>
                  <a:cubicBezTo>
                    <a:pt x="765" y="981"/>
                    <a:pt x="774" y="978"/>
                    <a:pt x="777" y="977"/>
                  </a:cubicBezTo>
                  <a:cubicBezTo>
                    <a:pt x="780" y="975"/>
                    <a:pt x="780" y="975"/>
                    <a:pt x="783" y="974"/>
                  </a:cubicBezTo>
                  <a:cubicBezTo>
                    <a:pt x="785" y="972"/>
                    <a:pt x="788" y="967"/>
                    <a:pt x="788" y="966"/>
                  </a:cubicBezTo>
                  <a:cubicBezTo>
                    <a:pt x="789" y="965"/>
                    <a:pt x="789" y="964"/>
                    <a:pt x="788" y="961"/>
                  </a:cubicBezTo>
                  <a:cubicBezTo>
                    <a:pt x="787" y="958"/>
                    <a:pt x="786" y="960"/>
                    <a:pt x="787" y="958"/>
                  </a:cubicBezTo>
                  <a:cubicBezTo>
                    <a:pt x="787" y="955"/>
                    <a:pt x="788" y="954"/>
                    <a:pt x="788" y="954"/>
                  </a:cubicBezTo>
                  <a:cubicBezTo>
                    <a:pt x="788" y="954"/>
                    <a:pt x="789" y="953"/>
                    <a:pt x="789" y="951"/>
                  </a:cubicBezTo>
                  <a:cubicBezTo>
                    <a:pt x="790" y="950"/>
                    <a:pt x="790" y="948"/>
                    <a:pt x="790" y="945"/>
                  </a:cubicBezTo>
                  <a:cubicBezTo>
                    <a:pt x="791" y="943"/>
                    <a:pt x="792" y="945"/>
                    <a:pt x="791" y="941"/>
                  </a:cubicBezTo>
                  <a:cubicBezTo>
                    <a:pt x="791" y="937"/>
                    <a:pt x="791" y="935"/>
                    <a:pt x="790" y="933"/>
                  </a:cubicBezTo>
                  <a:cubicBezTo>
                    <a:pt x="789" y="931"/>
                    <a:pt x="787" y="931"/>
                    <a:pt x="787" y="928"/>
                  </a:cubicBezTo>
                  <a:cubicBezTo>
                    <a:pt x="786" y="925"/>
                    <a:pt x="785" y="923"/>
                    <a:pt x="785" y="921"/>
                  </a:cubicBezTo>
                  <a:cubicBezTo>
                    <a:pt x="785" y="920"/>
                    <a:pt x="784" y="916"/>
                    <a:pt x="784" y="915"/>
                  </a:cubicBezTo>
                  <a:cubicBezTo>
                    <a:pt x="784" y="914"/>
                    <a:pt x="784" y="914"/>
                    <a:pt x="781" y="910"/>
                  </a:cubicBezTo>
                  <a:cubicBezTo>
                    <a:pt x="779" y="906"/>
                    <a:pt x="777" y="904"/>
                    <a:pt x="778" y="904"/>
                  </a:cubicBezTo>
                  <a:cubicBezTo>
                    <a:pt x="779" y="904"/>
                    <a:pt x="792" y="895"/>
                    <a:pt x="793" y="893"/>
                  </a:cubicBezTo>
                  <a:cubicBezTo>
                    <a:pt x="793" y="891"/>
                    <a:pt x="795" y="888"/>
                    <a:pt x="796" y="887"/>
                  </a:cubicBezTo>
                  <a:cubicBezTo>
                    <a:pt x="797" y="886"/>
                    <a:pt x="815" y="870"/>
                    <a:pt x="816" y="869"/>
                  </a:cubicBezTo>
                  <a:cubicBezTo>
                    <a:pt x="816" y="868"/>
                    <a:pt x="818" y="866"/>
                    <a:pt x="819" y="866"/>
                  </a:cubicBezTo>
                  <a:cubicBezTo>
                    <a:pt x="821" y="865"/>
                    <a:pt x="821" y="864"/>
                    <a:pt x="823" y="862"/>
                  </a:cubicBezTo>
                  <a:cubicBezTo>
                    <a:pt x="826" y="860"/>
                    <a:pt x="824" y="859"/>
                    <a:pt x="828" y="859"/>
                  </a:cubicBezTo>
                  <a:cubicBezTo>
                    <a:pt x="831" y="859"/>
                    <a:pt x="832" y="859"/>
                    <a:pt x="832" y="859"/>
                  </a:cubicBezTo>
                  <a:cubicBezTo>
                    <a:pt x="832" y="859"/>
                    <a:pt x="847" y="853"/>
                    <a:pt x="849" y="851"/>
                  </a:cubicBezTo>
                  <a:cubicBezTo>
                    <a:pt x="851" y="850"/>
                    <a:pt x="851" y="850"/>
                    <a:pt x="854" y="849"/>
                  </a:cubicBezTo>
                  <a:cubicBezTo>
                    <a:pt x="856" y="847"/>
                    <a:pt x="856" y="847"/>
                    <a:pt x="858" y="846"/>
                  </a:cubicBezTo>
                  <a:cubicBezTo>
                    <a:pt x="859" y="844"/>
                    <a:pt x="858" y="847"/>
                    <a:pt x="859" y="843"/>
                  </a:cubicBezTo>
                  <a:cubicBezTo>
                    <a:pt x="860" y="840"/>
                    <a:pt x="861" y="839"/>
                    <a:pt x="861" y="838"/>
                  </a:cubicBezTo>
                  <a:cubicBezTo>
                    <a:pt x="861" y="838"/>
                    <a:pt x="859" y="840"/>
                    <a:pt x="865" y="834"/>
                  </a:cubicBezTo>
                  <a:cubicBezTo>
                    <a:pt x="871" y="829"/>
                    <a:pt x="871" y="829"/>
                    <a:pt x="871" y="829"/>
                  </a:cubicBezTo>
                  <a:cubicBezTo>
                    <a:pt x="871" y="829"/>
                    <a:pt x="871" y="831"/>
                    <a:pt x="872" y="825"/>
                  </a:cubicBezTo>
                  <a:cubicBezTo>
                    <a:pt x="873" y="818"/>
                    <a:pt x="869" y="806"/>
                    <a:pt x="869" y="802"/>
                  </a:cubicBezTo>
                  <a:cubicBezTo>
                    <a:pt x="869" y="798"/>
                    <a:pt x="869" y="796"/>
                    <a:pt x="869" y="794"/>
                  </a:cubicBezTo>
                  <a:cubicBezTo>
                    <a:pt x="870" y="792"/>
                    <a:pt x="867" y="794"/>
                    <a:pt x="869" y="788"/>
                  </a:cubicBezTo>
                  <a:cubicBezTo>
                    <a:pt x="872" y="782"/>
                    <a:pt x="872" y="781"/>
                    <a:pt x="873" y="779"/>
                  </a:cubicBezTo>
                  <a:cubicBezTo>
                    <a:pt x="874" y="777"/>
                    <a:pt x="873" y="775"/>
                    <a:pt x="873" y="775"/>
                  </a:cubicBezTo>
                  <a:cubicBezTo>
                    <a:pt x="873" y="773"/>
                    <a:pt x="873" y="773"/>
                    <a:pt x="873" y="773"/>
                  </a:cubicBezTo>
                  <a:cubicBezTo>
                    <a:pt x="873" y="773"/>
                    <a:pt x="872" y="771"/>
                    <a:pt x="872" y="770"/>
                  </a:cubicBezTo>
                  <a:cubicBezTo>
                    <a:pt x="872" y="769"/>
                    <a:pt x="871" y="761"/>
                    <a:pt x="871" y="760"/>
                  </a:cubicBezTo>
                  <a:cubicBezTo>
                    <a:pt x="872" y="759"/>
                    <a:pt x="868" y="748"/>
                    <a:pt x="868" y="748"/>
                  </a:cubicBezTo>
                  <a:cubicBezTo>
                    <a:pt x="868" y="748"/>
                    <a:pt x="865" y="746"/>
                    <a:pt x="864" y="745"/>
                  </a:cubicBezTo>
                  <a:cubicBezTo>
                    <a:pt x="864" y="745"/>
                    <a:pt x="861" y="741"/>
                    <a:pt x="860" y="740"/>
                  </a:cubicBezTo>
                  <a:cubicBezTo>
                    <a:pt x="859" y="739"/>
                    <a:pt x="857" y="738"/>
                    <a:pt x="857" y="738"/>
                  </a:cubicBezTo>
                  <a:cubicBezTo>
                    <a:pt x="856" y="735"/>
                    <a:pt x="856" y="735"/>
                    <a:pt x="856" y="735"/>
                  </a:cubicBezTo>
                  <a:cubicBezTo>
                    <a:pt x="856" y="735"/>
                    <a:pt x="858" y="739"/>
                    <a:pt x="856" y="729"/>
                  </a:cubicBezTo>
                  <a:cubicBezTo>
                    <a:pt x="854" y="719"/>
                    <a:pt x="855" y="721"/>
                    <a:pt x="855" y="719"/>
                  </a:cubicBezTo>
                  <a:cubicBezTo>
                    <a:pt x="854" y="717"/>
                    <a:pt x="854" y="716"/>
                    <a:pt x="854" y="714"/>
                  </a:cubicBezTo>
                  <a:cubicBezTo>
                    <a:pt x="855" y="712"/>
                    <a:pt x="855" y="708"/>
                    <a:pt x="855" y="707"/>
                  </a:cubicBezTo>
                  <a:cubicBezTo>
                    <a:pt x="855" y="707"/>
                    <a:pt x="855" y="710"/>
                    <a:pt x="855" y="705"/>
                  </a:cubicBezTo>
                  <a:cubicBezTo>
                    <a:pt x="855" y="701"/>
                    <a:pt x="854" y="700"/>
                    <a:pt x="854" y="699"/>
                  </a:cubicBezTo>
                  <a:cubicBezTo>
                    <a:pt x="854" y="697"/>
                    <a:pt x="854" y="697"/>
                    <a:pt x="852" y="695"/>
                  </a:cubicBezTo>
                  <a:cubicBezTo>
                    <a:pt x="851" y="692"/>
                    <a:pt x="847" y="678"/>
                    <a:pt x="847" y="677"/>
                  </a:cubicBezTo>
                  <a:cubicBezTo>
                    <a:pt x="847" y="676"/>
                    <a:pt x="848" y="676"/>
                    <a:pt x="848" y="674"/>
                  </a:cubicBezTo>
                  <a:cubicBezTo>
                    <a:pt x="849" y="673"/>
                    <a:pt x="855" y="659"/>
                    <a:pt x="857" y="656"/>
                  </a:cubicBezTo>
                  <a:cubicBezTo>
                    <a:pt x="859" y="654"/>
                    <a:pt x="858" y="653"/>
                    <a:pt x="861" y="651"/>
                  </a:cubicBezTo>
                  <a:cubicBezTo>
                    <a:pt x="864" y="648"/>
                    <a:pt x="864" y="649"/>
                    <a:pt x="865" y="646"/>
                  </a:cubicBezTo>
                  <a:cubicBezTo>
                    <a:pt x="866" y="643"/>
                    <a:pt x="866" y="641"/>
                    <a:pt x="866" y="641"/>
                  </a:cubicBezTo>
                  <a:cubicBezTo>
                    <a:pt x="866" y="641"/>
                    <a:pt x="866" y="641"/>
                    <a:pt x="869" y="637"/>
                  </a:cubicBezTo>
                  <a:cubicBezTo>
                    <a:pt x="875" y="627"/>
                    <a:pt x="871" y="630"/>
                    <a:pt x="876" y="627"/>
                  </a:cubicBezTo>
                  <a:cubicBezTo>
                    <a:pt x="882" y="623"/>
                    <a:pt x="876" y="627"/>
                    <a:pt x="880" y="624"/>
                  </a:cubicBezTo>
                  <a:cubicBezTo>
                    <a:pt x="884" y="620"/>
                    <a:pt x="868" y="639"/>
                    <a:pt x="885" y="619"/>
                  </a:cubicBezTo>
                  <a:cubicBezTo>
                    <a:pt x="902" y="598"/>
                    <a:pt x="898" y="603"/>
                    <a:pt x="902" y="598"/>
                  </a:cubicBezTo>
                  <a:cubicBezTo>
                    <a:pt x="907" y="594"/>
                    <a:pt x="905" y="597"/>
                    <a:pt x="908" y="594"/>
                  </a:cubicBezTo>
                  <a:cubicBezTo>
                    <a:pt x="911" y="590"/>
                    <a:pt x="910" y="591"/>
                    <a:pt x="912" y="589"/>
                  </a:cubicBezTo>
                  <a:cubicBezTo>
                    <a:pt x="914" y="586"/>
                    <a:pt x="912" y="591"/>
                    <a:pt x="914" y="588"/>
                  </a:cubicBezTo>
                  <a:cubicBezTo>
                    <a:pt x="916" y="585"/>
                    <a:pt x="915" y="586"/>
                    <a:pt x="917" y="584"/>
                  </a:cubicBezTo>
                  <a:cubicBezTo>
                    <a:pt x="919" y="582"/>
                    <a:pt x="918" y="583"/>
                    <a:pt x="918" y="583"/>
                  </a:cubicBezTo>
                  <a:cubicBezTo>
                    <a:pt x="921" y="579"/>
                    <a:pt x="921" y="579"/>
                    <a:pt x="921" y="579"/>
                  </a:cubicBezTo>
                  <a:cubicBezTo>
                    <a:pt x="921" y="579"/>
                    <a:pt x="927" y="576"/>
                    <a:pt x="928" y="575"/>
                  </a:cubicBezTo>
                  <a:cubicBezTo>
                    <a:pt x="929" y="574"/>
                    <a:pt x="931" y="568"/>
                    <a:pt x="933" y="568"/>
                  </a:cubicBezTo>
                  <a:cubicBezTo>
                    <a:pt x="936" y="567"/>
                    <a:pt x="943" y="564"/>
                    <a:pt x="945" y="563"/>
                  </a:cubicBezTo>
                  <a:cubicBezTo>
                    <a:pt x="947" y="561"/>
                    <a:pt x="948" y="560"/>
                    <a:pt x="951" y="559"/>
                  </a:cubicBezTo>
                  <a:cubicBezTo>
                    <a:pt x="954" y="558"/>
                    <a:pt x="954" y="557"/>
                    <a:pt x="954" y="557"/>
                  </a:cubicBezTo>
                  <a:cubicBezTo>
                    <a:pt x="956" y="556"/>
                    <a:pt x="956" y="556"/>
                    <a:pt x="956" y="556"/>
                  </a:cubicBezTo>
                  <a:cubicBezTo>
                    <a:pt x="956" y="556"/>
                    <a:pt x="970" y="542"/>
                    <a:pt x="971" y="541"/>
                  </a:cubicBezTo>
                  <a:cubicBezTo>
                    <a:pt x="972" y="540"/>
                    <a:pt x="976" y="536"/>
                    <a:pt x="977" y="536"/>
                  </a:cubicBezTo>
                  <a:cubicBezTo>
                    <a:pt x="978" y="535"/>
                    <a:pt x="981" y="528"/>
                    <a:pt x="981" y="528"/>
                  </a:cubicBezTo>
                  <a:cubicBezTo>
                    <a:pt x="983" y="524"/>
                    <a:pt x="983" y="524"/>
                    <a:pt x="983" y="524"/>
                  </a:cubicBezTo>
                  <a:cubicBezTo>
                    <a:pt x="983" y="524"/>
                    <a:pt x="992" y="512"/>
                    <a:pt x="995" y="509"/>
                  </a:cubicBezTo>
                  <a:cubicBezTo>
                    <a:pt x="997" y="507"/>
                    <a:pt x="997" y="507"/>
                    <a:pt x="999" y="504"/>
                  </a:cubicBezTo>
                  <a:cubicBezTo>
                    <a:pt x="1000" y="502"/>
                    <a:pt x="1000" y="501"/>
                    <a:pt x="1001" y="499"/>
                  </a:cubicBezTo>
                  <a:cubicBezTo>
                    <a:pt x="1001" y="497"/>
                    <a:pt x="1001" y="496"/>
                    <a:pt x="1002" y="494"/>
                  </a:cubicBezTo>
                  <a:cubicBezTo>
                    <a:pt x="1002" y="493"/>
                    <a:pt x="1004" y="488"/>
                    <a:pt x="1004" y="487"/>
                  </a:cubicBezTo>
                  <a:cubicBezTo>
                    <a:pt x="1005" y="486"/>
                    <a:pt x="1007" y="483"/>
                    <a:pt x="1008" y="483"/>
                  </a:cubicBezTo>
                  <a:cubicBezTo>
                    <a:pt x="1008" y="482"/>
                    <a:pt x="1012" y="474"/>
                    <a:pt x="1013" y="471"/>
                  </a:cubicBezTo>
                  <a:cubicBezTo>
                    <a:pt x="1014" y="468"/>
                    <a:pt x="1006" y="476"/>
                    <a:pt x="1015" y="468"/>
                  </a:cubicBezTo>
                  <a:cubicBezTo>
                    <a:pt x="1023" y="459"/>
                    <a:pt x="1023" y="458"/>
                    <a:pt x="1023" y="458"/>
                  </a:cubicBezTo>
                  <a:cubicBezTo>
                    <a:pt x="1023" y="458"/>
                    <a:pt x="1023" y="455"/>
                    <a:pt x="1024" y="454"/>
                  </a:cubicBezTo>
                  <a:cubicBezTo>
                    <a:pt x="1025" y="452"/>
                    <a:pt x="1025" y="451"/>
                    <a:pt x="1025" y="450"/>
                  </a:cubicBezTo>
                  <a:cubicBezTo>
                    <a:pt x="1026" y="449"/>
                    <a:pt x="1026" y="447"/>
                    <a:pt x="1027" y="446"/>
                  </a:cubicBezTo>
                  <a:cubicBezTo>
                    <a:pt x="1027" y="445"/>
                    <a:pt x="1027" y="444"/>
                    <a:pt x="1028" y="442"/>
                  </a:cubicBezTo>
                  <a:cubicBezTo>
                    <a:pt x="1029" y="441"/>
                    <a:pt x="1030" y="437"/>
                    <a:pt x="1030" y="437"/>
                  </a:cubicBezTo>
                  <a:cubicBezTo>
                    <a:pt x="1030" y="436"/>
                    <a:pt x="1027" y="433"/>
                    <a:pt x="1028" y="431"/>
                  </a:cubicBezTo>
                  <a:cubicBezTo>
                    <a:pt x="1030" y="430"/>
                    <a:pt x="1031" y="429"/>
                    <a:pt x="1031" y="427"/>
                  </a:cubicBezTo>
                  <a:cubicBezTo>
                    <a:pt x="1031" y="426"/>
                    <a:pt x="1031" y="427"/>
                    <a:pt x="1031" y="423"/>
                  </a:cubicBezTo>
                  <a:cubicBezTo>
                    <a:pt x="1031" y="420"/>
                    <a:pt x="1032" y="419"/>
                    <a:pt x="1032" y="418"/>
                  </a:cubicBezTo>
                  <a:close/>
                </a:path>
              </a:pathLst>
            </a:custGeom>
            <a:grpFill/>
            <a:ln w="9525">
              <a:noFill/>
              <a:round/>
            </a:ln>
          </p:spPr>
          <p:txBody>
            <a:bodyPr vert="horz" wrap="square" lIns="91440" tIns="45720" rIns="91440" bIns="45720" numCol="1" anchor="t" anchorCtr="0" compatLnSpc="1"/>
            <a:lstStyle/>
            <a:p>
              <a:endParaRPr lang="en-US"/>
            </a:p>
          </p:txBody>
        </p:sp>
        <p:sp>
          <p:nvSpPr>
            <p:cNvPr id="1030" name="Freeform 6"/>
            <p:cNvSpPr/>
            <p:nvPr/>
          </p:nvSpPr>
          <p:spPr bwMode="auto">
            <a:xfrm>
              <a:off x="3390901" y="3496277"/>
              <a:ext cx="327025" cy="630238"/>
            </a:xfrm>
            <a:custGeom>
              <a:avLst/>
              <a:gdLst/>
              <a:ahLst/>
              <a:cxnLst>
                <a:cxn ang="0">
                  <a:pos x="107" y="33"/>
                </a:cxn>
                <a:cxn ang="0">
                  <a:pos x="106" y="21"/>
                </a:cxn>
                <a:cxn ang="0">
                  <a:pos x="99" y="5"/>
                </a:cxn>
                <a:cxn ang="0">
                  <a:pos x="90" y="4"/>
                </a:cxn>
                <a:cxn ang="0">
                  <a:pos x="86" y="20"/>
                </a:cxn>
                <a:cxn ang="0">
                  <a:pos x="75" y="31"/>
                </a:cxn>
                <a:cxn ang="0">
                  <a:pos x="60" y="48"/>
                </a:cxn>
                <a:cxn ang="0">
                  <a:pos x="50" y="55"/>
                </a:cxn>
                <a:cxn ang="0">
                  <a:pos x="40" y="60"/>
                </a:cxn>
                <a:cxn ang="0">
                  <a:pos x="30" y="62"/>
                </a:cxn>
                <a:cxn ang="0">
                  <a:pos x="20" y="66"/>
                </a:cxn>
                <a:cxn ang="0">
                  <a:pos x="21" y="73"/>
                </a:cxn>
                <a:cxn ang="0">
                  <a:pos x="14" y="83"/>
                </a:cxn>
                <a:cxn ang="0">
                  <a:pos x="13" y="93"/>
                </a:cxn>
                <a:cxn ang="0">
                  <a:pos x="18" y="107"/>
                </a:cxn>
                <a:cxn ang="0">
                  <a:pos x="19" y="127"/>
                </a:cxn>
                <a:cxn ang="0">
                  <a:pos x="3" y="146"/>
                </a:cxn>
                <a:cxn ang="0">
                  <a:pos x="1" y="160"/>
                </a:cxn>
                <a:cxn ang="0">
                  <a:pos x="4" y="174"/>
                </a:cxn>
                <a:cxn ang="0">
                  <a:pos x="6" y="184"/>
                </a:cxn>
                <a:cxn ang="0">
                  <a:pos x="4" y="197"/>
                </a:cxn>
                <a:cxn ang="0">
                  <a:pos x="12" y="206"/>
                </a:cxn>
                <a:cxn ang="0">
                  <a:pos x="33" y="215"/>
                </a:cxn>
                <a:cxn ang="0">
                  <a:pos x="42" y="207"/>
                </a:cxn>
                <a:cxn ang="0">
                  <a:pos x="63" y="186"/>
                </a:cxn>
                <a:cxn ang="0">
                  <a:pos x="71" y="151"/>
                </a:cxn>
                <a:cxn ang="0">
                  <a:pos x="79" y="134"/>
                </a:cxn>
                <a:cxn ang="0">
                  <a:pos x="84" y="123"/>
                </a:cxn>
                <a:cxn ang="0">
                  <a:pos x="94" y="95"/>
                </a:cxn>
                <a:cxn ang="0">
                  <a:pos x="94" y="84"/>
                </a:cxn>
                <a:cxn ang="0">
                  <a:pos x="100" y="68"/>
                </a:cxn>
                <a:cxn ang="0">
                  <a:pos x="98" y="53"/>
                </a:cxn>
                <a:cxn ang="0">
                  <a:pos x="105" y="59"/>
                </a:cxn>
                <a:cxn ang="0">
                  <a:pos x="111" y="44"/>
                </a:cxn>
              </a:cxnLst>
              <a:rect l="0" t="0" r="r" b="b"/>
              <a:pathLst>
                <a:path w="113" h="218">
                  <a:moveTo>
                    <a:pt x="108" y="39"/>
                  </a:moveTo>
                  <a:cubicBezTo>
                    <a:pt x="108" y="37"/>
                    <a:pt x="108" y="36"/>
                    <a:pt x="107" y="33"/>
                  </a:cubicBezTo>
                  <a:cubicBezTo>
                    <a:pt x="107" y="31"/>
                    <a:pt x="107" y="31"/>
                    <a:pt x="107" y="28"/>
                  </a:cubicBezTo>
                  <a:cubicBezTo>
                    <a:pt x="107" y="25"/>
                    <a:pt x="107" y="26"/>
                    <a:pt x="106" y="21"/>
                  </a:cubicBezTo>
                  <a:cubicBezTo>
                    <a:pt x="105" y="16"/>
                    <a:pt x="103" y="14"/>
                    <a:pt x="103" y="12"/>
                  </a:cubicBezTo>
                  <a:cubicBezTo>
                    <a:pt x="102" y="10"/>
                    <a:pt x="100" y="8"/>
                    <a:pt x="99" y="5"/>
                  </a:cubicBezTo>
                  <a:cubicBezTo>
                    <a:pt x="98" y="3"/>
                    <a:pt x="97" y="0"/>
                    <a:pt x="95" y="1"/>
                  </a:cubicBezTo>
                  <a:cubicBezTo>
                    <a:pt x="94" y="1"/>
                    <a:pt x="90" y="1"/>
                    <a:pt x="90" y="4"/>
                  </a:cubicBezTo>
                  <a:cubicBezTo>
                    <a:pt x="90" y="7"/>
                    <a:pt x="89" y="12"/>
                    <a:pt x="88" y="14"/>
                  </a:cubicBezTo>
                  <a:cubicBezTo>
                    <a:pt x="88" y="16"/>
                    <a:pt x="87" y="19"/>
                    <a:pt x="86" y="20"/>
                  </a:cubicBezTo>
                  <a:cubicBezTo>
                    <a:pt x="85" y="22"/>
                    <a:pt x="82" y="24"/>
                    <a:pt x="81" y="25"/>
                  </a:cubicBezTo>
                  <a:cubicBezTo>
                    <a:pt x="79" y="27"/>
                    <a:pt x="77" y="29"/>
                    <a:pt x="75" y="31"/>
                  </a:cubicBezTo>
                  <a:cubicBezTo>
                    <a:pt x="74" y="33"/>
                    <a:pt x="72" y="41"/>
                    <a:pt x="68" y="43"/>
                  </a:cubicBezTo>
                  <a:cubicBezTo>
                    <a:pt x="64" y="45"/>
                    <a:pt x="61" y="47"/>
                    <a:pt x="60" y="48"/>
                  </a:cubicBezTo>
                  <a:cubicBezTo>
                    <a:pt x="58" y="50"/>
                    <a:pt x="57" y="52"/>
                    <a:pt x="55" y="53"/>
                  </a:cubicBezTo>
                  <a:cubicBezTo>
                    <a:pt x="54" y="54"/>
                    <a:pt x="50" y="55"/>
                    <a:pt x="50" y="55"/>
                  </a:cubicBezTo>
                  <a:cubicBezTo>
                    <a:pt x="50" y="55"/>
                    <a:pt x="47" y="56"/>
                    <a:pt x="46" y="57"/>
                  </a:cubicBezTo>
                  <a:cubicBezTo>
                    <a:pt x="44" y="58"/>
                    <a:pt x="41" y="60"/>
                    <a:pt x="40" y="60"/>
                  </a:cubicBezTo>
                  <a:cubicBezTo>
                    <a:pt x="38" y="60"/>
                    <a:pt x="37" y="61"/>
                    <a:pt x="35" y="61"/>
                  </a:cubicBezTo>
                  <a:cubicBezTo>
                    <a:pt x="35" y="61"/>
                    <a:pt x="35" y="60"/>
                    <a:pt x="30" y="62"/>
                  </a:cubicBezTo>
                  <a:cubicBezTo>
                    <a:pt x="25" y="64"/>
                    <a:pt x="25" y="64"/>
                    <a:pt x="25" y="64"/>
                  </a:cubicBezTo>
                  <a:cubicBezTo>
                    <a:pt x="25" y="64"/>
                    <a:pt x="20" y="65"/>
                    <a:pt x="20" y="66"/>
                  </a:cubicBezTo>
                  <a:cubicBezTo>
                    <a:pt x="20" y="66"/>
                    <a:pt x="20" y="70"/>
                    <a:pt x="20" y="70"/>
                  </a:cubicBezTo>
                  <a:cubicBezTo>
                    <a:pt x="21" y="73"/>
                    <a:pt x="21" y="73"/>
                    <a:pt x="21" y="73"/>
                  </a:cubicBezTo>
                  <a:cubicBezTo>
                    <a:pt x="18" y="78"/>
                    <a:pt x="18" y="78"/>
                    <a:pt x="18" y="78"/>
                  </a:cubicBezTo>
                  <a:cubicBezTo>
                    <a:pt x="14" y="83"/>
                    <a:pt x="14" y="83"/>
                    <a:pt x="14" y="83"/>
                  </a:cubicBezTo>
                  <a:cubicBezTo>
                    <a:pt x="14" y="83"/>
                    <a:pt x="12" y="86"/>
                    <a:pt x="12" y="87"/>
                  </a:cubicBezTo>
                  <a:cubicBezTo>
                    <a:pt x="12" y="88"/>
                    <a:pt x="12" y="91"/>
                    <a:pt x="13" y="93"/>
                  </a:cubicBezTo>
                  <a:cubicBezTo>
                    <a:pt x="14" y="94"/>
                    <a:pt x="14" y="98"/>
                    <a:pt x="15" y="100"/>
                  </a:cubicBezTo>
                  <a:cubicBezTo>
                    <a:pt x="16" y="102"/>
                    <a:pt x="17" y="106"/>
                    <a:pt x="18" y="107"/>
                  </a:cubicBezTo>
                  <a:cubicBezTo>
                    <a:pt x="19" y="108"/>
                    <a:pt x="18" y="117"/>
                    <a:pt x="19" y="119"/>
                  </a:cubicBezTo>
                  <a:cubicBezTo>
                    <a:pt x="19" y="122"/>
                    <a:pt x="19" y="127"/>
                    <a:pt x="19" y="127"/>
                  </a:cubicBezTo>
                  <a:cubicBezTo>
                    <a:pt x="19" y="127"/>
                    <a:pt x="18" y="130"/>
                    <a:pt x="16" y="132"/>
                  </a:cubicBezTo>
                  <a:cubicBezTo>
                    <a:pt x="14" y="134"/>
                    <a:pt x="3" y="144"/>
                    <a:pt x="3" y="146"/>
                  </a:cubicBezTo>
                  <a:cubicBezTo>
                    <a:pt x="2" y="148"/>
                    <a:pt x="1" y="152"/>
                    <a:pt x="1" y="152"/>
                  </a:cubicBezTo>
                  <a:cubicBezTo>
                    <a:pt x="1" y="152"/>
                    <a:pt x="2" y="159"/>
                    <a:pt x="1" y="160"/>
                  </a:cubicBezTo>
                  <a:cubicBezTo>
                    <a:pt x="0" y="161"/>
                    <a:pt x="0" y="167"/>
                    <a:pt x="0" y="167"/>
                  </a:cubicBezTo>
                  <a:cubicBezTo>
                    <a:pt x="0" y="167"/>
                    <a:pt x="4" y="173"/>
                    <a:pt x="4" y="174"/>
                  </a:cubicBezTo>
                  <a:cubicBezTo>
                    <a:pt x="4" y="174"/>
                    <a:pt x="6" y="180"/>
                    <a:pt x="6" y="182"/>
                  </a:cubicBezTo>
                  <a:cubicBezTo>
                    <a:pt x="6" y="184"/>
                    <a:pt x="6" y="184"/>
                    <a:pt x="6" y="184"/>
                  </a:cubicBezTo>
                  <a:cubicBezTo>
                    <a:pt x="6" y="184"/>
                    <a:pt x="4" y="189"/>
                    <a:pt x="4" y="190"/>
                  </a:cubicBezTo>
                  <a:cubicBezTo>
                    <a:pt x="4" y="191"/>
                    <a:pt x="2" y="195"/>
                    <a:pt x="4" y="197"/>
                  </a:cubicBezTo>
                  <a:cubicBezTo>
                    <a:pt x="7" y="199"/>
                    <a:pt x="7" y="200"/>
                    <a:pt x="8" y="201"/>
                  </a:cubicBezTo>
                  <a:cubicBezTo>
                    <a:pt x="10" y="203"/>
                    <a:pt x="10" y="204"/>
                    <a:pt x="12" y="206"/>
                  </a:cubicBezTo>
                  <a:cubicBezTo>
                    <a:pt x="14" y="208"/>
                    <a:pt x="19" y="211"/>
                    <a:pt x="24" y="212"/>
                  </a:cubicBezTo>
                  <a:cubicBezTo>
                    <a:pt x="28" y="213"/>
                    <a:pt x="31" y="218"/>
                    <a:pt x="33" y="215"/>
                  </a:cubicBezTo>
                  <a:cubicBezTo>
                    <a:pt x="34" y="212"/>
                    <a:pt x="35" y="211"/>
                    <a:pt x="37" y="210"/>
                  </a:cubicBezTo>
                  <a:cubicBezTo>
                    <a:pt x="38" y="209"/>
                    <a:pt x="35" y="207"/>
                    <a:pt x="42" y="207"/>
                  </a:cubicBezTo>
                  <a:cubicBezTo>
                    <a:pt x="48" y="207"/>
                    <a:pt x="56" y="198"/>
                    <a:pt x="57" y="195"/>
                  </a:cubicBezTo>
                  <a:cubicBezTo>
                    <a:pt x="59" y="191"/>
                    <a:pt x="62" y="188"/>
                    <a:pt x="63" y="186"/>
                  </a:cubicBezTo>
                  <a:cubicBezTo>
                    <a:pt x="64" y="184"/>
                    <a:pt x="64" y="180"/>
                    <a:pt x="65" y="178"/>
                  </a:cubicBezTo>
                  <a:cubicBezTo>
                    <a:pt x="66" y="176"/>
                    <a:pt x="69" y="155"/>
                    <a:pt x="71" y="151"/>
                  </a:cubicBezTo>
                  <a:cubicBezTo>
                    <a:pt x="73" y="146"/>
                    <a:pt x="74" y="144"/>
                    <a:pt x="76" y="141"/>
                  </a:cubicBezTo>
                  <a:cubicBezTo>
                    <a:pt x="78" y="137"/>
                    <a:pt x="77" y="137"/>
                    <a:pt x="79" y="134"/>
                  </a:cubicBezTo>
                  <a:cubicBezTo>
                    <a:pt x="81" y="131"/>
                    <a:pt x="81" y="132"/>
                    <a:pt x="82" y="128"/>
                  </a:cubicBezTo>
                  <a:cubicBezTo>
                    <a:pt x="84" y="125"/>
                    <a:pt x="83" y="130"/>
                    <a:pt x="84" y="123"/>
                  </a:cubicBezTo>
                  <a:cubicBezTo>
                    <a:pt x="86" y="116"/>
                    <a:pt x="89" y="104"/>
                    <a:pt x="90" y="101"/>
                  </a:cubicBezTo>
                  <a:cubicBezTo>
                    <a:pt x="92" y="98"/>
                    <a:pt x="93" y="98"/>
                    <a:pt x="94" y="95"/>
                  </a:cubicBezTo>
                  <a:cubicBezTo>
                    <a:pt x="95" y="92"/>
                    <a:pt x="96" y="90"/>
                    <a:pt x="95" y="88"/>
                  </a:cubicBezTo>
                  <a:cubicBezTo>
                    <a:pt x="94" y="85"/>
                    <a:pt x="93" y="90"/>
                    <a:pt x="94" y="84"/>
                  </a:cubicBezTo>
                  <a:cubicBezTo>
                    <a:pt x="96" y="78"/>
                    <a:pt x="94" y="79"/>
                    <a:pt x="97" y="75"/>
                  </a:cubicBezTo>
                  <a:cubicBezTo>
                    <a:pt x="101" y="71"/>
                    <a:pt x="101" y="70"/>
                    <a:pt x="100" y="68"/>
                  </a:cubicBezTo>
                  <a:cubicBezTo>
                    <a:pt x="100" y="65"/>
                    <a:pt x="99" y="63"/>
                    <a:pt x="99" y="61"/>
                  </a:cubicBezTo>
                  <a:cubicBezTo>
                    <a:pt x="99" y="58"/>
                    <a:pt x="95" y="56"/>
                    <a:pt x="98" y="53"/>
                  </a:cubicBezTo>
                  <a:cubicBezTo>
                    <a:pt x="102" y="49"/>
                    <a:pt x="103" y="49"/>
                    <a:pt x="104" y="52"/>
                  </a:cubicBezTo>
                  <a:cubicBezTo>
                    <a:pt x="104" y="55"/>
                    <a:pt x="101" y="62"/>
                    <a:pt x="105" y="59"/>
                  </a:cubicBezTo>
                  <a:cubicBezTo>
                    <a:pt x="109" y="56"/>
                    <a:pt x="113" y="52"/>
                    <a:pt x="113" y="50"/>
                  </a:cubicBezTo>
                  <a:cubicBezTo>
                    <a:pt x="113" y="48"/>
                    <a:pt x="111" y="47"/>
                    <a:pt x="111" y="44"/>
                  </a:cubicBezTo>
                  <a:cubicBezTo>
                    <a:pt x="111" y="42"/>
                    <a:pt x="108" y="41"/>
                    <a:pt x="108" y="39"/>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36" name="Title 35"/>
          <p:cNvSpPr>
            <a:spLocks noGrp="1"/>
          </p:cNvSpPr>
          <p:nvPr>
            <p:ph type="title"/>
          </p:nvPr>
        </p:nvSpPr>
        <p:spPr/>
        <p:txBody>
          <a:bodyPr/>
          <a:lstStyle/>
          <a:p>
            <a:r>
              <a:rPr lang="en-US" dirty="0" smtClean="0"/>
              <a:t>Africa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sp>
        <p:nvSpPr>
          <p:cNvPr id="1031" name="Freeform 7"/>
          <p:cNvSpPr/>
          <p:nvPr/>
        </p:nvSpPr>
        <p:spPr bwMode="auto">
          <a:xfrm>
            <a:off x="2566988" y="4518627"/>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2590801" y="4513864"/>
            <a:ext cx="3175"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3" name="Freeform 9"/>
          <p:cNvSpPr/>
          <p:nvPr/>
        </p:nvSpPr>
        <p:spPr bwMode="auto">
          <a:xfrm>
            <a:off x="2565401" y="4518627"/>
            <a:ext cx="1588"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cxnSp>
        <p:nvCxnSpPr>
          <p:cNvPr id="110" name="Straight Connector 109"/>
          <p:cNvCxnSpPr/>
          <p:nvPr/>
        </p:nvCxnSpPr>
        <p:spPr>
          <a:xfrm flipV="1">
            <a:off x="4629607"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2021213" y="2157961"/>
            <a:ext cx="618935" cy="618935"/>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3219334" y="2801988"/>
            <a:ext cx="342561" cy="342561"/>
          </a:xfrm>
          <a:prstGeom prst="ellipse">
            <a:avLst/>
          </a:prstGeom>
          <a:solidFill>
            <a:schemeClr val="tx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3029910" y="1896306"/>
            <a:ext cx="231314" cy="231312"/>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2330681" y="3444098"/>
            <a:ext cx="453809" cy="45380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15"/>
          <p:cNvGrpSpPr/>
          <p:nvPr/>
        </p:nvGrpSpPr>
        <p:grpSpPr>
          <a:xfrm>
            <a:off x="1152759" y="3674167"/>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7" name="Group 120"/>
          <p:cNvGrpSpPr/>
          <p:nvPr/>
        </p:nvGrpSpPr>
        <p:grpSpPr>
          <a:xfrm>
            <a:off x="3146427" y="893433"/>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8" name="Group 125"/>
          <p:cNvGrpSpPr/>
          <p:nvPr/>
        </p:nvGrpSpPr>
        <p:grpSpPr>
          <a:xfrm>
            <a:off x="912507" y="2474241"/>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9" name="Group 130"/>
          <p:cNvGrpSpPr/>
          <p:nvPr/>
        </p:nvGrpSpPr>
        <p:grpSpPr>
          <a:xfrm>
            <a:off x="3393079" y="2776896"/>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sp>
        <p:nvSpPr>
          <p:cNvPr id="67" name="Slide Number Placeholder 6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
        <p:nvSpPr>
          <p:cNvPr id="95" name="TextBox 94"/>
          <p:cNvSpPr txBox="1"/>
          <p:nvPr/>
        </p:nvSpPr>
        <p:spPr>
          <a:xfrm>
            <a:off x="4689764"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96" name="Group 47"/>
          <p:cNvGrpSpPr/>
          <p:nvPr/>
        </p:nvGrpSpPr>
        <p:grpSpPr>
          <a:xfrm>
            <a:off x="4820048" y="3835730"/>
            <a:ext cx="3355738" cy="430887"/>
            <a:chOff x="4033795" y="1256351"/>
            <a:chExt cx="3355738" cy="430887"/>
          </a:xfrm>
        </p:grpSpPr>
        <p:sp>
          <p:nvSpPr>
            <p:cNvPr id="97"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98" name="Rectangle 97"/>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99" name="Chart 98"/>
          <p:cNvGraphicFramePr/>
          <p:nvPr/>
        </p:nvGraphicFramePr>
        <p:xfrm>
          <a:off x="4689764"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100" name="Group 95"/>
          <p:cNvGrpSpPr/>
          <p:nvPr/>
        </p:nvGrpSpPr>
        <p:grpSpPr>
          <a:xfrm>
            <a:off x="4826616" y="1995680"/>
            <a:ext cx="2097111" cy="540874"/>
            <a:chOff x="4884738" y="2176055"/>
            <a:chExt cx="2097111" cy="540874"/>
          </a:xfrm>
        </p:grpSpPr>
        <p:grpSp>
          <p:nvGrpSpPr>
            <p:cNvPr id="101" name="Group 93"/>
            <p:cNvGrpSpPr/>
            <p:nvPr/>
          </p:nvGrpSpPr>
          <p:grpSpPr>
            <a:xfrm>
              <a:off x="4884738" y="2176055"/>
              <a:ext cx="996228" cy="540874"/>
              <a:chOff x="4244710" y="1905618"/>
              <a:chExt cx="996228" cy="540874"/>
            </a:xfrm>
          </p:grpSpPr>
          <p:sp>
            <p:nvSpPr>
              <p:cNvPr id="137" name="TextBox 136"/>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38" name="Group 90"/>
              <p:cNvGrpSpPr>
                <a:grpSpLocks noChangeAspect="1"/>
              </p:cNvGrpSpPr>
              <p:nvPr/>
            </p:nvGrpSpPr>
            <p:grpSpPr>
              <a:xfrm>
                <a:off x="4244710" y="1905618"/>
                <a:ext cx="540876" cy="540874"/>
                <a:chOff x="4046972" y="1821242"/>
                <a:chExt cx="751216" cy="751214"/>
              </a:xfrm>
            </p:grpSpPr>
            <p:sp>
              <p:nvSpPr>
                <p:cNvPr id="139" name="Oval 138"/>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79"/>
                <p:cNvGrpSpPr/>
                <p:nvPr/>
              </p:nvGrpSpPr>
              <p:grpSpPr>
                <a:xfrm>
                  <a:off x="4321607" y="1938430"/>
                  <a:ext cx="201944" cy="516839"/>
                  <a:chOff x="5054600" y="1652588"/>
                  <a:chExt cx="187325" cy="479424"/>
                </a:xfrm>
                <a:solidFill>
                  <a:schemeClr val="bg1"/>
                </a:solidFill>
              </p:grpSpPr>
              <p:sp>
                <p:nvSpPr>
                  <p:cNvPr id="14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42"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11" name="Group 94"/>
            <p:cNvGrpSpPr/>
            <p:nvPr/>
          </p:nvGrpSpPr>
          <p:grpSpPr>
            <a:xfrm>
              <a:off x="5973767" y="2176055"/>
              <a:ext cx="1008082" cy="540874"/>
              <a:chOff x="5644120" y="1905618"/>
              <a:chExt cx="1008082" cy="540874"/>
            </a:xfrm>
          </p:grpSpPr>
          <p:grpSp>
            <p:nvGrpSpPr>
              <p:cNvPr id="116" name="Group 91"/>
              <p:cNvGrpSpPr>
                <a:grpSpLocks noChangeAspect="1"/>
              </p:cNvGrpSpPr>
              <p:nvPr/>
            </p:nvGrpSpPr>
            <p:grpSpPr>
              <a:xfrm>
                <a:off x="5644120" y="1905618"/>
                <a:ext cx="540876" cy="540874"/>
                <a:chOff x="5397701" y="1821242"/>
                <a:chExt cx="751216" cy="751214"/>
              </a:xfrm>
            </p:grpSpPr>
            <p:sp>
              <p:nvSpPr>
                <p:cNvPr id="126" name="Oval 125"/>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1" name="Group 184"/>
                <p:cNvGrpSpPr/>
                <p:nvPr/>
              </p:nvGrpSpPr>
              <p:grpSpPr>
                <a:xfrm>
                  <a:off x="5653812" y="1940307"/>
                  <a:ext cx="238995" cy="513085"/>
                  <a:chOff x="6213475" y="1668463"/>
                  <a:chExt cx="227013" cy="487362"/>
                </a:xfrm>
                <a:solidFill>
                  <a:schemeClr val="bg1"/>
                </a:solidFill>
              </p:grpSpPr>
              <p:sp>
                <p:nvSpPr>
                  <p:cNvPr id="135"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3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21" name="TextBox 120"/>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grpSp>
        <p:nvGrpSpPr>
          <p:cNvPr id="143" name="Group 47"/>
          <p:cNvGrpSpPr/>
          <p:nvPr/>
        </p:nvGrpSpPr>
        <p:grpSpPr>
          <a:xfrm>
            <a:off x="1975546" y="4505955"/>
            <a:ext cx="5192908" cy="197254"/>
            <a:chOff x="2221306" y="3931835"/>
            <a:chExt cx="5192908" cy="197254"/>
          </a:xfrm>
        </p:grpSpPr>
        <p:grpSp>
          <p:nvGrpSpPr>
            <p:cNvPr id="144" name="Group 50"/>
            <p:cNvGrpSpPr/>
            <p:nvPr/>
          </p:nvGrpSpPr>
          <p:grpSpPr>
            <a:xfrm>
              <a:off x="2221306" y="3931835"/>
              <a:ext cx="1181084" cy="194452"/>
              <a:chOff x="2221306" y="3914656"/>
              <a:chExt cx="1181084" cy="194452"/>
            </a:xfrm>
          </p:grpSpPr>
          <p:sp>
            <p:nvSpPr>
              <p:cNvPr id="154" name="TextBox 153"/>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155" name="Rounded Rectangle 154"/>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45"/>
            <p:cNvGrpSpPr/>
            <p:nvPr/>
          </p:nvGrpSpPr>
          <p:grpSpPr>
            <a:xfrm>
              <a:off x="3599144" y="3931835"/>
              <a:ext cx="812241" cy="194452"/>
              <a:chOff x="3776442" y="3947915"/>
              <a:chExt cx="812241" cy="194452"/>
            </a:xfrm>
          </p:grpSpPr>
          <p:sp>
            <p:nvSpPr>
              <p:cNvPr id="152" name="TextBox 151"/>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153" name="Rounded Rectangle 152"/>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37"/>
            <p:cNvGrpSpPr/>
            <p:nvPr/>
          </p:nvGrpSpPr>
          <p:grpSpPr>
            <a:xfrm>
              <a:off x="4664700" y="3931835"/>
              <a:ext cx="1156802" cy="194452"/>
              <a:chOff x="4725932" y="3949014"/>
              <a:chExt cx="1156802" cy="194452"/>
            </a:xfrm>
          </p:grpSpPr>
          <p:sp>
            <p:nvSpPr>
              <p:cNvPr id="150" name="TextBox 149"/>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151" name="Rounded Rectangle 150"/>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41"/>
            <p:cNvGrpSpPr/>
            <p:nvPr/>
          </p:nvGrpSpPr>
          <p:grpSpPr>
            <a:xfrm>
              <a:off x="6077268" y="3931835"/>
              <a:ext cx="1336946" cy="197254"/>
              <a:chOff x="6077268" y="3949014"/>
              <a:chExt cx="1336946" cy="197254"/>
            </a:xfrm>
          </p:grpSpPr>
          <p:sp>
            <p:nvSpPr>
              <p:cNvPr id="148" name="TextBox 147"/>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149" name="Rounded Rectangle 148"/>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500" fill="hold"/>
                                        <p:tgtEl>
                                          <p:spTgt spid="115"/>
                                        </p:tgtEl>
                                        <p:attrNameLst>
                                          <p:attrName>ppt_w</p:attrName>
                                        </p:attrNameLst>
                                      </p:cBhvr>
                                      <p:tavLst>
                                        <p:tav tm="0">
                                          <p:val>
                                            <p:fltVal val="0"/>
                                          </p:val>
                                        </p:tav>
                                        <p:tav tm="100000">
                                          <p:val>
                                            <p:strVal val="#ppt_w"/>
                                          </p:val>
                                        </p:tav>
                                      </p:tavLst>
                                    </p:anim>
                                    <p:anim calcmode="lin" valueType="num">
                                      <p:cBhvr>
                                        <p:cTn id="22" dur="500" fill="hold"/>
                                        <p:tgtEl>
                                          <p:spTgt spid="115"/>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8" presetClass="entr" presetSubtype="3"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upRight)">
                                      <p:cBhvr>
                                        <p:cTn id="35" dur="500"/>
                                        <p:tgtEl>
                                          <p:spTgt spid="19"/>
                                        </p:tgtEl>
                                      </p:cBhvr>
                                    </p:animEffect>
                                  </p:childTnLst>
                                </p:cTn>
                              </p:par>
                            </p:childTnLst>
                          </p:cTn>
                        </p:par>
                        <p:par>
                          <p:cTn id="36" fill="hold">
                            <p:stCondLst>
                              <p:cond delay="3500"/>
                            </p:stCondLst>
                            <p:childTnLst>
                              <p:par>
                                <p:cTn id="37" presetID="49" presetClass="entr" presetSubtype="0" decel="100000"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 calcmode="lin" valueType="num">
                                      <p:cBhvr>
                                        <p:cTn id="41" dur="500" fill="hold"/>
                                        <p:tgtEl>
                                          <p:spTgt spid="114"/>
                                        </p:tgtEl>
                                        <p:attrNameLst>
                                          <p:attrName>style.rotation</p:attrName>
                                        </p:attrNameLst>
                                      </p:cBhvr>
                                      <p:tavLst>
                                        <p:tav tm="0">
                                          <p:val>
                                            <p:fltVal val="360"/>
                                          </p:val>
                                        </p:tav>
                                        <p:tav tm="100000">
                                          <p:val>
                                            <p:fltVal val="0"/>
                                          </p:val>
                                        </p:tav>
                                      </p:tavLst>
                                    </p:anim>
                                    <p:animEffect transition="in" filter="fade">
                                      <p:cBhvr>
                                        <p:cTn id="42" dur="500"/>
                                        <p:tgtEl>
                                          <p:spTgt spid="114"/>
                                        </p:tgtEl>
                                      </p:cBhvr>
                                    </p:animEffect>
                                  </p:childTnLst>
                                </p:cTn>
                              </p:par>
                            </p:childTnLst>
                          </p:cTn>
                        </p:par>
                        <p:par>
                          <p:cTn id="43" fill="hold">
                            <p:stCondLst>
                              <p:cond delay="4000"/>
                            </p:stCondLst>
                            <p:childTnLst>
                              <p:par>
                                <p:cTn id="44" presetID="18" presetClass="entr" presetSubtype="3"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upRight)">
                                      <p:cBhvr>
                                        <p:cTn id="46" dur="500"/>
                                        <p:tgtEl>
                                          <p:spTgt spid="17"/>
                                        </p:tgtEl>
                                      </p:cBhvr>
                                    </p:animEffect>
                                  </p:childTnLst>
                                </p:cTn>
                              </p:par>
                            </p:childTnLst>
                          </p:cTn>
                        </p:par>
                        <p:par>
                          <p:cTn id="47" fill="hold">
                            <p:stCondLst>
                              <p:cond delay="4500"/>
                            </p:stCondLst>
                            <p:childTnLst>
                              <p:par>
                                <p:cTn id="48" presetID="18" presetClass="entr" presetSubtype="3" fill="hold"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strips(upRight)">
                                      <p:cBhvr>
                                        <p:cTn id="50" dur="500"/>
                                        <p:tgtEl>
                                          <p:spTgt spid="110"/>
                                        </p:tgtEl>
                                      </p:cBhvr>
                                    </p:animEffect>
                                  </p:childTnLst>
                                </p:cTn>
                              </p:par>
                            </p:childTnLst>
                          </p:cTn>
                        </p:par>
                        <p:par>
                          <p:cTn id="51" fill="hold">
                            <p:stCondLst>
                              <p:cond delay="5000"/>
                            </p:stCondLst>
                            <p:childTnLst>
                              <p:par>
                                <p:cTn id="52" presetID="12" presetClass="entr" presetSubtype="4"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slide(fromBottom)">
                                      <p:cBhvr>
                                        <p:cTn id="54" dur="500"/>
                                        <p:tgtEl>
                                          <p:spTgt spid="95"/>
                                        </p:tgtEl>
                                      </p:cBhvr>
                                    </p:animEffect>
                                  </p:childTnLst>
                                </p:cTn>
                              </p:par>
                            </p:childTnLst>
                          </p:cTn>
                        </p:par>
                        <p:par>
                          <p:cTn id="55" fill="hold">
                            <p:stCondLst>
                              <p:cond delay="5500"/>
                            </p:stCondLst>
                            <p:childTnLst>
                              <p:par>
                                <p:cTn id="56" presetID="2" presetClass="entr" presetSubtype="2" accel="50000" decel="5000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 calcmode="lin" valueType="num">
                                      <p:cBhvr additive="base">
                                        <p:cTn id="58" dur="500" fill="hold"/>
                                        <p:tgtEl>
                                          <p:spTgt spid="100"/>
                                        </p:tgtEl>
                                        <p:attrNameLst>
                                          <p:attrName>ppt_x</p:attrName>
                                        </p:attrNameLst>
                                      </p:cBhvr>
                                      <p:tavLst>
                                        <p:tav tm="0">
                                          <p:val>
                                            <p:strVal val="1+#ppt_w/2"/>
                                          </p:val>
                                        </p:tav>
                                        <p:tav tm="100000">
                                          <p:val>
                                            <p:strVal val="#ppt_x"/>
                                          </p:val>
                                        </p:tav>
                                      </p:tavLst>
                                    </p:anim>
                                    <p:anim calcmode="lin" valueType="num">
                                      <p:cBhvr additive="base">
                                        <p:cTn id="59" dur="500" fill="hold"/>
                                        <p:tgtEl>
                                          <p:spTgt spid="100"/>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99">
                                            <p:graphicEl>
                                              <a:chart seriesIdx="-3" categoryIdx="-3" bldStep="gridLegend"/>
                                            </p:graphicEl>
                                          </p:spTgt>
                                        </p:tgtEl>
                                        <p:attrNameLst>
                                          <p:attrName>style.visibility</p:attrName>
                                        </p:attrNameLst>
                                      </p:cBhvr>
                                      <p:to>
                                        <p:strVal val="visible"/>
                                      </p:to>
                                    </p:set>
                                    <p:animEffect transition="in" filter="slide(fromLeft)">
                                      <p:cBhvr>
                                        <p:cTn id="63" dur="500"/>
                                        <p:tgtEl>
                                          <p:spTgt spid="99">
                                            <p:graphicEl>
                                              <a:chart seriesIdx="-3" categoryIdx="-3" bldStep="gridLegend"/>
                                            </p:graphicEl>
                                          </p:spTgt>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99">
                                            <p:graphicEl>
                                              <a:chart seriesIdx="0" categoryIdx="-4" bldStep="series"/>
                                            </p:graphicEl>
                                          </p:spTgt>
                                        </p:tgtEl>
                                        <p:attrNameLst>
                                          <p:attrName>style.visibility</p:attrName>
                                        </p:attrNameLst>
                                      </p:cBhvr>
                                      <p:to>
                                        <p:strVal val="visible"/>
                                      </p:to>
                                    </p:set>
                                    <p:animEffect transition="in" filter="slide(fromLeft)">
                                      <p:cBhvr>
                                        <p:cTn id="67" dur="500"/>
                                        <p:tgtEl>
                                          <p:spTgt spid="99">
                                            <p:graphicEl>
                                              <a:chart seriesIdx="0" categoryIdx="-4" bldStep="series"/>
                                            </p:graphicEl>
                                          </p:spTgt>
                                        </p:tgtEl>
                                      </p:cBhvr>
                                    </p:animEffect>
                                  </p:childTnLst>
                                </p:cTn>
                              </p:par>
                            </p:childTnLst>
                          </p:cTn>
                        </p:par>
                        <p:par>
                          <p:cTn id="68" fill="hold">
                            <p:stCondLst>
                              <p:cond delay="7000"/>
                            </p:stCondLst>
                            <p:childTnLst>
                              <p:par>
                                <p:cTn id="69" presetID="12" presetClass="entr" presetSubtype="8" fill="hold" grpId="0" nodeType="afterEffect">
                                  <p:stCondLst>
                                    <p:cond delay="0"/>
                                  </p:stCondLst>
                                  <p:childTnLst>
                                    <p:set>
                                      <p:cBhvr>
                                        <p:cTn id="70" dur="1" fill="hold">
                                          <p:stCondLst>
                                            <p:cond delay="0"/>
                                          </p:stCondLst>
                                        </p:cTn>
                                        <p:tgtEl>
                                          <p:spTgt spid="99">
                                            <p:graphicEl>
                                              <a:chart seriesIdx="1" categoryIdx="-4" bldStep="series"/>
                                            </p:graphicEl>
                                          </p:spTgt>
                                        </p:tgtEl>
                                        <p:attrNameLst>
                                          <p:attrName>style.visibility</p:attrName>
                                        </p:attrNameLst>
                                      </p:cBhvr>
                                      <p:to>
                                        <p:strVal val="visible"/>
                                      </p:to>
                                    </p:set>
                                    <p:animEffect transition="in" filter="slide(fromLeft)">
                                      <p:cBhvr>
                                        <p:cTn id="71" dur="500"/>
                                        <p:tgtEl>
                                          <p:spTgt spid="99">
                                            <p:graphicEl>
                                              <a:chart seriesIdx="1" categoryIdx="-4" bldStep="series"/>
                                            </p:graphicEl>
                                          </p:spTgt>
                                        </p:tgtEl>
                                      </p:cBhvr>
                                    </p:animEffect>
                                  </p:childTnLst>
                                </p:cTn>
                              </p:par>
                            </p:childTnLst>
                          </p:cTn>
                        </p:par>
                        <p:par>
                          <p:cTn id="72" fill="hold">
                            <p:stCondLst>
                              <p:cond delay="7500"/>
                            </p:stCondLst>
                            <p:childTnLst>
                              <p:par>
                                <p:cTn id="73" presetID="12" presetClass="entr" presetSubtype="8" fill="hold" grpId="0" nodeType="afterEffect">
                                  <p:stCondLst>
                                    <p:cond delay="0"/>
                                  </p:stCondLst>
                                  <p:childTnLst>
                                    <p:set>
                                      <p:cBhvr>
                                        <p:cTn id="74" dur="1" fill="hold">
                                          <p:stCondLst>
                                            <p:cond delay="0"/>
                                          </p:stCondLst>
                                        </p:cTn>
                                        <p:tgtEl>
                                          <p:spTgt spid="99">
                                            <p:graphicEl>
                                              <a:chart seriesIdx="2" categoryIdx="-4" bldStep="series"/>
                                            </p:graphicEl>
                                          </p:spTgt>
                                        </p:tgtEl>
                                        <p:attrNameLst>
                                          <p:attrName>style.visibility</p:attrName>
                                        </p:attrNameLst>
                                      </p:cBhvr>
                                      <p:to>
                                        <p:strVal val="visible"/>
                                      </p:to>
                                    </p:set>
                                    <p:animEffect transition="in" filter="slide(fromLeft)">
                                      <p:cBhvr>
                                        <p:cTn id="75" dur="500"/>
                                        <p:tgtEl>
                                          <p:spTgt spid="99">
                                            <p:graphicEl>
                                              <a:chart seriesIdx="2" categoryIdx="-4" bldStep="series"/>
                                            </p:graphicEl>
                                          </p:spTgt>
                                        </p:tgtEl>
                                      </p:cBhvr>
                                    </p:animEffect>
                                  </p:childTnLst>
                                </p:cTn>
                              </p:par>
                            </p:childTnLst>
                          </p:cTn>
                        </p:par>
                        <p:par>
                          <p:cTn id="76" fill="hold">
                            <p:stCondLst>
                              <p:cond delay="8000"/>
                            </p:stCondLst>
                            <p:childTnLst>
                              <p:par>
                                <p:cTn id="77" presetID="12" presetClass="entr" presetSubtype="8" fill="hold" grpId="0" nodeType="afterEffect">
                                  <p:stCondLst>
                                    <p:cond delay="0"/>
                                  </p:stCondLst>
                                  <p:childTnLst>
                                    <p:set>
                                      <p:cBhvr>
                                        <p:cTn id="78" dur="1" fill="hold">
                                          <p:stCondLst>
                                            <p:cond delay="0"/>
                                          </p:stCondLst>
                                        </p:cTn>
                                        <p:tgtEl>
                                          <p:spTgt spid="99">
                                            <p:graphicEl>
                                              <a:chart seriesIdx="3" categoryIdx="-4" bldStep="series"/>
                                            </p:graphicEl>
                                          </p:spTgt>
                                        </p:tgtEl>
                                        <p:attrNameLst>
                                          <p:attrName>style.visibility</p:attrName>
                                        </p:attrNameLst>
                                      </p:cBhvr>
                                      <p:to>
                                        <p:strVal val="visible"/>
                                      </p:to>
                                    </p:set>
                                    <p:animEffect transition="in" filter="slide(fromLeft)">
                                      <p:cBhvr>
                                        <p:cTn id="79" dur="500"/>
                                        <p:tgtEl>
                                          <p:spTgt spid="99">
                                            <p:graphicEl>
                                              <a:chart seriesIdx="3" categoryIdx="-4" bldStep="series"/>
                                            </p:graphicEl>
                                          </p:spTgt>
                                        </p:tgtEl>
                                      </p:cBhvr>
                                    </p:animEffect>
                                  </p:childTnLst>
                                </p:cTn>
                              </p:par>
                            </p:childTnLst>
                          </p:cTn>
                        </p:par>
                        <p:par>
                          <p:cTn id="80" fill="hold">
                            <p:stCondLst>
                              <p:cond delay="8500"/>
                            </p:stCondLst>
                            <p:childTnLst>
                              <p:par>
                                <p:cTn id="81" presetID="2" presetClass="entr" presetSubtype="2" accel="50000" decel="50000" fill="hold" nodeType="after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additive="base">
                                        <p:cTn id="83" dur="500" fill="hold"/>
                                        <p:tgtEl>
                                          <p:spTgt spid="96"/>
                                        </p:tgtEl>
                                        <p:attrNameLst>
                                          <p:attrName>ppt_x</p:attrName>
                                        </p:attrNameLst>
                                      </p:cBhvr>
                                      <p:tavLst>
                                        <p:tav tm="0">
                                          <p:val>
                                            <p:strVal val="1+#ppt_w/2"/>
                                          </p:val>
                                        </p:tav>
                                        <p:tav tm="100000">
                                          <p:val>
                                            <p:strVal val="#ppt_x"/>
                                          </p:val>
                                        </p:tav>
                                      </p:tavLst>
                                    </p:anim>
                                    <p:anim calcmode="lin" valueType="num">
                                      <p:cBhvr additive="base">
                                        <p:cTn id="84" dur="500" fill="hold"/>
                                        <p:tgtEl>
                                          <p:spTgt spid="96"/>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2" presetClass="entr" presetSubtype="4" fill="hold" nodeType="afterEffect">
                                  <p:stCondLst>
                                    <p:cond delay="0"/>
                                  </p:stCondLst>
                                  <p:childTnLst>
                                    <p:set>
                                      <p:cBhvr>
                                        <p:cTn id="87" dur="1" fill="hold">
                                          <p:stCondLst>
                                            <p:cond delay="0"/>
                                          </p:stCondLst>
                                        </p:cTn>
                                        <p:tgtEl>
                                          <p:spTgt spid="143"/>
                                        </p:tgtEl>
                                        <p:attrNameLst>
                                          <p:attrName>style.visibility</p:attrName>
                                        </p:attrNameLst>
                                      </p:cBhvr>
                                      <p:to>
                                        <p:strVal val="visible"/>
                                      </p:to>
                                    </p:set>
                                    <p:animEffect transition="in" filter="slide(fromBottom)">
                                      <p:cBhvr>
                                        <p:cTn id="8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95" grpId="0"/>
      <p:bldGraphic spid="99" grpId="0">
        <p:bldSub>
          <a:bldChart bld="series"/>
        </p:bldSub>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9" name="Group 274"/>
          <p:cNvGrpSpPr/>
          <p:nvPr/>
        </p:nvGrpSpPr>
        <p:grpSpPr>
          <a:xfrm>
            <a:off x="4747526" y="906796"/>
            <a:ext cx="3703904" cy="3530758"/>
            <a:chOff x="949325" y="1003301"/>
            <a:chExt cx="2513012" cy="2395537"/>
          </a:xfrm>
          <a:solidFill>
            <a:schemeClr val="bg2">
              <a:lumMod val="75000"/>
            </a:schemeClr>
          </a:solidFill>
          <a:effectLst/>
        </p:grpSpPr>
        <p:sp>
          <p:nvSpPr>
            <p:cNvPr id="160" name="Freeform 39"/>
            <p:cNvSpPr/>
            <p:nvPr/>
          </p:nvSpPr>
          <p:spPr bwMode="auto">
            <a:xfrm>
              <a:off x="2571750" y="1422401"/>
              <a:ext cx="39687" cy="26988"/>
            </a:xfrm>
            <a:custGeom>
              <a:avLst/>
              <a:gdLst/>
              <a:ahLst/>
              <a:cxnLst>
                <a:cxn ang="0">
                  <a:pos x="10" y="23"/>
                </a:cxn>
                <a:cxn ang="0">
                  <a:pos x="27" y="2"/>
                </a:cxn>
                <a:cxn ang="0">
                  <a:pos x="32" y="8"/>
                </a:cxn>
                <a:cxn ang="0">
                  <a:pos x="22" y="8"/>
                </a:cxn>
                <a:cxn ang="0">
                  <a:pos x="20" y="18"/>
                </a:cxn>
                <a:cxn ang="0">
                  <a:pos x="10" y="23"/>
                </a:cxn>
              </a:cxnLst>
              <a:rect l="0" t="0" r="r" b="b"/>
              <a:pathLst>
                <a:path w="34" h="23">
                  <a:moveTo>
                    <a:pt x="10" y="23"/>
                  </a:moveTo>
                  <a:cubicBezTo>
                    <a:pt x="0" y="13"/>
                    <a:pt x="16" y="0"/>
                    <a:pt x="27" y="2"/>
                  </a:cubicBezTo>
                  <a:cubicBezTo>
                    <a:pt x="29" y="3"/>
                    <a:pt x="34" y="6"/>
                    <a:pt x="32" y="8"/>
                  </a:cubicBezTo>
                  <a:cubicBezTo>
                    <a:pt x="30" y="11"/>
                    <a:pt x="25" y="8"/>
                    <a:pt x="22" y="8"/>
                  </a:cubicBezTo>
                  <a:cubicBezTo>
                    <a:pt x="19" y="9"/>
                    <a:pt x="22" y="15"/>
                    <a:pt x="20" y="18"/>
                  </a:cubicBezTo>
                  <a:cubicBezTo>
                    <a:pt x="17" y="20"/>
                    <a:pt x="13" y="21"/>
                    <a:pt x="10" y="23"/>
                  </a:cubicBezTo>
                </a:path>
              </a:pathLst>
            </a:custGeom>
            <a:grpFill/>
            <a:ln w="3175" cap="flat">
              <a:noFill/>
              <a:prstDash val="solid"/>
              <a:miter lim="800000"/>
            </a:ln>
          </p:spPr>
          <p:txBody>
            <a:bodyPr vert="horz" wrap="square" lIns="91440" tIns="45720" rIns="91440" bIns="45720" numCol="1" anchor="t" anchorCtr="0" compatLnSpc="1"/>
            <a:lstStyle/>
            <a:p>
              <a:endParaRPr lang="en-US" dirty="0"/>
            </a:p>
          </p:txBody>
        </p:sp>
        <p:sp>
          <p:nvSpPr>
            <p:cNvPr id="161" name="Freeform 42"/>
            <p:cNvSpPr/>
            <p:nvPr/>
          </p:nvSpPr>
          <p:spPr bwMode="auto">
            <a:xfrm>
              <a:off x="949325" y="1003301"/>
              <a:ext cx="2513012" cy="2076450"/>
            </a:xfrm>
            <a:custGeom>
              <a:avLst/>
              <a:gdLst/>
              <a:ahLst/>
              <a:cxnLst>
                <a:cxn ang="0">
                  <a:pos x="1485" y="1701"/>
                </a:cxn>
                <a:cxn ang="0">
                  <a:pos x="1347" y="1534"/>
                </a:cxn>
                <a:cxn ang="0">
                  <a:pos x="1307" y="1448"/>
                </a:cxn>
                <a:cxn ang="0">
                  <a:pos x="1293" y="1391"/>
                </a:cxn>
                <a:cxn ang="0">
                  <a:pos x="1189" y="1489"/>
                </a:cxn>
                <a:cxn ang="0">
                  <a:pos x="1159" y="1449"/>
                </a:cxn>
                <a:cxn ang="0">
                  <a:pos x="1105" y="1373"/>
                </a:cxn>
                <a:cxn ang="0">
                  <a:pos x="1060" y="1325"/>
                </a:cxn>
                <a:cxn ang="0">
                  <a:pos x="616" y="1373"/>
                </a:cxn>
                <a:cxn ang="0">
                  <a:pos x="381" y="1432"/>
                </a:cxn>
                <a:cxn ang="0">
                  <a:pos x="288" y="1503"/>
                </a:cxn>
                <a:cxn ang="0">
                  <a:pos x="151" y="1465"/>
                </a:cxn>
                <a:cxn ang="0">
                  <a:pos x="151" y="1332"/>
                </a:cxn>
                <a:cxn ang="0">
                  <a:pos x="8" y="965"/>
                </a:cxn>
                <a:cxn ang="0">
                  <a:pos x="26" y="976"/>
                </a:cxn>
                <a:cxn ang="0">
                  <a:pos x="56" y="969"/>
                </a:cxn>
                <a:cxn ang="0">
                  <a:pos x="32" y="700"/>
                </a:cxn>
                <a:cxn ang="0">
                  <a:pos x="175" y="621"/>
                </a:cxn>
                <a:cxn ang="0">
                  <a:pos x="397" y="557"/>
                </a:cxn>
                <a:cxn ang="0">
                  <a:pos x="488" y="388"/>
                </a:cxn>
                <a:cxn ang="0">
                  <a:pos x="522" y="380"/>
                </a:cxn>
                <a:cxn ang="0">
                  <a:pos x="556" y="389"/>
                </a:cxn>
                <a:cxn ang="0">
                  <a:pos x="557" y="357"/>
                </a:cxn>
                <a:cxn ang="0">
                  <a:pos x="593" y="331"/>
                </a:cxn>
                <a:cxn ang="0">
                  <a:pos x="601" y="292"/>
                </a:cxn>
                <a:cxn ang="0">
                  <a:pos x="616" y="276"/>
                </a:cxn>
                <a:cxn ang="0">
                  <a:pos x="629" y="247"/>
                </a:cxn>
                <a:cxn ang="0">
                  <a:pos x="670" y="233"/>
                </a:cxn>
                <a:cxn ang="0">
                  <a:pos x="700" y="218"/>
                </a:cxn>
                <a:cxn ang="0">
                  <a:pos x="783" y="262"/>
                </a:cxn>
                <a:cxn ang="0">
                  <a:pos x="804" y="257"/>
                </a:cxn>
                <a:cxn ang="0">
                  <a:pos x="894" y="297"/>
                </a:cxn>
                <a:cxn ang="0">
                  <a:pos x="875" y="197"/>
                </a:cxn>
                <a:cxn ang="0">
                  <a:pos x="918" y="130"/>
                </a:cxn>
                <a:cxn ang="0">
                  <a:pos x="1011" y="112"/>
                </a:cxn>
                <a:cxn ang="0">
                  <a:pos x="1030" y="64"/>
                </a:cxn>
                <a:cxn ang="0">
                  <a:pos x="1007" y="46"/>
                </a:cxn>
                <a:cxn ang="0">
                  <a:pos x="1088" y="74"/>
                </a:cxn>
                <a:cxn ang="0">
                  <a:pos x="1201" y="88"/>
                </a:cxn>
                <a:cxn ang="0">
                  <a:pos x="1249" y="100"/>
                </a:cxn>
                <a:cxn ang="0">
                  <a:pos x="1215" y="159"/>
                </a:cxn>
                <a:cxn ang="0">
                  <a:pos x="1260" y="325"/>
                </a:cxn>
                <a:cxn ang="0">
                  <a:pos x="1499" y="304"/>
                </a:cxn>
                <a:cxn ang="0">
                  <a:pos x="1517" y="173"/>
                </a:cxn>
                <a:cxn ang="0">
                  <a:pos x="1534" y="123"/>
                </a:cxn>
                <a:cxn ang="0">
                  <a:pos x="1565" y="16"/>
                </a:cxn>
                <a:cxn ang="0">
                  <a:pos x="1613" y="146"/>
                </a:cxn>
                <a:cxn ang="0">
                  <a:pos x="1711" y="269"/>
                </a:cxn>
                <a:cxn ang="0">
                  <a:pos x="1745" y="474"/>
                </a:cxn>
                <a:cxn ang="0">
                  <a:pos x="1841" y="571"/>
                </a:cxn>
                <a:cxn ang="0">
                  <a:pos x="1909" y="646"/>
                </a:cxn>
                <a:cxn ang="0">
                  <a:pos x="1929" y="735"/>
                </a:cxn>
                <a:cxn ang="0">
                  <a:pos x="1985" y="740"/>
                </a:cxn>
                <a:cxn ang="0">
                  <a:pos x="2074" y="873"/>
                </a:cxn>
                <a:cxn ang="0">
                  <a:pos x="2110" y="1042"/>
                </a:cxn>
                <a:cxn ang="0">
                  <a:pos x="2057" y="1319"/>
                </a:cxn>
                <a:cxn ang="0">
                  <a:pos x="1973" y="1427"/>
                </a:cxn>
                <a:cxn ang="0">
                  <a:pos x="1950" y="1511"/>
                </a:cxn>
                <a:cxn ang="0">
                  <a:pos x="1893" y="1657"/>
                </a:cxn>
                <a:cxn ang="0">
                  <a:pos x="1706" y="1733"/>
                </a:cxn>
              </a:cxnLst>
              <a:rect l="0" t="0" r="r" b="b"/>
              <a:pathLst>
                <a:path w="2126" h="1757">
                  <a:moveTo>
                    <a:pt x="1632" y="1704"/>
                  </a:moveTo>
                  <a:cubicBezTo>
                    <a:pt x="1631" y="1703"/>
                    <a:pt x="1641" y="1706"/>
                    <a:pt x="1647" y="1703"/>
                  </a:cubicBezTo>
                  <a:cubicBezTo>
                    <a:pt x="1658" y="1697"/>
                    <a:pt x="1654" y="1682"/>
                    <a:pt x="1646" y="1676"/>
                  </a:cubicBezTo>
                  <a:cubicBezTo>
                    <a:pt x="1643" y="1674"/>
                    <a:pt x="1622" y="1689"/>
                    <a:pt x="1618" y="1690"/>
                  </a:cubicBezTo>
                  <a:cubicBezTo>
                    <a:pt x="1617" y="1690"/>
                    <a:pt x="1616" y="1691"/>
                    <a:pt x="1616" y="1692"/>
                  </a:cubicBezTo>
                  <a:cubicBezTo>
                    <a:pt x="1614" y="1697"/>
                    <a:pt x="1629" y="1688"/>
                    <a:pt x="1633" y="1692"/>
                  </a:cubicBezTo>
                  <a:cubicBezTo>
                    <a:pt x="1638" y="1696"/>
                    <a:pt x="1611" y="1709"/>
                    <a:pt x="1605" y="1712"/>
                  </a:cubicBezTo>
                  <a:cubicBezTo>
                    <a:pt x="1600" y="1715"/>
                    <a:pt x="1579" y="1737"/>
                    <a:pt x="1576" y="1737"/>
                  </a:cubicBezTo>
                  <a:cubicBezTo>
                    <a:pt x="1565" y="1736"/>
                    <a:pt x="1534" y="1713"/>
                    <a:pt x="1524" y="1708"/>
                  </a:cubicBezTo>
                  <a:cubicBezTo>
                    <a:pt x="1517" y="1705"/>
                    <a:pt x="1511" y="1710"/>
                    <a:pt x="1504" y="1708"/>
                  </a:cubicBezTo>
                  <a:cubicBezTo>
                    <a:pt x="1498" y="1707"/>
                    <a:pt x="1492" y="1697"/>
                    <a:pt x="1485" y="1701"/>
                  </a:cubicBezTo>
                  <a:cubicBezTo>
                    <a:pt x="1477" y="1705"/>
                    <a:pt x="1483" y="1711"/>
                    <a:pt x="1474" y="1711"/>
                  </a:cubicBezTo>
                  <a:cubicBezTo>
                    <a:pt x="1465" y="1711"/>
                    <a:pt x="1463" y="1697"/>
                    <a:pt x="1453" y="1691"/>
                  </a:cubicBezTo>
                  <a:cubicBezTo>
                    <a:pt x="1444" y="1686"/>
                    <a:pt x="1430" y="1691"/>
                    <a:pt x="1423" y="1686"/>
                  </a:cubicBezTo>
                  <a:cubicBezTo>
                    <a:pt x="1414" y="1678"/>
                    <a:pt x="1411" y="1663"/>
                    <a:pt x="1402" y="1655"/>
                  </a:cubicBezTo>
                  <a:cubicBezTo>
                    <a:pt x="1396" y="1650"/>
                    <a:pt x="1390" y="1648"/>
                    <a:pt x="1386" y="1641"/>
                  </a:cubicBezTo>
                  <a:cubicBezTo>
                    <a:pt x="1385" y="1639"/>
                    <a:pt x="1384" y="1637"/>
                    <a:pt x="1384" y="1635"/>
                  </a:cubicBezTo>
                  <a:cubicBezTo>
                    <a:pt x="1384" y="1633"/>
                    <a:pt x="1387" y="1632"/>
                    <a:pt x="1387" y="1630"/>
                  </a:cubicBezTo>
                  <a:cubicBezTo>
                    <a:pt x="1383" y="1608"/>
                    <a:pt x="1378" y="1632"/>
                    <a:pt x="1390" y="1614"/>
                  </a:cubicBezTo>
                  <a:cubicBezTo>
                    <a:pt x="1395" y="1608"/>
                    <a:pt x="1385" y="1579"/>
                    <a:pt x="1381" y="1572"/>
                  </a:cubicBezTo>
                  <a:cubicBezTo>
                    <a:pt x="1375" y="1562"/>
                    <a:pt x="1369" y="1554"/>
                    <a:pt x="1359" y="1546"/>
                  </a:cubicBezTo>
                  <a:cubicBezTo>
                    <a:pt x="1359" y="1546"/>
                    <a:pt x="1344" y="1534"/>
                    <a:pt x="1347" y="1534"/>
                  </a:cubicBezTo>
                  <a:cubicBezTo>
                    <a:pt x="1362" y="1534"/>
                    <a:pt x="1381" y="1574"/>
                    <a:pt x="1389" y="1585"/>
                  </a:cubicBezTo>
                  <a:cubicBezTo>
                    <a:pt x="1393" y="1592"/>
                    <a:pt x="1389" y="1582"/>
                    <a:pt x="1379" y="1563"/>
                  </a:cubicBezTo>
                  <a:cubicBezTo>
                    <a:pt x="1374" y="1552"/>
                    <a:pt x="1362" y="1542"/>
                    <a:pt x="1353" y="1535"/>
                  </a:cubicBezTo>
                  <a:cubicBezTo>
                    <a:pt x="1343" y="1525"/>
                    <a:pt x="1325" y="1542"/>
                    <a:pt x="1308" y="1542"/>
                  </a:cubicBezTo>
                  <a:cubicBezTo>
                    <a:pt x="1307" y="1542"/>
                    <a:pt x="1306" y="1541"/>
                    <a:pt x="1306" y="1540"/>
                  </a:cubicBezTo>
                  <a:cubicBezTo>
                    <a:pt x="1305" y="1529"/>
                    <a:pt x="1319" y="1529"/>
                    <a:pt x="1323" y="1520"/>
                  </a:cubicBezTo>
                  <a:cubicBezTo>
                    <a:pt x="1327" y="1513"/>
                    <a:pt x="1323" y="1489"/>
                    <a:pt x="1328" y="1489"/>
                  </a:cubicBezTo>
                  <a:cubicBezTo>
                    <a:pt x="1329" y="1489"/>
                    <a:pt x="1329" y="1487"/>
                    <a:pt x="1330" y="1487"/>
                  </a:cubicBezTo>
                  <a:cubicBezTo>
                    <a:pt x="1331" y="1480"/>
                    <a:pt x="1315" y="1471"/>
                    <a:pt x="1314" y="1467"/>
                  </a:cubicBezTo>
                  <a:cubicBezTo>
                    <a:pt x="1311" y="1459"/>
                    <a:pt x="1311" y="1457"/>
                    <a:pt x="1309" y="1452"/>
                  </a:cubicBezTo>
                  <a:cubicBezTo>
                    <a:pt x="1308" y="1450"/>
                    <a:pt x="1308" y="1447"/>
                    <a:pt x="1307" y="1448"/>
                  </a:cubicBezTo>
                  <a:cubicBezTo>
                    <a:pt x="1295" y="1453"/>
                    <a:pt x="1294" y="1503"/>
                    <a:pt x="1287" y="1508"/>
                  </a:cubicBezTo>
                  <a:cubicBezTo>
                    <a:pt x="1279" y="1514"/>
                    <a:pt x="1269" y="1504"/>
                    <a:pt x="1260" y="1511"/>
                  </a:cubicBezTo>
                  <a:cubicBezTo>
                    <a:pt x="1255" y="1515"/>
                    <a:pt x="1242" y="1519"/>
                    <a:pt x="1241" y="1518"/>
                  </a:cubicBezTo>
                  <a:cubicBezTo>
                    <a:pt x="1237" y="1511"/>
                    <a:pt x="1242" y="1512"/>
                    <a:pt x="1247" y="1507"/>
                  </a:cubicBezTo>
                  <a:cubicBezTo>
                    <a:pt x="1251" y="1503"/>
                    <a:pt x="1241" y="1501"/>
                    <a:pt x="1249" y="1495"/>
                  </a:cubicBezTo>
                  <a:cubicBezTo>
                    <a:pt x="1256" y="1490"/>
                    <a:pt x="1262" y="1496"/>
                    <a:pt x="1268" y="1496"/>
                  </a:cubicBezTo>
                  <a:cubicBezTo>
                    <a:pt x="1270" y="1496"/>
                    <a:pt x="1272" y="1495"/>
                    <a:pt x="1272" y="1494"/>
                  </a:cubicBezTo>
                  <a:cubicBezTo>
                    <a:pt x="1281" y="1476"/>
                    <a:pt x="1270" y="1463"/>
                    <a:pt x="1273" y="1447"/>
                  </a:cubicBezTo>
                  <a:cubicBezTo>
                    <a:pt x="1273" y="1445"/>
                    <a:pt x="1277" y="1447"/>
                    <a:pt x="1277" y="1446"/>
                  </a:cubicBezTo>
                  <a:cubicBezTo>
                    <a:pt x="1286" y="1431"/>
                    <a:pt x="1285" y="1427"/>
                    <a:pt x="1298" y="1416"/>
                  </a:cubicBezTo>
                  <a:cubicBezTo>
                    <a:pt x="1305" y="1410"/>
                    <a:pt x="1292" y="1400"/>
                    <a:pt x="1293" y="1391"/>
                  </a:cubicBezTo>
                  <a:cubicBezTo>
                    <a:pt x="1294" y="1385"/>
                    <a:pt x="1304" y="1389"/>
                    <a:pt x="1304" y="1381"/>
                  </a:cubicBezTo>
                  <a:cubicBezTo>
                    <a:pt x="1304" y="1379"/>
                    <a:pt x="1301" y="1377"/>
                    <a:pt x="1300" y="1375"/>
                  </a:cubicBezTo>
                  <a:cubicBezTo>
                    <a:pt x="1297" y="1368"/>
                    <a:pt x="1299" y="1351"/>
                    <a:pt x="1292" y="1347"/>
                  </a:cubicBezTo>
                  <a:cubicBezTo>
                    <a:pt x="1291" y="1347"/>
                    <a:pt x="1293" y="1376"/>
                    <a:pt x="1291" y="1376"/>
                  </a:cubicBezTo>
                  <a:cubicBezTo>
                    <a:pt x="1289" y="1376"/>
                    <a:pt x="1288" y="1374"/>
                    <a:pt x="1285" y="1374"/>
                  </a:cubicBezTo>
                  <a:cubicBezTo>
                    <a:pt x="1275" y="1374"/>
                    <a:pt x="1269" y="1410"/>
                    <a:pt x="1262" y="1416"/>
                  </a:cubicBezTo>
                  <a:cubicBezTo>
                    <a:pt x="1255" y="1421"/>
                    <a:pt x="1251" y="1416"/>
                    <a:pt x="1247" y="1418"/>
                  </a:cubicBezTo>
                  <a:cubicBezTo>
                    <a:pt x="1235" y="1423"/>
                    <a:pt x="1253" y="1420"/>
                    <a:pt x="1246" y="1424"/>
                  </a:cubicBezTo>
                  <a:cubicBezTo>
                    <a:pt x="1225" y="1437"/>
                    <a:pt x="1213" y="1447"/>
                    <a:pt x="1203" y="1470"/>
                  </a:cubicBezTo>
                  <a:cubicBezTo>
                    <a:pt x="1202" y="1472"/>
                    <a:pt x="1197" y="1469"/>
                    <a:pt x="1196" y="1471"/>
                  </a:cubicBezTo>
                  <a:cubicBezTo>
                    <a:pt x="1194" y="1474"/>
                    <a:pt x="1189" y="1485"/>
                    <a:pt x="1189" y="1489"/>
                  </a:cubicBezTo>
                  <a:cubicBezTo>
                    <a:pt x="1189" y="1492"/>
                    <a:pt x="1194" y="1485"/>
                    <a:pt x="1197" y="1483"/>
                  </a:cubicBezTo>
                  <a:cubicBezTo>
                    <a:pt x="1198" y="1483"/>
                    <a:pt x="1197" y="1496"/>
                    <a:pt x="1197" y="1498"/>
                  </a:cubicBezTo>
                  <a:cubicBezTo>
                    <a:pt x="1197" y="1502"/>
                    <a:pt x="1187" y="1492"/>
                    <a:pt x="1187" y="1492"/>
                  </a:cubicBezTo>
                  <a:cubicBezTo>
                    <a:pt x="1184" y="1493"/>
                    <a:pt x="1182" y="1498"/>
                    <a:pt x="1179" y="1498"/>
                  </a:cubicBezTo>
                  <a:cubicBezTo>
                    <a:pt x="1178" y="1498"/>
                    <a:pt x="1170" y="1483"/>
                    <a:pt x="1168" y="1481"/>
                  </a:cubicBezTo>
                  <a:cubicBezTo>
                    <a:pt x="1164" y="1480"/>
                    <a:pt x="1162" y="1474"/>
                    <a:pt x="1157" y="1473"/>
                  </a:cubicBezTo>
                  <a:cubicBezTo>
                    <a:pt x="1156" y="1473"/>
                    <a:pt x="1153" y="1477"/>
                    <a:pt x="1153" y="1475"/>
                  </a:cubicBezTo>
                  <a:cubicBezTo>
                    <a:pt x="1153" y="1472"/>
                    <a:pt x="1155" y="1469"/>
                    <a:pt x="1157" y="1466"/>
                  </a:cubicBezTo>
                  <a:cubicBezTo>
                    <a:pt x="1158" y="1466"/>
                    <a:pt x="1165" y="1481"/>
                    <a:pt x="1174" y="1476"/>
                  </a:cubicBezTo>
                  <a:cubicBezTo>
                    <a:pt x="1175" y="1476"/>
                    <a:pt x="1171" y="1476"/>
                    <a:pt x="1170" y="1475"/>
                  </a:cubicBezTo>
                  <a:cubicBezTo>
                    <a:pt x="1165" y="1469"/>
                    <a:pt x="1161" y="1456"/>
                    <a:pt x="1159" y="1449"/>
                  </a:cubicBezTo>
                  <a:cubicBezTo>
                    <a:pt x="1158" y="1443"/>
                    <a:pt x="1161" y="1434"/>
                    <a:pt x="1154" y="1428"/>
                  </a:cubicBezTo>
                  <a:cubicBezTo>
                    <a:pt x="1153" y="1427"/>
                    <a:pt x="1138" y="1417"/>
                    <a:pt x="1138" y="1416"/>
                  </a:cubicBezTo>
                  <a:cubicBezTo>
                    <a:pt x="1143" y="1404"/>
                    <a:pt x="1137" y="1400"/>
                    <a:pt x="1130" y="1391"/>
                  </a:cubicBezTo>
                  <a:cubicBezTo>
                    <a:pt x="1129" y="1391"/>
                    <a:pt x="1132" y="1392"/>
                    <a:pt x="1132" y="1391"/>
                  </a:cubicBezTo>
                  <a:cubicBezTo>
                    <a:pt x="1136" y="1389"/>
                    <a:pt x="1124" y="1384"/>
                    <a:pt x="1126" y="1387"/>
                  </a:cubicBezTo>
                  <a:cubicBezTo>
                    <a:pt x="1126" y="1389"/>
                    <a:pt x="1129" y="1392"/>
                    <a:pt x="1128" y="1391"/>
                  </a:cubicBezTo>
                  <a:cubicBezTo>
                    <a:pt x="1124" y="1389"/>
                    <a:pt x="1119" y="1389"/>
                    <a:pt x="1115" y="1386"/>
                  </a:cubicBezTo>
                  <a:cubicBezTo>
                    <a:pt x="1113" y="1385"/>
                    <a:pt x="1114" y="1378"/>
                    <a:pt x="1112" y="1379"/>
                  </a:cubicBezTo>
                  <a:cubicBezTo>
                    <a:pt x="1109" y="1381"/>
                    <a:pt x="1113" y="1385"/>
                    <a:pt x="1112" y="1388"/>
                  </a:cubicBezTo>
                  <a:cubicBezTo>
                    <a:pt x="1111" y="1390"/>
                    <a:pt x="1110" y="1386"/>
                    <a:pt x="1109" y="1385"/>
                  </a:cubicBezTo>
                  <a:cubicBezTo>
                    <a:pt x="1107" y="1380"/>
                    <a:pt x="1107" y="1376"/>
                    <a:pt x="1105" y="1373"/>
                  </a:cubicBezTo>
                  <a:cubicBezTo>
                    <a:pt x="1104" y="1371"/>
                    <a:pt x="1100" y="1374"/>
                    <a:pt x="1100" y="1372"/>
                  </a:cubicBezTo>
                  <a:cubicBezTo>
                    <a:pt x="1099" y="1370"/>
                    <a:pt x="1103" y="1368"/>
                    <a:pt x="1102" y="1366"/>
                  </a:cubicBezTo>
                  <a:cubicBezTo>
                    <a:pt x="1102" y="1363"/>
                    <a:pt x="1097" y="1362"/>
                    <a:pt x="1097" y="1360"/>
                  </a:cubicBezTo>
                  <a:cubicBezTo>
                    <a:pt x="1098" y="1356"/>
                    <a:pt x="1112" y="1368"/>
                    <a:pt x="1110" y="1356"/>
                  </a:cubicBezTo>
                  <a:cubicBezTo>
                    <a:pt x="1107" y="1334"/>
                    <a:pt x="1092" y="1352"/>
                    <a:pt x="1088" y="1347"/>
                  </a:cubicBezTo>
                  <a:cubicBezTo>
                    <a:pt x="1083" y="1341"/>
                    <a:pt x="1092" y="1340"/>
                    <a:pt x="1092" y="1339"/>
                  </a:cubicBezTo>
                  <a:cubicBezTo>
                    <a:pt x="1093" y="1337"/>
                    <a:pt x="1076" y="1320"/>
                    <a:pt x="1076" y="1320"/>
                  </a:cubicBezTo>
                  <a:cubicBezTo>
                    <a:pt x="1074" y="1319"/>
                    <a:pt x="1075" y="1324"/>
                    <a:pt x="1073" y="1324"/>
                  </a:cubicBezTo>
                  <a:cubicBezTo>
                    <a:pt x="1071" y="1324"/>
                    <a:pt x="1070" y="1321"/>
                    <a:pt x="1068" y="1321"/>
                  </a:cubicBezTo>
                  <a:cubicBezTo>
                    <a:pt x="1066" y="1320"/>
                    <a:pt x="1071" y="1326"/>
                    <a:pt x="1069" y="1327"/>
                  </a:cubicBezTo>
                  <a:cubicBezTo>
                    <a:pt x="1066" y="1328"/>
                    <a:pt x="1063" y="1325"/>
                    <a:pt x="1060" y="1325"/>
                  </a:cubicBezTo>
                  <a:cubicBezTo>
                    <a:pt x="1057" y="1325"/>
                    <a:pt x="1053" y="1329"/>
                    <a:pt x="1051" y="1327"/>
                  </a:cubicBezTo>
                  <a:cubicBezTo>
                    <a:pt x="1043" y="1320"/>
                    <a:pt x="1040" y="1310"/>
                    <a:pt x="1025" y="1309"/>
                  </a:cubicBezTo>
                  <a:cubicBezTo>
                    <a:pt x="1018" y="1309"/>
                    <a:pt x="1010" y="1322"/>
                    <a:pt x="1002" y="1316"/>
                  </a:cubicBezTo>
                  <a:cubicBezTo>
                    <a:pt x="986" y="1303"/>
                    <a:pt x="973" y="1291"/>
                    <a:pt x="953" y="1284"/>
                  </a:cubicBezTo>
                  <a:cubicBezTo>
                    <a:pt x="948" y="1282"/>
                    <a:pt x="939" y="1292"/>
                    <a:pt x="934" y="1293"/>
                  </a:cubicBezTo>
                  <a:cubicBezTo>
                    <a:pt x="925" y="1295"/>
                    <a:pt x="912" y="1290"/>
                    <a:pt x="903" y="1289"/>
                  </a:cubicBezTo>
                  <a:cubicBezTo>
                    <a:pt x="886" y="1287"/>
                    <a:pt x="861" y="1293"/>
                    <a:pt x="845" y="1295"/>
                  </a:cubicBezTo>
                  <a:cubicBezTo>
                    <a:pt x="835" y="1297"/>
                    <a:pt x="827" y="1304"/>
                    <a:pt x="821" y="1308"/>
                  </a:cubicBezTo>
                  <a:cubicBezTo>
                    <a:pt x="804" y="1318"/>
                    <a:pt x="780" y="1325"/>
                    <a:pt x="761" y="1331"/>
                  </a:cubicBezTo>
                  <a:cubicBezTo>
                    <a:pt x="733" y="1339"/>
                    <a:pt x="705" y="1329"/>
                    <a:pt x="678" y="1337"/>
                  </a:cubicBezTo>
                  <a:cubicBezTo>
                    <a:pt x="656" y="1344"/>
                    <a:pt x="639" y="1366"/>
                    <a:pt x="616" y="1373"/>
                  </a:cubicBezTo>
                  <a:cubicBezTo>
                    <a:pt x="606" y="1376"/>
                    <a:pt x="598" y="1372"/>
                    <a:pt x="589" y="1380"/>
                  </a:cubicBezTo>
                  <a:cubicBezTo>
                    <a:pt x="582" y="1388"/>
                    <a:pt x="574" y="1437"/>
                    <a:pt x="558" y="1437"/>
                  </a:cubicBezTo>
                  <a:cubicBezTo>
                    <a:pt x="552" y="1437"/>
                    <a:pt x="559" y="1430"/>
                    <a:pt x="551" y="1433"/>
                  </a:cubicBezTo>
                  <a:cubicBezTo>
                    <a:pt x="549" y="1434"/>
                    <a:pt x="545" y="1443"/>
                    <a:pt x="541" y="1440"/>
                  </a:cubicBezTo>
                  <a:cubicBezTo>
                    <a:pt x="525" y="1429"/>
                    <a:pt x="542" y="1435"/>
                    <a:pt x="518" y="1432"/>
                  </a:cubicBezTo>
                  <a:cubicBezTo>
                    <a:pt x="514" y="1432"/>
                    <a:pt x="489" y="1441"/>
                    <a:pt x="488" y="1440"/>
                  </a:cubicBezTo>
                  <a:cubicBezTo>
                    <a:pt x="483" y="1439"/>
                    <a:pt x="483" y="1433"/>
                    <a:pt x="479" y="1430"/>
                  </a:cubicBezTo>
                  <a:cubicBezTo>
                    <a:pt x="477" y="1428"/>
                    <a:pt x="472" y="1434"/>
                    <a:pt x="469" y="1433"/>
                  </a:cubicBezTo>
                  <a:cubicBezTo>
                    <a:pt x="458" y="1432"/>
                    <a:pt x="443" y="1428"/>
                    <a:pt x="435" y="1428"/>
                  </a:cubicBezTo>
                  <a:cubicBezTo>
                    <a:pt x="418" y="1428"/>
                    <a:pt x="400" y="1437"/>
                    <a:pt x="384" y="1437"/>
                  </a:cubicBezTo>
                  <a:cubicBezTo>
                    <a:pt x="381" y="1437"/>
                    <a:pt x="383" y="1433"/>
                    <a:pt x="381" y="1432"/>
                  </a:cubicBezTo>
                  <a:cubicBezTo>
                    <a:pt x="377" y="1431"/>
                    <a:pt x="355" y="1451"/>
                    <a:pt x="353" y="1457"/>
                  </a:cubicBezTo>
                  <a:cubicBezTo>
                    <a:pt x="349" y="1467"/>
                    <a:pt x="356" y="1456"/>
                    <a:pt x="356" y="1463"/>
                  </a:cubicBezTo>
                  <a:cubicBezTo>
                    <a:pt x="356" y="1469"/>
                    <a:pt x="349" y="1460"/>
                    <a:pt x="347" y="1464"/>
                  </a:cubicBezTo>
                  <a:cubicBezTo>
                    <a:pt x="347" y="1465"/>
                    <a:pt x="344" y="1474"/>
                    <a:pt x="341" y="1473"/>
                  </a:cubicBezTo>
                  <a:cubicBezTo>
                    <a:pt x="340" y="1473"/>
                    <a:pt x="339" y="1471"/>
                    <a:pt x="338" y="1470"/>
                  </a:cubicBezTo>
                  <a:cubicBezTo>
                    <a:pt x="335" y="1469"/>
                    <a:pt x="331" y="1468"/>
                    <a:pt x="328" y="1468"/>
                  </a:cubicBezTo>
                  <a:cubicBezTo>
                    <a:pt x="317" y="1467"/>
                    <a:pt x="319" y="1480"/>
                    <a:pt x="311" y="1482"/>
                  </a:cubicBezTo>
                  <a:cubicBezTo>
                    <a:pt x="306" y="1484"/>
                    <a:pt x="302" y="1482"/>
                    <a:pt x="300" y="1488"/>
                  </a:cubicBezTo>
                  <a:cubicBezTo>
                    <a:pt x="298" y="1490"/>
                    <a:pt x="300" y="1493"/>
                    <a:pt x="298" y="1496"/>
                  </a:cubicBezTo>
                  <a:cubicBezTo>
                    <a:pt x="297" y="1499"/>
                    <a:pt x="291" y="1496"/>
                    <a:pt x="287" y="1498"/>
                  </a:cubicBezTo>
                  <a:cubicBezTo>
                    <a:pt x="286" y="1499"/>
                    <a:pt x="289" y="1503"/>
                    <a:pt x="288" y="1503"/>
                  </a:cubicBezTo>
                  <a:cubicBezTo>
                    <a:pt x="273" y="1503"/>
                    <a:pt x="278" y="1495"/>
                    <a:pt x="276" y="1509"/>
                  </a:cubicBezTo>
                  <a:cubicBezTo>
                    <a:pt x="276" y="1510"/>
                    <a:pt x="262" y="1504"/>
                    <a:pt x="261" y="1504"/>
                  </a:cubicBezTo>
                  <a:cubicBezTo>
                    <a:pt x="257" y="1505"/>
                    <a:pt x="252" y="1512"/>
                    <a:pt x="245" y="1504"/>
                  </a:cubicBezTo>
                  <a:cubicBezTo>
                    <a:pt x="243" y="1502"/>
                    <a:pt x="254" y="1501"/>
                    <a:pt x="247" y="1500"/>
                  </a:cubicBezTo>
                  <a:cubicBezTo>
                    <a:pt x="244" y="1499"/>
                    <a:pt x="239" y="1506"/>
                    <a:pt x="233" y="1506"/>
                  </a:cubicBezTo>
                  <a:cubicBezTo>
                    <a:pt x="230" y="1506"/>
                    <a:pt x="228" y="1500"/>
                    <a:pt x="225" y="1501"/>
                  </a:cubicBezTo>
                  <a:cubicBezTo>
                    <a:pt x="224" y="1501"/>
                    <a:pt x="209" y="1505"/>
                    <a:pt x="208" y="1505"/>
                  </a:cubicBezTo>
                  <a:cubicBezTo>
                    <a:pt x="199" y="1503"/>
                    <a:pt x="203" y="1498"/>
                    <a:pt x="195" y="1494"/>
                  </a:cubicBezTo>
                  <a:cubicBezTo>
                    <a:pt x="194" y="1493"/>
                    <a:pt x="194" y="1498"/>
                    <a:pt x="193" y="1498"/>
                  </a:cubicBezTo>
                  <a:cubicBezTo>
                    <a:pt x="187" y="1498"/>
                    <a:pt x="180" y="1496"/>
                    <a:pt x="175" y="1492"/>
                  </a:cubicBezTo>
                  <a:cubicBezTo>
                    <a:pt x="167" y="1484"/>
                    <a:pt x="163" y="1470"/>
                    <a:pt x="151" y="1465"/>
                  </a:cubicBezTo>
                  <a:cubicBezTo>
                    <a:pt x="145" y="1463"/>
                    <a:pt x="125" y="1460"/>
                    <a:pt x="121" y="1456"/>
                  </a:cubicBezTo>
                  <a:cubicBezTo>
                    <a:pt x="119" y="1453"/>
                    <a:pt x="118" y="1426"/>
                    <a:pt x="118" y="1421"/>
                  </a:cubicBezTo>
                  <a:cubicBezTo>
                    <a:pt x="117" y="1417"/>
                    <a:pt x="116" y="1410"/>
                    <a:pt x="119" y="1410"/>
                  </a:cubicBezTo>
                  <a:cubicBezTo>
                    <a:pt x="124" y="1409"/>
                    <a:pt x="127" y="1417"/>
                    <a:pt x="132" y="1417"/>
                  </a:cubicBezTo>
                  <a:cubicBezTo>
                    <a:pt x="146" y="1417"/>
                    <a:pt x="143" y="1406"/>
                    <a:pt x="150" y="1398"/>
                  </a:cubicBezTo>
                  <a:cubicBezTo>
                    <a:pt x="152" y="1395"/>
                    <a:pt x="154" y="1401"/>
                    <a:pt x="155" y="1395"/>
                  </a:cubicBezTo>
                  <a:cubicBezTo>
                    <a:pt x="156" y="1389"/>
                    <a:pt x="152" y="1397"/>
                    <a:pt x="151" y="1394"/>
                  </a:cubicBezTo>
                  <a:cubicBezTo>
                    <a:pt x="150" y="1385"/>
                    <a:pt x="143" y="1358"/>
                    <a:pt x="150" y="1349"/>
                  </a:cubicBezTo>
                  <a:cubicBezTo>
                    <a:pt x="151" y="1348"/>
                    <a:pt x="146" y="1364"/>
                    <a:pt x="153" y="1363"/>
                  </a:cubicBezTo>
                  <a:cubicBezTo>
                    <a:pt x="156" y="1362"/>
                    <a:pt x="155" y="1357"/>
                    <a:pt x="155" y="1353"/>
                  </a:cubicBezTo>
                  <a:cubicBezTo>
                    <a:pt x="155" y="1348"/>
                    <a:pt x="150" y="1338"/>
                    <a:pt x="151" y="1332"/>
                  </a:cubicBezTo>
                  <a:cubicBezTo>
                    <a:pt x="152" y="1324"/>
                    <a:pt x="153" y="1319"/>
                    <a:pt x="152" y="1309"/>
                  </a:cubicBezTo>
                  <a:cubicBezTo>
                    <a:pt x="150" y="1292"/>
                    <a:pt x="119" y="1246"/>
                    <a:pt x="112" y="1224"/>
                  </a:cubicBezTo>
                  <a:cubicBezTo>
                    <a:pt x="106" y="1209"/>
                    <a:pt x="103" y="1192"/>
                    <a:pt x="103" y="1175"/>
                  </a:cubicBezTo>
                  <a:cubicBezTo>
                    <a:pt x="103" y="1171"/>
                    <a:pt x="106" y="1166"/>
                    <a:pt x="105" y="1162"/>
                  </a:cubicBezTo>
                  <a:cubicBezTo>
                    <a:pt x="103" y="1146"/>
                    <a:pt x="91" y="1138"/>
                    <a:pt x="84" y="1124"/>
                  </a:cubicBezTo>
                  <a:cubicBezTo>
                    <a:pt x="81" y="1116"/>
                    <a:pt x="83" y="1109"/>
                    <a:pt x="78" y="1102"/>
                  </a:cubicBezTo>
                  <a:cubicBezTo>
                    <a:pt x="72" y="1093"/>
                    <a:pt x="61" y="1084"/>
                    <a:pt x="58" y="1075"/>
                  </a:cubicBezTo>
                  <a:cubicBezTo>
                    <a:pt x="55" y="1067"/>
                    <a:pt x="55" y="1061"/>
                    <a:pt x="57" y="1055"/>
                  </a:cubicBezTo>
                  <a:cubicBezTo>
                    <a:pt x="60" y="1041"/>
                    <a:pt x="44" y="1020"/>
                    <a:pt x="38" y="1008"/>
                  </a:cubicBezTo>
                  <a:cubicBezTo>
                    <a:pt x="32" y="995"/>
                    <a:pt x="18" y="986"/>
                    <a:pt x="11" y="974"/>
                  </a:cubicBezTo>
                  <a:cubicBezTo>
                    <a:pt x="9" y="971"/>
                    <a:pt x="9" y="968"/>
                    <a:pt x="8" y="965"/>
                  </a:cubicBezTo>
                  <a:cubicBezTo>
                    <a:pt x="6" y="963"/>
                    <a:pt x="4" y="961"/>
                    <a:pt x="3" y="959"/>
                  </a:cubicBezTo>
                  <a:cubicBezTo>
                    <a:pt x="2" y="958"/>
                    <a:pt x="0" y="955"/>
                    <a:pt x="1" y="955"/>
                  </a:cubicBezTo>
                  <a:cubicBezTo>
                    <a:pt x="3" y="955"/>
                    <a:pt x="4" y="960"/>
                    <a:pt x="6" y="959"/>
                  </a:cubicBezTo>
                  <a:cubicBezTo>
                    <a:pt x="8" y="959"/>
                    <a:pt x="6" y="957"/>
                    <a:pt x="6" y="955"/>
                  </a:cubicBezTo>
                  <a:cubicBezTo>
                    <a:pt x="7" y="952"/>
                    <a:pt x="5" y="946"/>
                    <a:pt x="8" y="947"/>
                  </a:cubicBezTo>
                  <a:cubicBezTo>
                    <a:pt x="14" y="950"/>
                    <a:pt x="3" y="963"/>
                    <a:pt x="11" y="965"/>
                  </a:cubicBezTo>
                  <a:cubicBezTo>
                    <a:pt x="14" y="966"/>
                    <a:pt x="12" y="960"/>
                    <a:pt x="12" y="957"/>
                  </a:cubicBezTo>
                  <a:cubicBezTo>
                    <a:pt x="13" y="954"/>
                    <a:pt x="8" y="948"/>
                    <a:pt x="11" y="947"/>
                  </a:cubicBezTo>
                  <a:cubicBezTo>
                    <a:pt x="16" y="946"/>
                    <a:pt x="21" y="991"/>
                    <a:pt x="20" y="962"/>
                  </a:cubicBezTo>
                  <a:cubicBezTo>
                    <a:pt x="20" y="962"/>
                    <a:pt x="20" y="975"/>
                    <a:pt x="23" y="982"/>
                  </a:cubicBezTo>
                  <a:cubicBezTo>
                    <a:pt x="24" y="984"/>
                    <a:pt x="25" y="978"/>
                    <a:pt x="26" y="976"/>
                  </a:cubicBezTo>
                  <a:cubicBezTo>
                    <a:pt x="26" y="976"/>
                    <a:pt x="24" y="988"/>
                    <a:pt x="32" y="983"/>
                  </a:cubicBezTo>
                  <a:cubicBezTo>
                    <a:pt x="33" y="982"/>
                    <a:pt x="36" y="982"/>
                    <a:pt x="37" y="981"/>
                  </a:cubicBezTo>
                  <a:cubicBezTo>
                    <a:pt x="48" y="970"/>
                    <a:pt x="25" y="958"/>
                    <a:pt x="22" y="950"/>
                  </a:cubicBezTo>
                  <a:cubicBezTo>
                    <a:pt x="19" y="943"/>
                    <a:pt x="19" y="934"/>
                    <a:pt x="17" y="927"/>
                  </a:cubicBezTo>
                  <a:cubicBezTo>
                    <a:pt x="16" y="925"/>
                    <a:pt x="17" y="932"/>
                    <a:pt x="15" y="932"/>
                  </a:cubicBezTo>
                  <a:cubicBezTo>
                    <a:pt x="11" y="932"/>
                    <a:pt x="13" y="916"/>
                    <a:pt x="17" y="916"/>
                  </a:cubicBezTo>
                  <a:cubicBezTo>
                    <a:pt x="19" y="917"/>
                    <a:pt x="18" y="921"/>
                    <a:pt x="19" y="922"/>
                  </a:cubicBezTo>
                  <a:cubicBezTo>
                    <a:pt x="23" y="928"/>
                    <a:pt x="32" y="932"/>
                    <a:pt x="32" y="940"/>
                  </a:cubicBezTo>
                  <a:cubicBezTo>
                    <a:pt x="32" y="946"/>
                    <a:pt x="25" y="950"/>
                    <a:pt x="31" y="957"/>
                  </a:cubicBezTo>
                  <a:cubicBezTo>
                    <a:pt x="37" y="966"/>
                    <a:pt x="37" y="937"/>
                    <a:pt x="39" y="944"/>
                  </a:cubicBezTo>
                  <a:cubicBezTo>
                    <a:pt x="42" y="951"/>
                    <a:pt x="43" y="984"/>
                    <a:pt x="56" y="969"/>
                  </a:cubicBezTo>
                  <a:cubicBezTo>
                    <a:pt x="58" y="966"/>
                    <a:pt x="55" y="957"/>
                    <a:pt x="55" y="956"/>
                  </a:cubicBezTo>
                  <a:cubicBezTo>
                    <a:pt x="55" y="955"/>
                    <a:pt x="59" y="942"/>
                    <a:pt x="57" y="939"/>
                  </a:cubicBezTo>
                  <a:cubicBezTo>
                    <a:pt x="55" y="934"/>
                    <a:pt x="46" y="927"/>
                    <a:pt x="43" y="921"/>
                  </a:cubicBezTo>
                  <a:cubicBezTo>
                    <a:pt x="36" y="910"/>
                    <a:pt x="32" y="898"/>
                    <a:pt x="26" y="888"/>
                  </a:cubicBezTo>
                  <a:cubicBezTo>
                    <a:pt x="24" y="885"/>
                    <a:pt x="23" y="872"/>
                    <a:pt x="23" y="872"/>
                  </a:cubicBezTo>
                  <a:cubicBezTo>
                    <a:pt x="20" y="866"/>
                    <a:pt x="11" y="861"/>
                    <a:pt x="9" y="854"/>
                  </a:cubicBezTo>
                  <a:cubicBezTo>
                    <a:pt x="4" y="841"/>
                    <a:pt x="10" y="812"/>
                    <a:pt x="18" y="802"/>
                  </a:cubicBezTo>
                  <a:cubicBezTo>
                    <a:pt x="24" y="795"/>
                    <a:pt x="27" y="798"/>
                    <a:pt x="28" y="791"/>
                  </a:cubicBezTo>
                  <a:cubicBezTo>
                    <a:pt x="29" y="783"/>
                    <a:pt x="29" y="771"/>
                    <a:pt x="30" y="763"/>
                  </a:cubicBezTo>
                  <a:cubicBezTo>
                    <a:pt x="31" y="752"/>
                    <a:pt x="19" y="745"/>
                    <a:pt x="20" y="735"/>
                  </a:cubicBezTo>
                  <a:cubicBezTo>
                    <a:pt x="20" y="735"/>
                    <a:pt x="31" y="703"/>
                    <a:pt x="32" y="700"/>
                  </a:cubicBezTo>
                  <a:cubicBezTo>
                    <a:pt x="35" y="695"/>
                    <a:pt x="39" y="686"/>
                    <a:pt x="47" y="689"/>
                  </a:cubicBezTo>
                  <a:cubicBezTo>
                    <a:pt x="48" y="689"/>
                    <a:pt x="45" y="691"/>
                    <a:pt x="45" y="692"/>
                  </a:cubicBezTo>
                  <a:cubicBezTo>
                    <a:pt x="45" y="692"/>
                    <a:pt x="42" y="712"/>
                    <a:pt x="42" y="712"/>
                  </a:cubicBezTo>
                  <a:cubicBezTo>
                    <a:pt x="42" y="722"/>
                    <a:pt x="47" y="716"/>
                    <a:pt x="45" y="726"/>
                  </a:cubicBezTo>
                  <a:cubicBezTo>
                    <a:pt x="45" y="728"/>
                    <a:pt x="45" y="731"/>
                    <a:pt x="46" y="731"/>
                  </a:cubicBezTo>
                  <a:cubicBezTo>
                    <a:pt x="61" y="733"/>
                    <a:pt x="48" y="727"/>
                    <a:pt x="57" y="730"/>
                  </a:cubicBezTo>
                  <a:cubicBezTo>
                    <a:pt x="61" y="731"/>
                    <a:pt x="60" y="716"/>
                    <a:pt x="61" y="714"/>
                  </a:cubicBezTo>
                  <a:cubicBezTo>
                    <a:pt x="62" y="711"/>
                    <a:pt x="69" y="691"/>
                    <a:pt x="73" y="688"/>
                  </a:cubicBezTo>
                  <a:cubicBezTo>
                    <a:pt x="86" y="681"/>
                    <a:pt x="104" y="677"/>
                    <a:pt x="115" y="669"/>
                  </a:cubicBezTo>
                  <a:cubicBezTo>
                    <a:pt x="122" y="663"/>
                    <a:pt x="130" y="648"/>
                    <a:pt x="136" y="643"/>
                  </a:cubicBezTo>
                  <a:cubicBezTo>
                    <a:pt x="147" y="633"/>
                    <a:pt x="162" y="628"/>
                    <a:pt x="175" y="621"/>
                  </a:cubicBezTo>
                  <a:cubicBezTo>
                    <a:pt x="178" y="620"/>
                    <a:pt x="181" y="611"/>
                    <a:pt x="185" y="609"/>
                  </a:cubicBezTo>
                  <a:cubicBezTo>
                    <a:pt x="191" y="605"/>
                    <a:pt x="179" y="620"/>
                    <a:pt x="185" y="620"/>
                  </a:cubicBezTo>
                  <a:cubicBezTo>
                    <a:pt x="191" y="620"/>
                    <a:pt x="198" y="615"/>
                    <a:pt x="203" y="612"/>
                  </a:cubicBezTo>
                  <a:cubicBezTo>
                    <a:pt x="203" y="612"/>
                    <a:pt x="202" y="622"/>
                    <a:pt x="212" y="622"/>
                  </a:cubicBezTo>
                  <a:cubicBezTo>
                    <a:pt x="219" y="623"/>
                    <a:pt x="224" y="618"/>
                    <a:pt x="228" y="619"/>
                  </a:cubicBezTo>
                  <a:cubicBezTo>
                    <a:pt x="237" y="622"/>
                    <a:pt x="248" y="601"/>
                    <a:pt x="256" y="598"/>
                  </a:cubicBezTo>
                  <a:cubicBezTo>
                    <a:pt x="263" y="596"/>
                    <a:pt x="286" y="601"/>
                    <a:pt x="292" y="594"/>
                  </a:cubicBezTo>
                  <a:cubicBezTo>
                    <a:pt x="300" y="584"/>
                    <a:pt x="301" y="578"/>
                    <a:pt x="311" y="573"/>
                  </a:cubicBezTo>
                  <a:cubicBezTo>
                    <a:pt x="317" y="570"/>
                    <a:pt x="327" y="582"/>
                    <a:pt x="331" y="582"/>
                  </a:cubicBezTo>
                  <a:cubicBezTo>
                    <a:pt x="333" y="582"/>
                    <a:pt x="339" y="575"/>
                    <a:pt x="341" y="574"/>
                  </a:cubicBezTo>
                  <a:cubicBezTo>
                    <a:pt x="358" y="567"/>
                    <a:pt x="377" y="567"/>
                    <a:pt x="397" y="557"/>
                  </a:cubicBezTo>
                  <a:cubicBezTo>
                    <a:pt x="413" y="549"/>
                    <a:pt x="439" y="523"/>
                    <a:pt x="439" y="503"/>
                  </a:cubicBezTo>
                  <a:cubicBezTo>
                    <a:pt x="439" y="501"/>
                    <a:pt x="436" y="498"/>
                    <a:pt x="437" y="497"/>
                  </a:cubicBezTo>
                  <a:cubicBezTo>
                    <a:pt x="440" y="491"/>
                    <a:pt x="444" y="501"/>
                    <a:pt x="446" y="493"/>
                  </a:cubicBezTo>
                  <a:cubicBezTo>
                    <a:pt x="447" y="490"/>
                    <a:pt x="444" y="483"/>
                    <a:pt x="448" y="480"/>
                  </a:cubicBezTo>
                  <a:cubicBezTo>
                    <a:pt x="449" y="479"/>
                    <a:pt x="451" y="483"/>
                    <a:pt x="453" y="482"/>
                  </a:cubicBezTo>
                  <a:cubicBezTo>
                    <a:pt x="455" y="481"/>
                    <a:pt x="477" y="462"/>
                    <a:pt x="478" y="461"/>
                  </a:cubicBezTo>
                  <a:cubicBezTo>
                    <a:pt x="485" y="443"/>
                    <a:pt x="471" y="454"/>
                    <a:pt x="467" y="453"/>
                  </a:cubicBezTo>
                  <a:cubicBezTo>
                    <a:pt x="465" y="452"/>
                    <a:pt x="471" y="453"/>
                    <a:pt x="469" y="439"/>
                  </a:cubicBezTo>
                  <a:cubicBezTo>
                    <a:pt x="467" y="431"/>
                    <a:pt x="459" y="416"/>
                    <a:pt x="467" y="407"/>
                  </a:cubicBezTo>
                  <a:cubicBezTo>
                    <a:pt x="474" y="399"/>
                    <a:pt x="477" y="390"/>
                    <a:pt x="483" y="386"/>
                  </a:cubicBezTo>
                  <a:cubicBezTo>
                    <a:pt x="485" y="385"/>
                    <a:pt x="487" y="390"/>
                    <a:pt x="488" y="388"/>
                  </a:cubicBezTo>
                  <a:cubicBezTo>
                    <a:pt x="489" y="385"/>
                    <a:pt x="487" y="381"/>
                    <a:pt x="488" y="378"/>
                  </a:cubicBezTo>
                  <a:cubicBezTo>
                    <a:pt x="490" y="374"/>
                    <a:pt x="502" y="383"/>
                    <a:pt x="502" y="379"/>
                  </a:cubicBezTo>
                  <a:cubicBezTo>
                    <a:pt x="502" y="376"/>
                    <a:pt x="497" y="375"/>
                    <a:pt x="496" y="373"/>
                  </a:cubicBezTo>
                  <a:cubicBezTo>
                    <a:pt x="496" y="369"/>
                    <a:pt x="509" y="350"/>
                    <a:pt x="514" y="357"/>
                  </a:cubicBezTo>
                  <a:cubicBezTo>
                    <a:pt x="516" y="360"/>
                    <a:pt x="508" y="363"/>
                    <a:pt x="508" y="367"/>
                  </a:cubicBezTo>
                  <a:cubicBezTo>
                    <a:pt x="508" y="374"/>
                    <a:pt x="511" y="366"/>
                    <a:pt x="513" y="369"/>
                  </a:cubicBezTo>
                  <a:cubicBezTo>
                    <a:pt x="515" y="370"/>
                    <a:pt x="513" y="373"/>
                    <a:pt x="514" y="375"/>
                  </a:cubicBezTo>
                  <a:cubicBezTo>
                    <a:pt x="515" y="376"/>
                    <a:pt x="517" y="374"/>
                    <a:pt x="518" y="375"/>
                  </a:cubicBezTo>
                  <a:cubicBezTo>
                    <a:pt x="519" y="375"/>
                    <a:pt x="520" y="373"/>
                    <a:pt x="521" y="374"/>
                  </a:cubicBezTo>
                  <a:cubicBezTo>
                    <a:pt x="522" y="374"/>
                    <a:pt x="519" y="376"/>
                    <a:pt x="518" y="378"/>
                  </a:cubicBezTo>
                  <a:cubicBezTo>
                    <a:pt x="516" y="381"/>
                    <a:pt x="520" y="379"/>
                    <a:pt x="522" y="380"/>
                  </a:cubicBezTo>
                  <a:cubicBezTo>
                    <a:pt x="524" y="381"/>
                    <a:pt x="519" y="385"/>
                    <a:pt x="520" y="387"/>
                  </a:cubicBezTo>
                  <a:cubicBezTo>
                    <a:pt x="522" y="391"/>
                    <a:pt x="530" y="399"/>
                    <a:pt x="533" y="404"/>
                  </a:cubicBezTo>
                  <a:cubicBezTo>
                    <a:pt x="538" y="415"/>
                    <a:pt x="542" y="423"/>
                    <a:pt x="543" y="436"/>
                  </a:cubicBezTo>
                  <a:cubicBezTo>
                    <a:pt x="543" y="441"/>
                    <a:pt x="547" y="443"/>
                    <a:pt x="550" y="446"/>
                  </a:cubicBezTo>
                  <a:cubicBezTo>
                    <a:pt x="551" y="447"/>
                    <a:pt x="553" y="449"/>
                    <a:pt x="553" y="448"/>
                  </a:cubicBezTo>
                  <a:cubicBezTo>
                    <a:pt x="549" y="438"/>
                    <a:pt x="543" y="431"/>
                    <a:pt x="543" y="419"/>
                  </a:cubicBezTo>
                  <a:cubicBezTo>
                    <a:pt x="542" y="411"/>
                    <a:pt x="550" y="407"/>
                    <a:pt x="549" y="405"/>
                  </a:cubicBezTo>
                  <a:cubicBezTo>
                    <a:pt x="545" y="398"/>
                    <a:pt x="541" y="402"/>
                    <a:pt x="543" y="393"/>
                  </a:cubicBezTo>
                  <a:cubicBezTo>
                    <a:pt x="544" y="388"/>
                    <a:pt x="552" y="405"/>
                    <a:pt x="555" y="402"/>
                  </a:cubicBezTo>
                  <a:cubicBezTo>
                    <a:pt x="558" y="400"/>
                    <a:pt x="558" y="396"/>
                    <a:pt x="558" y="393"/>
                  </a:cubicBezTo>
                  <a:cubicBezTo>
                    <a:pt x="559" y="392"/>
                    <a:pt x="556" y="390"/>
                    <a:pt x="556" y="389"/>
                  </a:cubicBezTo>
                  <a:cubicBezTo>
                    <a:pt x="557" y="386"/>
                    <a:pt x="563" y="384"/>
                    <a:pt x="562" y="382"/>
                  </a:cubicBezTo>
                  <a:cubicBezTo>
                    <a:pt x="560" y="379"/>
                    <a:pt x="555" y="383"/>
                    <a:pt x="552" y="382"/>
                  </a:cubicBezTo>
                  <a:cubicBezTo>
                    <a:pt x="547" y="380"/>
                    <a:pt x="543" y="376"/>
                    <a:pt x="541" y="371"/>
                  </a:cubicBezTo>
                  <a:cubicBezTo>
                    <a:pt x="540" y="368"/>
                    <a:pt x="546" y="366"/>
                    <a:pt x="545" y="363"/>
                  </a:cubicBezTo>
                  <a:cubicBezTo>
                    <a:pt x="531" y="346"/>
                    <a:pt x="535" y="375"/>
                    <a:pt x="545" y="360"/>
                  </a:cubicBezTo>
                  <a:cubicBezTo>
                    <a:pt x="547" y="359"/>
                    <a:pt x="544" y="356"/>
                    <a:pt x="545" y="354"/>
                  </a:cubicBezTo>
                  <a:cubicBezTo>
                    <a:pt x="546" y="353"/>
                    <a:pt x="548" y="355"/>
                    <a:pt x="549" y="354"/>
                  </a:cubicBezTo>
                  <a:cubicBezTo>
                    <a:pt x="558" y="333"/>
                    <a:pt x="538" y="361"/>
                    <a:pt x="545" y="344"/>
                  </a:cubicBezTo>
                  <a:cubicBezTo>
                    <a:pt x="546" y="343"/>
                    <a:pt x="542" y="341"/>
                    <a:pt x="543" y="341"/>
                  </a:cubicBezTo>
                  <a:cubicBezTo>
                    <a:pt x="553" y="340"/>
                    <a:pt x="554" y="347"/>
                    <a:pt x="556" y="351"/>
                  </a:cubicBezTo>
                  <a:cubicBezTo>
                    <a:pt x="557" y="353"/>
                    <a:pt x="555" y="358"/>
                    <a:pt x="557" y="357"/>
                  </a:cubicBezTo>
                  <a:cubicBezTo>
                    <a:pt x="559" y="357"/>
                    <a:pt x="557" y="351"/>
                    <a:pt x="560" y="350"/>
                  </a:cubicBezTo>
                  <a:cubicBezTo>
                    <a:pt x="562" y="349"/>
                    <a:pt x="565" y="355"/>
                    <a:pt x="566" y="353"/>
                  </a:cubicBezTo>
                  <a:cubicBezTo>
                    <a:pt x="567" y="351"/>
                    <a:pt x="561" y="347"/>
                    <a:pt x="562" y="345"/>
                  </a:cubicBezTo>
                  <a:cubicBezTo>
                    <a:pt x="563" y="344"/>
                    <a:pt x="596" y="374"/>
                    <a:pt x="586" y="359"/>
                  </a:cubicBezTo>
                  <a:cubicBezTo>
                    <a:pt x="585" y="358"/>
                    <a:pt x="583" y="357"/>
                    <a:pt x="582" y="355"/>
                  </a:cubicBezTo>
                  <a:cubicBezTo>
                    <a:pt x="582" y="355"/>
                    <a:pt x="603" y="357"/>
                    <a:pt x="606" y="357"/>
                  </a:cubicBezTo>
                  <a:cubicBezTo>
                    <a:pt x="608" y="358"/>
                    <a:pt x="613" y="356"/>
                    <a:pt x="612" y="355"/>
                  </a:cubicBezTo>
                  <a:cubicBezTo>
                    <a:pt x="603" y="350"/>
                    <a:pt x="594" y="353"/>
                    <a:pt x="586" y="352"/>
                  </a:cubicBezTo>
                  <a:cubicBezTo>
                    <a:pt x="581" y="352"/>
                    <a:pt x="585" y="338"/>
                    <a:pt x="586" y="336"/>
                  </a:cubicBezTo>
                  <a:cubicBezTo>
                    <a:pt x="588" y="333"/>
                    <a:pt x="588" y="344"/>
                    <a:pt x="592" y="345"/>
                  </a:cubicBezTo>
                  <a:cubicBezTo>
                    <a:pt x="596" y="346"/>
                    <a:pt x="593" y="332"/>
                    <a:pt x="593" y="331"/>
                  </a:cubicBezTo>
                  <a:cubicBezTo>
                    <a:pt x="595" y="324"/>
                    <a:pt x="605" y="320"/>
                    <a:pt x="604" y="312"/>
                  </a:cubicBezTo>
                  <a:cubicBezTo>
                    <a:pt x="604" y="310"/>
                    <a:pt x="601" y="316"/>
                    <a:pt x="600" y="318"/>
                  </a:cubicBezTo>
                  <a:cubicBezTo>
                    <a:pt x="599" y="319"/>
                    <a:pt x="598" y="318"/>
                    <a:pt x="597" y="318"/>
                  </a:cubicBezTo>
                  <a:cubicBezTo>
                    <a:pt x="595" y="319"/>
                    <a:pt x="594" y="321"/>
                    <a:pt x="592" y="322"/>
                  </a:cubicBezTo>
                  <a:cubicBezTo>
                    <a:pt x="591" y="325"/>
                    <a:pt x="592" y="330"/>
                    <a:pt x="589" y="331"/>
                  </a:cubicBezTo>
                  <a:cubicBezTo>
                    <a:pt x="585" y="332"/>
                    <a:pt x="590" y="322"/>
                    <a:pt x="587" y="319"/>
                  </a:cubicBezTo>
                  <a:cubicBezTo>
                    <a:pt x="586" y="318"/>
                    <a:pt x="586" y="324"/>
                    <a:pt x="584" y="324"/>
                  </a:cubicBezTo>
                  <a:cubicBezTo>
                    <a:pt x="583" y="324"/>
                    <a:pt x="584" y="321"/>
                    <a:pt x="583" y="319"/>
                  </a:cubicBezTo>
                  <a:cubicBezTo>
                    <a:pt x="582" y="315"/>
                    <a:pt x="584" y="300"/>
                    <a:pt x="589" y="299"/>
                  </a:cubicBezTo>
                  <a:cubicBezTo>
                    <a:pt x="592" y="299"/>
                    <a:pt x="597" y="302"/>
                    <a:pt x="599" y="299"/>
                  </a:cubicBezTo>
                  <a:cubicBezTo>
                    <a:pt x="601" y="297"/>
                    <a:pt x="601" y="294"/>
                    <a:pt x="601" y="292"/>
                  </a:cubicBezTo>
                  <a:cubicBezTo>
                    <a:pt x="601" y="291"/>
                    <a:pt x="599" y="292"/>
                    <a:pt x="598" y="291"/>
                  </a:cubicBezTo>
                  <a:cubicBezTo>
                    <a:pt x="598" y="289"/>
                    <a:pt x="598" y="288"/>
                    <a:pt x="599" y="287"/>
                  </a:cubicBezTo>
                  <a:cubicBezTo>
                    <a:pt x="600" y="285"/>
                    <a:pt x="601" y="289"/>
                    <a:pt x="603" y="290"/>
                  </a:cubicBezTo>
                  <a:cubicBezTo>
                    <a:pt x="609" y="293"/>
                    <a:pt x="615" y="295"/>
                    <a:pt x="621" y="299"/>
                  </a:cubicBezTo>
                  <a:cubicBezTo>
                    <a:pt x="625" y="301"/>
                    <a:pt x="629" y="311"/>
                    <a:pt x="631" y="307"/>
                  </a:cubicBezTo>
                  <a:cubicBezTo>
                    <a:pt x="633" y="303"/>
                    <a:pt x="622" y="301"/>
                    <a:pt x="620" y="297"/>
                  </a:cubicBezTo>
                  <a:cubicBezTo>
                    <a:pt x="619" y="294"/>
                    <a:pt x="623" y="290"/>
                    <a:pt x="621" y="289"/>
                  </a:cubicBezTo>
                  <a:cubicBezTo>
                    <a:pt x="618" y="287"/>
                    <a:pt x="614" y="291"/>
                    <a:pt x="611" y="291"/>
                  </a:cubicBezTo>
                  <a:cubicBezTo>
                    <a:pt x="606" y="290"/>
                    <a:pt x="619" y="280"/>
                    <a:pt x="618" y="280"/>
                  </a:cubicBezTo>
                  <a:cubicBezTo>
                    <a:pt x="616" y="278"/>
                    <a:pt x="604" y="286"/>
                    <a:pt x="607" y="280"/>
                  </a:cubicBezTo>
                  <a:cubicBezTo>
                    <a:pt x="612" y="268"/>
                    <a:pt x="609" y="284"/>
                    <a:pt x="616" y="276"/>
                  </a:cubicBezTo>
                  <a:cubicBezTo>
                    <a:pt x="620" y="272"/>
                    <a:pt x="619" y="265"/>
                    <a:pt x="623" y="273"/>
                  </a:cubicBezTo>
                  <a:cubicBezTo>
                    <a:pt x="624" y="275"/>
                    <a:pt x="620" y="279"/>
                    <a:pt x="624" y="280"/>
                  </a:cubicBezTo>
                  <a:cubicBezTo>
                    <a:pt x="626" y="280"/>
                    <a:pt x="628" y="277"/>
                    <a:pt x="630" y="277"/>
                  </a:cubicBezTo>
                  <a:cubicBezTo>
                    <a:pt x="631" y="278"/>
                    <a:pt x="631" y="280"/>
                    <a:pt x="632" y="281"/>
                  </a:cubicBezTo>
                  <a:cubicBezTo>
                    <a:pt x="635" y="281"/>
                    <a:pt x="639" y="281"/>
                    <a:pt x="640" y="278"/>
                  </a:cubicBezTo>
                  <a:cubicBezTo>
                    <a:pt x="642" y="277"/>
                    <a:pt x="639" y="274"/>
                    <a:pt x="638" y="272"/>
                  </a:cubicBezTo>
                  <a:cubicBezTo>
                    <a:pt x="633" y="266"/>
                    <a:pt x="637" y="274"/>
                    <a:pt x="631" y="271"/>
                  </a:cubicBezTo>
                  <a:cubicBezTo>
                    <a:pt x="621" y="266"/>
                    <a:pt x="636" y="265"/>
                    <a:pt x="633" y="262"/>
                  </a:cubicBezTo>
                  <a:cubicBezTo>
                    <a:pt x="632" y="262"/>
                    <a:pt x="622" y="258"/>
                    <a:pt x="623" y="255"/>
                  </a:cubicBezTo>
                  <a:cubicBezTo>
                    <a:pt x="623" y="254"/>
                    <a:pt x="632" y="249"/>
                    <a:pt x="632" y="249"/>
                  </a:cubicBezTo>
                  <a:cubicBezTo>
                    <a:pt x="633" y="248"/>
                    <a:pt x="629" y="248"/>
                    <a:pt x="629" y="247"/>
                  </a:cubicBezTo>
                  <a:cubicBezTo>
                    <a:pt x="630" y="245"/>
                    <a:pt x="632" y="242"/>
                    <a:pt x="634" y="242"/>
                  </a:cubicBezTo>
                  <a:cubicBezTo>
                    <a:pt x="635" y="241"/>
                    <a:pt x="634" y="244"/>
                    <a:pt x="636" y="245"/>
                  </a:cubicBezTo>
                  <a:cubicBezTo>
                    <a:pt x="641" y="247"/>
                    <a:pt x="634" y="249"/>
                    <a:pt x="642" y="241"/>
                  </a:cubicBezTo>
                  <a:cubicBezTo>
                    <a:pt x="646" y="236"/>
                    <a:pt x="643" y="248"/>
                    <a:pt x="647" y="244"/>
                  </a:cubicBezTo>
                  <a:cubicBezTo>
                    <a:pt x="647" y="243"/>
                    <a:pt x="648" y="224"/>
                    <a:pt x="649" y="224"/>
                  </a:cubicBezTo>
                  <a:cubicBezTo>
                    <a:pt x="662" y="224"/>
                    <a:pt x="645" y="241"/>
                    <a:pt x="651" y="247"/>
                  </a:cubicBezTo>
                  <a:cubicBezTo>
                    <a:pt x="654" y="250"/>
                    <a:pt x="661" y="233"/>
                    <a:pt x="662" y="238"/>
                  </a:cubicBezTo>
                  <a:cubicBezTo>
                    <a:pt x="662" y="241"/>
                    <a:pt x="662" y="250"/>
                    <a:pt x="665" y="248"/>
                  </a:cubicBezTo>
                  <a:cubicBezTo>
                    <a:pt x="667" y="247"/>
                    <a:pt x="664" y="243"/>
                    <a:pt x="665" y="242"/>
                  </a:cubicBezTo>
                  <a:cubicBezTo>
                    <a:pt x="666" y="240"/>
                    <a:pt x="670" y="241"/>
                    <a:pt x="671" y="240"/>
                  </a:cubicBezTo>
                  <a:cubicBezTo>
                    <a:pt x="672" y="238"/>
                    <a:pt x="669" y="236"/>
                    <a:pt x="670" y="233"/>
                  </a:cubicBezTo>
                  <a:cubicBezTo>
                    <a:pt x="670" y="228"/>
                    <a:pt x="679" y="223"/>
                    <a:pt x="678" y="218"/>
                  </a:cubicBezTo>
                  <a:cubicBezTo>
                    <a:pt x="676" y="214"/>
                    <a:pt x="668" y="217"/>
                    <a:pt x="668" y="213"/>
                  </a:cubicBezTo>
                  <a:cubicBezTo>
                    <a:pt x="668" y="211"/>
                    <a:pt x="673" y="214"/>
                    <a:pt x="674" y="212"/>
                  </a:cubicBezTo>
                  <a:cubicBezTo>
                    <a:pt x="675" y="209"/>
                    <a:pt x="670" y="206"/>
                    <a:pt x="671" y="204"/>
                  </a:cubicBezTo>
                  <a:cubicBezTo>
                    <a:pt x="672" y="202"/>
                    <a:pt x="675" y="204"/>
                    <a:pt x="677" y="205"/>
                  </a:cubicBezTo>
                  <a:cubicBezTo>
                    <a:pt x="683" y="207"/>
                    <a:pt x="679" y="213"/>
                    <a:pt x="680" y="219"/>
                  </a:cubicBezTo>
                  <a:cubicBezTo>
                    <a:pt x="681" y="221"/>
                    <a:pt x="679" y="224"/>
                    <a:pt x="681" y="224"/>
                  </a:cubicBezTo>
                  <a:cubicBezTo>
                    <a:pt x="689" y="224"/>
                    <a:pt x="686" y="213"/>
                    <a:pt x="692" y="209"/>
                  </a:cubicBezTo>
                  <a:cubicBezTo>
                    <a:pt x="694" y="207"/>
                    <a:pt x="698" y="203"/>
                    <a:pt x="699" y="206"/>
                  </a:cubicBezTo>
                  <a:cubicBezTo>
                    <a:pt x="700" y="208"/>
                    <a:pt x="691" y="218"/>
                    <a:pt x="697" y="219"/>
                  </a:cubicBezTo>
                  <a:cubicBezTo>
                    <a:pt x="698" y="219"/>
                    <a:pt x="699" y="217"/>
                    <a:pt x="700" y="218"/>
                  </a:cubicBezTo>
                  <a:cubicBezTo>
                    <a:pt x="701" y="220"/>
                    <a:pt x="700" y="226"/>
                    <a:pt x="702" y="224"/>
                  </a:cubicBezTo>
                  <a:cubicBezTo>
                    <a:pt x="704" y="223"/>
                    <a:pt x="704" y="215"/>
                    <a:pt x="705" y="214"/>
                  </a:cubicBezTo>
                  <a:cubicBezTo>
                    <a:pt x="707" y="212"/>
                    <a:pt x="710" y="227"/>
                    <a:pt x="710" y="212"/>
                  </a:cubicBezTo>
                  <a:cubicBezTo>
                    <a:pt x="710" y="211"/>
                    <a:pt x="707" y="209"/>
                    <a:pt x="708" y="209"/>
                  </a:cubicBezTo>
                  <a:cubicBezTo>
                    <a:pt x="710" y="208"/>
                    <a:pt x="711" y="210"/>
                    <a:pt x="713" y="210"/>
                  </a:cubicBezTo>
                  <a:cubicBezTo>
                    <a:pt x="715" y="210"/>
                    <a:pt x="718" y="210"/>
                    <a:pt x="720" y="209"/>
                  </a:cubicBezTo>
                  <a:cubicBezTo>
                    <a:pt x="721" y="208"/>
                    <a:pt x="697" y="195"/>
                    <a:pt x="719" y="194"/>
                  </a:cubicBezTo>
                  <a:cubicBezTo>
                    <a:pt x="727" y="193"/>
                    <a:pt x="726" y="205"/>
                    <a:pt x="730" y="207"/>
                  </a:cubicBezTo>
                  <a:cubicBezTo>
                    <a:pt x="733" y="208"/>
                    <a:pt x="740" y="203"/>
                    <a:pt x="741" y="204"/>
                  </a:cubicBezTo>
                  <a:cubicBezTo>
                    <a:pt x="752" y="206"/>
                    <a:pt x="770" y="246"/>
                    <a:pt x="789" y="253"/>
                  </a:cubicBezTo>
                  <a:cubicBezTo>
                    <a:pt x="792" y="254"/>
                    <a:pt x="784" y="259"/>
                    <a:pt x="783" y="262"/>
                  </a:cubicBezTo>
                  <a:cubicBezTo>
                    <a:pt x="778" y="272"/>
                    <a:pt x="788" y="289"/>
                    <a:pt x="779" y="299"/>
                  </a:cubicBezTo>
                  <a:cubicBezTo>
                    <a:pt x="778" y="300"/>
                    <a:pt x="765" y="309"/>
                    <a:pt x="769" y="308"/>
                  </a:cubicBezTo>
                  <a:cubicBezTo>
                    <a:pt x="777" y="307"/>
                    <a:pt x="783" y="299"/>
                    <a:pt x="785" y="292"/>
                  </a:cubicBezTo>
                  <a:cubicBezTo>
                    <a:pt x="785" y="289"/>
                    <a:pt x="782" y="284"/>
                    <a:pt x="784" y="283"/>
                  </a:cubicBezTo>
                  <a:cubicBezTo>
                    <a:pt x="789" y="280"/>
                    <a:pt x="796" y="302"/>
                    <a:pt x="796" y="301"/>
                  </a:cubicBezTo>
                  <a:cubicBezTo>
                    <a:pt x="799" y="294"/>
                    <a:pt x="786" y="281"/>
                    <a:pt x="788" y="275"/>
                  </a:cubicBezTo>
                  <a:cubicBezTo>
                    <a:pt x="792" y="263"/>
                    <a:pt x="792" y="272"/>
                    <a:pt x="797" y="276"/>
                  </a:cubicBezTo>
                  <a:cubicBezTo>
                    <a:pt x="797" y="277"/>
                    <a:pt x="798" y="276"/>
                    <a:pt x="798" y="275"/>
                  </a:cubicBezTo>
                  <a:cubicBezTo>
                    <a:pt x="798" y="274"/>
                    <a:pt x="795" y="271"/>
                    <a:pt x="797" y="270"/>
                  </a:cubicBezTo>
                  <a:cubicBezTo>
                    <a:pt x="799" y="269"/>
                    <a:pt x="801" y="275"/>
                    <a:pt x="801" y="273"/>
                  </a:cubicBezTo>
                  <a:cubicBezTo>
                    <a:pt x="805" y="267"/>
                    <a:pt x="794" y="258"/>
                    <a:pt x="804" y="257"/>
                  </a:cubicBezTo>
                  <a:cubicBezTo>
                    <a:pt x="816" y="256"/>
                    <a:pt x="832" y="263"/>
                    <a:pt x="839" y="268"/>
                  </a:cubicBezTo>
                  <a:cubicBezTo>
                    <a:pt x="841" y="270"/>
                    <a:pt x="841" y="288"/>
                    <a:pt x="843" y="285"/>
                  </a:cubicBezTo>
                  <a:cubicBezTo>
                    <a:pt x="847" y="277"/>
                    <a:pt x="841" y="268"/>
                    <a:pt x="846" y="262"/>
                  </a:cubicBezTo>
                  <a:cubicBezTo>
                    <a:pt x="849" y="259"/>
                    <a:pt x="854" y="273"/>
                    <a:pt x="855" y="269"/>
                  </a:cubicBezTo>
                  <a:cubicBezTo>
                    <a:pt x="856" y="268"/>
                    <a:pt x="852" y="265"/>
                    <a:pt x="853" y="265"/>
                  </a:cubicBezTo>
                  <a:cubicBezTo>
                    <a:pt x="862" y="268"/>
                    <a:pt x="860" y="281"/>
                    <a:pt x="862" y="283"/>
                  </a:cubicBezTo>
                  <a:cubicBezTo>
                    <a:pt x="864" y="284"/>
                    <a:pt x="865" y="279"/>
                    <a:pt x="867" y="280"/>
                  </a:cubicBezTo>
                  <a:cubicBezTo>
                    <a:pt x="868" y="280"/>
                    <a:pt x="866" y="283"/>
                    <a:pt x="868" y="284"/>
                  </a:cubicBezTo>
                  <a:cubicBezTo>
                    <a:pt x="869" y="284"/>
                    <a:pt x="872" y="281"/>
                    <a:pt x="873" y="283"/>
                  </a:cubicBezTo>
                  <a:cubicBezTo>
                    <a:pt x="884" y="292"/>
                    <a:pt x="864" y="298"/>
                    <a:pt x="887" y="296"/>
                  </a:cubicBezTo>
                  <a:cubicBezTo>
                    <a:pt x="896" y="295"/>
                    <a:pt x="887" y="301"/>
                    <a:pt x="894" y="297"/>
                  </a:cubicBezTo>
                  <a:cubicBezTo>
                    <a:pt x="904" y="291"/>
                    <a:pt x="880" y="297"/>
                    <a:pt x="879" y="294"/>
                  </a:cubicBezTo>
                  <a:cubicBezTo>
                    <a:pt x="875" y="283"/>
                    <a:pt x="865" y="278"/>
                    <a:pt x="865" y="270"/>
                  </a:cubicBezTo>
                  <a:cubicBezTo>
                    <a:pt x="865" y="255"/>
                    <a:pt x="872" y="263"/>
                    <a:pt x="877" y="266"/>
                  </a:cubicBezTo>
                  <a:cubicBezTo>
                    <a:pt x="879" y="267"/>
                    <a:pt x="876" y="260"/>
                    <a:pt x="878" y="259"/>
                  </a:cubicBezTo>
                  <a:cubicBezTo>
                    <a:pt x="882" y="256"/>
                    <a:pt x="885" y="259"/>
                    <a:pt x="885" y="254"/>
                  </a:cubicBezTo>
                  <a:cubicBezTo>
                    <a:pt x="885" y="250"/>
                    <a:pt x="877" y="261"/>
                    <a:pt x="873" y="260"/>
                  </a:cubicBezTo>
                  <a:cubicBezTo>
                    <a:pt x="859" y="255"/>
                    <a:pt x="874" y="244"/>
                    <a:pt x="872" y="243"/>
                  </a:cubicBezTo>
                  <a:cubicBezTo>
                    <a:pt x="869" y="241"/>
                    <a:pt x="852" y="244"/>
                    <a:pt x="851" y="234"/>
                  </a:cubicBezTo>
                  <a:cubicBezTo>
                    <a:pt x="849" y="223"/>
                    <a:pt x="864" y="213"/>
                    <a:pt x="869" y="212"/>
                  </a:cubicBezTo>
                  <a:cubicBezTo>
                    <a:pt x="872" y="211"/>
                    <a:pt x="869" y="206"/>
                    <a:pt x="869" y="203"/>
                  </a:cubicBezTo>
                  <a:cubicBezTo>
                    <a:pt x="869" y="200"/>
                    <a:pt x="874" y="198"/>
                    <a:pt x="875" y="197"/>
                  </a:cubicBezTo>
                  <a:cubicBezTo>
                    <a:pt x="876" y="194"/>
                    <a:pt x="873" y="183"/>
                    <a:pt x="875" y="179"/>
                  </a:cubicBezTo>
                  <a:cubicBezTo>
                    <a:pt x="880" y="172"/>
                    <a:pt x="879" y="182"/>
                    <a:pt x="883" y="181"/>
                  </a:cubicBezTo>
                  <a:cubicBezTo>
                    <a:pt x="889" y="179"/>
                    <a:pt x="891" y="176"/>
                    <a:pt x="895" y="171"/>
                  </a:cubicBezTo>
                  <a:cubicBezTo>
                    <a:pt x="901" y="164"/>
                    <a:pt x="894" y="174"/>
                    <a:pt x="902" y="172"/>
                  </a:cubicBezTo>
                  <a:cubicBezTo>
                    <a:pt x="904" y="172"/>
                    <a:pt x="892" y="159"/>
                    <a:pt x="892" y="158"/>
                  </a:cubicBezTo>
                  <a:cubicBezTo>
                    <a:pt x="888" y="146"/>
                    <a:pt x="896" y="147"/>
                    <a:pt x="902" y="142"/>
                  </a:cubicBezTo>
                  <a:cubicBezTo>
                    <a:pt x="906" y="140"/>
                    <a:pt x="902" y="132"/>
                    <a:pt x="903" y="130"/>
                  </a:cubicBezTo>
                  <a:cubicBezTo>
                    <a:pt x="904" y="129"/>
                    <a:pt x="905" y="132"/>
                    <a:pt x="907" y="132"/>
                  </a:cubicBezTo>
                  <a:cubicBezTo>
                    <a:pt x="909" y="132"/>
                    <a:pt x="903" y="125"/>
                    <a:pt x="909" y="127"/>
                  </a:cubicBezTo>
                  <a:cubicBezTo>
                    <a:pt x="920" y="131"/>
                    <a:pt x="903" y="135"/>
                    <a:pt x="919" y="133"/>
                  </a:cubicBezTo>
                  <a:cubicBezTo>
                    <a:pt x="921" y="133"/>
                    <a:pt x="918" y="131"/>
                    <a:pt x="918" y="130"/>
                  </a:cubicBezTo>
                  <a:cubicBezTo>
                    <a:pt x="915" y="128"/>
                    <a:pt x="915" y="120"/>
                    <a:pt x="917" y="116"/>
                  </a:cubicBezTo>
                  <a:cubicBezTo>
                    <a:pt x="917" y="115"/>
                    <a:pt x="916" y="112"/>
                    <a:pt x="918" y="113"/>
                  </a:cubicBezTo>
                  <a:cubicBezTo>
                    <a:pt x="932" y="114"/>
                    <a:pt x="924" y="125"/>
                    <a:pt x="932" y="127"/>
                  </a:cubicBezTo>
                  <a:cubicBezTo>
                    <a:pt x="939" y="129"/>
                    <a:pt x="929" y="117"/>
                    <a:pt x="930" y="114"/>
                  </a:cubicBezTo>
                  <a:cubicBezTo>
                    <a:pt x="936" y="98"/>
                    <a:pt x="943" y="127"/>
                    <a:pt x="938" y="98"/>
                  </a:cubicBezTo>
                  <a:cubicBezTo>
                    <a:pt x="937" y="90"/>
                    <a:pt x="946" y="103"/>
                    <a:pt x="953" y="104"/>
                  </a:cubicBezTo>
                  <a:cubicBezTo>
                    <a:pt x="957" y="105"/>
                    <a:pt x="949" y="80"/>
                    <a:pt x="957" y="101"/>
                  </a:cubicBezTo>
                  <a:cubicBezTo>
                    <a:pt x="962" y="114"/>
                    <a:pt x="979" y="101"/>
                    <a:pt x="986" y="102"/>
                  </a:cubicBezTo>
                  <a:cubicBezTo>
                    <a:pt x="1005" y="105"/>
                    <a:pt x="970" y="106"/>
                    <a:pt x="993" y="106"/>
                  </a:cubicBezTo>
                  <a:cubicBezTo>
                    <a:pt x="997" y="106"/>
                    <a:pt x="1001" y="100"/>
                    <a:pt x="1005" y="100"/>
                  </a:cubicBezTo>
                  <a:cubicBezTo>
                    <a:pt x="1011" y="102"/>
                    <a:pt x="1013" y="105"/>
                    <a:pt x="1011" y="112"/>
                  </a:cubicBezTo>
                  <a:cubicBezTo>
                    <a:pt x="1011" y="112"/>
                    <a:pt x="1012" y="112"/>
                    <a:pt x="1012" y="112"/>
                  </a:cubicBezTo>
                  <a:cubicBezTo>
                    <a:pt x="1017" y="107"/>
                    <a:pt x="1010" y="97"/>
                    <a:pt x="1021" y="95"/>
                  </a:cubicBezTo>
                  <a:cubicBezTo>
                    <a:pt x="1022" y="95"/>
                    <a:pt x="1022" y="97"/>
                    <a:pt x="1024" y="97"/>
                  </a:cubicBezTo>
                  <a:cubicBezTo>
                    <a:pt x="1026" y="98"/>
                    <a:pt x="1029" y="100"/>
                    <a:pt x="1030" y="98"/>
                  </a:cubicBezTo>
                  <a:cubicBezTo>
                    <a:pt x="1031" y="96"/>
                    <a:pt x="1026" y="94"/>
                    <a:pt x="1025" y="91"/>
                  </a:cubicBezTo>
                  <a:cubicBezTo>
                    <a:pt x="1025" y="87"/>
                    <a:pt x="1032" y="84"/>
                    <a:pt x="1031" y="81"/>
                  </a:cubicBezTo>
                  <a:cubicBezTo>
                    <a:pt x="1029" y="78"/>
                    <a:pt x="1024" y="79"/>
                    <a:pt x="1024" y="77"/>
                  </a:cubicBezTo>
                  <a:cubicBezTo>
                    <a:pt x="1023" y="74"/>
                    <a:pt x="1026" y="72"/>
                    <a:pt x="1028" y="71"/>
                  </a:cubicBezTo>
                  <a:cubicBezTo>
                    <a:pt x="1029" y="70"/>
                    <a:pt x="1032" y="72"/>
                    <a:pt x="1032" y="71"/>
                  </a:cubicBezTo>
                  <a:cubicBezTo>
                    <a:pt x="1032" y="69"/>
                    <a:pt x="1028" y="70"/>
                    <a:pt x="1028" y="69"/>
                  </a:cubicBezTo>
                  <a:cubicBezTo>
                    <a:pt x="1028" y="67"/>
                    <a:pt x="1031" y="65"/>
                    <a:pt x="1030" y="64"/>
                  </a:cubicBezTo>
                  <a:cubicBezTo>
                    <a:pt x="1028" y="63"/>
                    <a:pt x="1024" y="66"/>
                    <a:pt x="1022" y="64"/>
                  </a:cubicBezTo>
                  <a:cubicBezTo>
                    <a:pt x="1020" y="63"/>
                    <a:pt x="1023" y="58"/>
                    <a:pt x="1021" y="56"/>
                  </a:cubicBezTo>
                  <a:cubicBezTo>
                    <a:pt x="1015" y="49"/>
                    <a:pt x="1000" y="64"/>
                    <a:pt x="995" y="61"/>
                  </a:cubicBezTo>
                  <a:cubicBezTo>
                    <a:pt x="995" y="61"/>
                    <a:pt x="988" y="46"/>
                    <a:pt x="985" y="46"/>
                  </a:cubicBezTo>
                  <a:cubicBezTo>
                    <a:pt x="983" y="46"/>
                    <a:pt x="981" y="49"/>
                    <a:pt x="979" y="48"/>
                  </a:cubicBezTo>
                  <a:cubicBezTo>
                    <a:pt x="978" y="48"/>
                    <a:pt x="983" y="47"/>
                    <a:pt x="984" y="45"/>
                  </a:cubicBezTo>
                  <a:cubicBezTo>
                    <a:pt x="986" y="41"/>
                    <a:pt x="989" y="45"/>
                    <a:pt x="990" y="40"/>
                  </a:cubicBezTo>
                  <a:cubicBezTo>
                    <a:pt x="990" y="39"/>
                    <a:pt x="991" y="38"/>
                    <a:pt x="992" y="38"/>
                  </a:cubicBezTo>
                  <a:cubicBezTo>
                    <a:pt x="996" y="39"/>
                    <a:pt x="1001" y="56"/>
                    <a:pt x="1003" y="53"/>
                  </a:cubicBezTo>
                  <a:cubicBezTo>
                    <a:pt x="1005" y="50"/>
                    <a:pt x="1000" y="37"/>
                    <a:pt x="1001" y="37"/>
                  </a:cubicBezTo>
                  <a:cubicBezTo>
                    <a:pt x="1005" y="37"/>
                    <a:pt x="1004" y="48"/>
                    <a:pt x="1007" y="46"/>
                  </a:cubicBezTo>
                  <a:cubicBezTo>
                    <a:pt x="1010" y="45"/>
                    <a:pt x="1008" y="38"/>
                    <a:pt x="1011" y="39"/>
                  </a:cubicBezTo>
                  <a:cubicBezTo>
                    <a:pt x="1014" y="39"/>
                    <a:pt x="1010" y="45"/>
                    <a:pt x="1012" y="47"/>
                  </a:cubicBezTo>
                  <a:cubicBezTo>
                    <a:pt x="1013" y="48"/>
                    <a:pt x="1014" y="43"/>
                    <a:pt x="1016" y="43"/>
                  </a:cubicBezTo>
                  <a:cubicBezTo>
                    <a:pt x="1016" y="43"/>
                    <a:pt x="1026" y="58"/>
                    <a:pt x="1028" y="59"/>
                  </a:cubicBezTo>
                  <a:cubicBezTo>
                    <a:pt x="1031" y="62"/>
                    <a:pt x="1036" y="55"/>
                    <a:pt x="1037" y="54"/>
                  </a:cubicBezTo>
                  <a:cubicBezTo>
                    <a:pt x="1038" y="54"/>
                    <a:pt x="1040" y="56"/>
                    <a:pt x="1041" y="55"/>
                  </a:cubicBezTo>
                  <a:cubicBezTo>
                    <a:pt x="1042" y="54"/>
                    <a:pt x="1040" y="49"/>
                    <a:pt x="1041" y="50"/>
                  </a:cubicBezTo>
                  <a:cubicBezTo>
                    <a:pt x="1047" y="54"/>
                    <a:pt x="1052" y="74"/>
                    <a:pt x="1059" y="74"/>
                  </a:cubicBezTo>
                  <a:cubicBezTo>
                    <a:pt x="1063" y="74"/>
                    <a:pt x="1072" y="75"/>
                    <a:pt x="1075" y="77"/>
                  </a:cubicBezTo>
                  <a:cubicBezTo>
                    <a:pt x="1076" y="78"/>
                    <a:pt x="1072" y="81"/>
                    <a:pt x="1074" y="82"/>
                  </a:cubicBezTo>
                  <a:cubicBezTo>
                    <a:pt x="1076" y="83"/>
                    <a:pt x="1085" y="74"/>
                    <a:pt x="1088" y="74"/>
                  </a:cubicBezTo>
                  <a:cubicBezTo>
                    <a:pt x="1090" y="73"/>
                    <a:pt x="1091" y="75"/>
                    <a:pt x="1093" y="75"/>
                  </a:cubicBezTo>
                  <a:cubicBezTo>
                    <a:pt x="1094" y="75"/>
                    <a:pt x="1096" y="73"/>
                    <a:pt x="1095" y="74"/>
                  </a:cubicBezTo>
                  <a:cubicBezTo>
                    <a:pt x="1094" y="81"/>
                    <a:pt x="1088" y="81"/>
                    <a:pt x="1095" y="85"/>
                  </a:cubicBezTo>
                  <a:cubicBezTo>
                    <a:pt x="1099" y="87"/>
                    <a:pt x="1102" y="81"/>
                    <a:pt x="1106" y="84"/>
                  </a:cubicBezTo>
                  <a:cubicBezTo>
                    <a:pt x="1111" y="87"/>
                    <a:pt x="1108" y="100"/>
                    <a:pt x="1110" y="98"/>
                  </a:cubicBezTo>
                  <a:cubicBezTo>
                    <a:pt x="1112" y="96"/>
                    <a:pt x="1112" y="92"/>
                    <a:pt x="1114" y="89"/>
                  </a:cubicBezTo>
                  <a:cubicBezTo>
                    <a:pt x="1116" y="88"/>
                    <a:pt x="1117" y="92"/>
                    <a:pt x="1119" y="93"/>
                  </a:cubicBezTo>
                  <a:cubicBezTo>
                    <a:pt x="1123" y="95"/>
                    <a:pt x="1129" y="99"/>
                    <a:pt x="1132" y="96"/>
                  </a:cubicBezTo>
                  <a:cubicBezTo>
                    <a:pt x="1135" y="94"/>
                    <a:pt x="1134" y="83"/>
                    <a:pt x="1141" y="89"/>
                  </a:cubicBezTo>
                  <a:cubicBezTo>
                    <a:pt x="1147" y="93"/>
                    <a:pt x="1150" y="101"/>
                    <a:pt x="1157" y="105"/>
                  </a:cubicBezTo>
                  <a:cubicBezTo>
                    <a:pt x="1170" y="112"/>
                    <a:pt x="1187" y="90"/>
                    <a:pt x="1201" y="88"/>
                  </a:cubicBezTo>
                  <a:cubicBezTo>
                    <a:pt x="1205" y="88"/>
                    <a:pt x="1182" y="98"/>
                    <a:pt x="1193" y="105"/>
                  </a:cubicBezTo>
                  <a:cubicBezTo>
                    <a:pt x="1199" y="109"/>
                    <a:pt x="1204" y="90"/>
                    <a:pt x="1209" y="94"/>
                  </a:cubicBezTo>
                  <a:cubicBezTo>
                    <a:pt x="1211" y="96"/>
                    <a:pt x="1208" y="99"/>
                    <a:pt x="1207" y="101"/>
                  </a:cubicBezTo>
                  <a:cubicBezTo>
                    <a:pt x="1206" y="102"/>
                    <a:pt x="1203" y="103"/>
                    <a:pt x="1204" y="103"/>
                  </a:cubicBezTo>
                  <a:cubicBezTo>
                    <a:pt x="1206" y="105"/>
                    <a:pt x="1211" y="103"/>
                    <a:pt x="1211" y="105"/>
                  </a:cubicBezTo>
                  <a:cubicBezTo>
                    <a:pt x="1214" y="116"/>
                    <a:pt x="1200" y="118"/>
                    <a:pt x="1220" y="118"/>
                  </a:cubicBezTo>
                  <a:cubicBezTo>
                    <a:pt x="1237" y="118"/>
                    <a:pt x="1219" y="101"/>
                    <a:pt x="1218" y="100"/>
                  </a:cubicBezTo>
                  <a:cubicBezTo>
                    <a:pt x="1218" y="97"/>
                    <a:pt x="1236" y="83"/>
                    <a:pt x="1238" y="85"/>
                  </a:cubicBezTo>
                  <a:cubicBezTo>
                    <a:pt x="1240" y="86"/>
                    <a:pt x="1234" y="88"/>
                    <a:pt x="1233" y="90"/>
                  </a:cubicBezTo>
                  <a:cubicBezTo>
                    <a:pt x="1233" y="90"/>
                    <a:pt x="1241" y="105"/>
                    <a:pt x="1244" y="106"/>
                  </a:cubicBezTo>
                  <a:cubicBezTo>
                    <a:pt x="1252" y="112"/>
                    <a:pt x="1241" y="100"/>
                    <a:pt x="1249" y="100"/>
                  </a:cubicBezTo>
                  <a:cubicBezTo>
                    <a:pt x="1256" y="100"/>
                    <a:pt x="1256" y="111"/>
                    <a:pt x="1257" y="112"/>
                  </a:cubicBezTo>
                  <a:cubicBezTo>
                    <a:pt x="1258" y="113"/>
                    <a:pt x="1262" y="110"/>
                    <a:pt x="1262" y="112"/>
                  </a:cubicBezTo>
                  <a:cubicBezTo>
                    <a:pt x="1261" y="114"/>
                    <a:pt x="1249" y="115"/>
                    <a:pt x="1248" y="120"/>
                  </a:cubicBezTo>
                  <a:cubicBezTo>
                    <a:pt x="1246" y="134"/>
                    <a:pt x="1244" y="135"/>
                    <a:pt x="1234" y="138"/>
                  </a:cubicBezTo>
                  <a:cubicBezTo>
                    <a:pt x="1230" y="139"/>
                    <a:pt x="1243" y="149"/>
                    <a:pt x="1243" y="150"/>
                  </a:cubicBezTo>
                  <a:cubicBezTo>
                    <a:pt x="1244" y="154"/>
                    <a:pt x="1231" y="147"/>
                    <a:pt x="1233" y="150"/>
                  </a:cubicBezTo>
                  <a:cubicBezTo>
                    <a:pt x="1233" y="153"/>
                    <a:pt x="1237" y="153"/>
                    <a:pt x="1238" y="155"/>
                  </a:cubicBezTo>
                  <a:cubicBezTo>
                    <a:pt x="1240" y="160"/>
                    <a:pt x="1230" y="166"/>
                    <a:pt x="1226" y="166"/>
                  </a:cubicBezTo>
                  <a:cubicBezTo>
                    <a:pt x="1222" y="166"/>
                    <a:pt x="1229" y="155"/>
                    <a:pt x="1225" y="154"/>
                  </a:cubicBezTo>
                  <a:cubicBezTo>
                    <a:pt x="1225" y="154"/>
                    <a:pt x="1219" y="168"/>
                    <a:pt x="1217" y="167"/>
                  </a:cubicBezTo>
                  <a:cubicBezTo>
                    <a:pt x="1215" y="165"/>
                    <a:pt x="1217" y="160"/>
                    <a:pt x="1215" y="159"/>
                  </a:cubicBezTo>
                  <a:cubicBezTo>
                    <a:pt x="1211" y="157"/>
                    <a:pt x="1213" y="170"/>
                    <a:pt x="1209" y="169"/>
                  </a:cubicBezTo>
                  <a:cubicBezTo>
                    <a:pt x="1208" y="168"/>
                    <a:pt x="1209" y="164"/>
                    <a:pt x="1207" y="164"/>
                  </a:cubicBezTo>
                  <a:cubicBezTo>
                    <a:pt x="1197" y="161"/>
                    <a:pt x="1205" y="169"/>
                    <a:pt x="1206" y="177"/>
                  </a:cubicBezTo>
                  <a:cubicBezTo>
                    <a:pt x="1207" y="186"/>
                    <a:pt x="1195" y="163"/>
                    <a:pt x="1199" y="185"/>
                  </a:cubicBezTo>
                  <a:cubicBezTo>
                    <a:pt x="1203" y="206"/>
                    <a:pt x="1215" y="179"/>
                    <a:pt x="1206" y="206"/>
                  </a:cubicBezTo>
                  <a:cubicBezTo>
                    <a:pt x="1202" y="219"/>
                    <a:pt x="1190" y="240"/>
                    <a:pt x="1182" y="251"/>
                  </a:cubicBezTo>
                  <a:cubicBezTo>
                    <a:pt x="1180" y="253"/>
                    <a:pt x="1175" y="253"/>
                    <a:pt x="1174" y="256"/>
                  </a:cubicBezTo>
                  <a:cubicBezTo>
                    <a:pt x="1172" y="261"/>
                    <a:pt x="1174" y="268"/>
                    <a:pt x="1178" y="270"/>
                  </a:cubicBezTo>
                  <a:cubicBezTo>
                    <a:pt x="1200" y="284"/>
                    <a:pt x="1219" y="302"/>
                    <a:pt x="1239" y="316"/>
                  </a:cubicBezTo>
                  <a:cubicBezTo>
                    <a:pt x="1243" y="319"/>
                    <a:pt x="1241" y="326"/>
                    <a:pt x="1245" y="329"/>
                  </a:cubicBezTo>
                  <a:cubicBezTo>
                    <a:pt x="1247" y="330"/>
                    <a:pt x="1258" y="324"/>
                    <a:pt x="1260" y="325"/>
                  </a:cubicBezTo>
                  <a:cubicBezTo>
                    <a:pt x="1269" y="328"/>
                    <a:pt x="1276" y="342"/>
                    <a:pt x="1285" y="344"/>
                  </a:cubicBezTo>
                  <a:cubicBezTo>
                    <a:pt x="1289" y="345"/>
                    <a:pt x="1296" y="345"/>
                    <a:pt x="1299" y="349"/>
                  </a:cubicBezTo>
                  <a:cubicBezTo>
                    <a:pt x="1301" y="352"/>
                    <a:pt x="1312" y="369"/>
                    <a:pt x="1321" y="375"/>
                  </a:cubicBezTo>
                  <a:cubicBezTo>
                    <a:pt x="1329" y="380"/>
                    <a:pt x="1365" y="382"/>
                    <a:pt x="1370" y="388"/>
                  </a:cubicBezTo>
                  <a:cubicBezTo>
                    <a:pt x="1376" y="395"/>
                    <a:pt x="1375" y="412"/>
                    <a:pt x="1384" y="418"/>
                  </a:cubicBezTo>
                  <a:cubicBezTo>
                    <a:pt x="1387" y="419"/>
                    <a:pt x="1391" y="418"/>
                    <a:pt x="1394" y="419"/>
                  </a:cubicBezTo>
                  <a:cubicBezTo>
                    <a:pt x="1404" y="422"/>
                    <a:pt x="1415" y="438"/>
                    <a:pt x="1427" y="438"/>
                  </a:cubicBezTo>
                  <a:cubicBezTo>
                    <a:pt x="1433" y="438"/>
                    <a:pt x="1440" y="434"/>
                    <a:pt x="1445" y="432"/>
                  </a:cubicBezTo>
                  <a:cubicBezTo>
                    <a:pt x="1470" y="422"/>
                    <a:pt x="1463" y="413"/>
                    <a:pt x="1473" y="392"/>
                  </a:cubicBezTo>
                  <a:cubicBezTo>
                    <a:pt x="1481" y="373"/>
                    <a:pt x="1491" y="362"/>
                    <a:pt x="1497" y="339"/>
                  </a:cubicBezTo>
                  <a:cubicBezTo>
                    <a:pt x="1500" y="328"/>
                    <a:pt x="1494" y="315"/>
                    <a:pt x="1499" y="304"/>
                  </a:cubicBezTo>
                  <a:cubicBezTo>
                    <a:pt x="1503" y="296"/>
                    <a:pt x="1503" y="286"/>
                    <a:pt x="1515" y="286"/>
                  </a:cubicBezTo>
                  <a:cubicBezTo>
                    <a:pt x="1516" y="286"/>
                    <a:pt x="1512" y="286"/>
                    <a:pt x="1512" y="285"/>
                  </a:cubicBezTo>
                  <a:cubicBezTo>
                    <a:pt x="1511" y="282"/>
                    <a:pt x="1512" y="280"/>
                    <a:pt x="1512" y="277"/>
                  </a:cubicBezTo>
                  <a:cubicBezTo>
                    <a:pt x="1512" y="270"/>
                    <a:pt x="1507" y="263"/>
                    <a:pt x="1505" y="255"/>
                  </a:cubicBezTo>
                  <a:cubicBezTo>
                    <a:pt x="1503" y="242"/>
                    <a:pt x="1509" y="232"/>
                    <a:pt x="1508" y="220"/>
                  </a:cubicBezTo>
                  <a:cubicBezTo>
                    <a:pt x="1508" y="203"/>
                    <a:pt x="1499" y="206"/>
                    <a:pt x="1505" y="184"/>
                  </a:cubicBezTo>
                  <a:cubicBezTo>
                    <a:pt x="1506" y="180"/>
                    <a:pt x="1512" y="169"/>
                    <a:pt x="1513" y="173"/>
                  </a:cubicBezTo>
                  <a:cubicBezTo>
                    <a:pt x="1514" y="176"/>
                    <a:pt x="1513" y="180"/>
                    <a:pt x="1513" y="183"/>
                  </a:cubicBezTo>
                  <a:cubicBezTo>
                    <a:pt x="1513" y="185"/>
                    <a:pt x="1514" y="188"/>
                    <a:pt x="1515" y="187"/>
                  </a:cubicBezTo>
                  <a:cubicBezTo>
                    <a:pt x="1516" y="186"/>
                    <a:pt x="1514" y="184"/>
                    <a:pt x="1514" y="182"/>
                  </a:cubicBezTo>
                  <a:cubicBezTo>
                    <a:pt x="1515" y="179"/>
                    <a:pt x="1517" y="176"/>
                    <a:pt x="1517" y="173"/>
                  </a:cubicBezTo>
                  <a:cubicBezTo>
                    <a:pt x="1517" y="172"/>
                    <a:pt x="1515" y="171"/>
                    <a:pt x="1515" y="170"/>
                  </a:cubicBezTo>
                  <a:cubicBezTo>
                    <a:pt x="1515" y="169"/>
                    <a:pt x="1518" y="168"/>
                    <a:pt x="1517" y="168"/>
                  </a:cubicBezTo>
                  <a:cubicBezTo>
                    <a:pt x="1516" y="168"/>
                    <a:pt x="1515" y="170"/>
                    <a:pt x="1513" y="170"/>
                  </a:cubicBezTo>
                  <a:cubicBezTo>
                    <a:pt x="1513" y="170"/>
                    <a:pt x="1513" y="169"/>
                    <a:pt x="1513" y="168"/>
                  </a:cubicBezTo>
                  <a:cubicBezTo>
                    <a:pt x="1514" y="167"/>
                    <a:pt x="1515" y="165"/>
                    <a:pt x="1514" y="164"/>
                  </a:cubicBezTo>
                  <a:cubicBezTo>
                    <a:pt x="1512" y="155"/>
                    <a:pt x="1506" y="162"/>
                    <a:pt x="1509" y="148"/>
                  </a:cubicBezTo>
                  <a:cubicBezTo>
                    <a:pt x="1519" y="138"/>
                    <a:pt x="1519" y="138"/>
                    <a:pt x="1519" y="138"/>
                  </a:cubicBezTo>
                  <a:cubicBezTo>
                    <a:pt x="1520" y="136"/>
                    <a:pt x="1519" y="133"/>
                    <a:pt x="1521" y="131"/>
                  </a:cubicBezTo>
                  <a:cubicBezTo>
                    <a:pt x="1524" y="129"/>
                    <a:pt x="1526" y="143"/>
                    <a:pt x="1527" y="142"/>
                  </a:cubicBezTo>
                  <a:cubicBezTo>
                    <a:pt x="1537" y="129"/>
                    <a:pt x="1529" y="136"/>
                    <a:pt x="1523" y="129"/>
                  </a:cubicBezTo>
                  <a:cubicBezTo>
                    <a:pt x="1521" y="128"/>
                    <a:pt x="1536" y="126"/>
                    <a:pt x="1534" y="123"/>
                  </a:cubicBezTo>
                  <a:cubicBezTo>
                    <a:pt x="1531" y="120"/>
                    <a:pt x="1525" y="125"/>
                    <a:pt x="1521" y="125"/>
                  </a:cubicBezTo>
                  <a:cubicBezTo>
                    <a:pt x="1520" y="125"/>
                    <a:pt x="1515" y="123"/>
                    <a:pt x="1515" y="121"/>
                  </a:cubicBezTo>
                  <a:cubicBezTo>
                    <a:pt x="1513" y="112"/>
                    <a:pt x="1516" y="125"/>
                    <a:pt x="1511" y="125"/>
                  </a:cubicBezTo>
                  <a:cubicBezTo>
                    <a:pt x="1510" y="125"/>
                    <a:pt x="1514" y="106"/>
                    <a:pt x="1516" y="104"/>
                  </a:cubicBezTo>
                  <a:cubicBezTo>
                    <a:pt x="1519" y="101"/>
                    <a:pt x="1523" y="99"/>
                    <a:pt x="1527" y="98"/>
                  </a:cubicBezTo>
                  <a:cubicBezTo>
                    <a:pt x="1531" y="98"/>
                    <a:pt x="1534" y="94"/>
                    <a:pt x="1535" y="91"/>
                  </a:cubicBezTo>
                  <a:cubicBezTo>
                    <a:pt x="1535" y="88"/>
                    <a:pt x="1530" y="88"/>
                    <a:pt x="1529" y="85"/>
                  </a:cubicBezTo>
                  <a:cubicBezTo>
                    <a:pt x="1527" y="78"/>
                    <a:pt x="1537" y="62"/>
                    <a:pt x="1539" y="56"/>
                  </a:cubicBezTo>
                  <a:cubicBezTo>
                    <a:pt x="1541" y="49"/>
                    <a:pt x="1537" y="36"/>
                    <a:pt x="1540" y="28"/>
                  </a:cubicBezTo>
                  <a:cubicBezTo>
                    <a:pt x="1541" y="24"/>
                    <a:pt x="1549" y="24"/>
                    <a:pt x="1550" y="24"/>
                  </a:cubicBezTo>
                  <a:cubicBezTo>
                    <a:pt x="1551" y="23"/>
                    <a:pt x="1564" y="0"/>
                    <a:pt x="1565" y="16"/>
                  </a:cubicBezTo>
                  <a:cubicBezTo>
                    <a:pt x="1565" y="17"/>
                    <a:pt x="1555" y="34"/>
                    <a:pt x="1563" y="27"/>
                  </a:cubicBezTo>
                  <a:cubicBezTo>
                    <a:pt x="1564" y="26"/>
                    <a:pt x="1565" y="23"/>
                    <a:pt x="1566" y="24"/>
                  </a:cubicBezTo>
                  <a:cubicBezTo>
                    <a:pt x="1582" y="38"/>
                    <a:pt x="1577" y="60"/>
                    <a:pt x="1578" y="79"/>
                  </a:cubicBezTo>
                  <a:cubicBezTo>
                    <a:pt x="1578" y="87"/>
                    <a:pt x="1596" y="87"/>
                    <a:pt x="1598" y="87"/>
                  </a:cubicBezTo>
                  <a:cubicBezTo>
                    <a:pt x="1598" y="87"/>
                    <a:pt x="1600" y="87"/>
                    <a:pt x="1599" y="88"/>
                  </a:cubicBezTo>
                  <a:cubicBezTo>
                    <a:pt x="1585" y="114"/>
                    <a:pt x="1589" y="102"/>
                    <a:pt x="1608" y="127"/>
                  </a:cubicBezTo>
                  <a:cubicBezTo>
                    <a:pt x="1609" y="128"/>
                    <a:pt x="1608" y="130"/>
                    <a:pt x="1608" y="131"/>
                  </a:cubicBezTo>
                  <a:cubicBezTo>
                    <a:pt x="1607" y="133"/>
                    <a:pt x="1606" y="134"/>
                    <a:pt x="1605" y="135"/>
                  </a:cubicBezTo>
                  <a:cubicBezTo>
                    <a:pt x="1605" y="138"/>
                    <a:pt x="1603" y="143"/>
                    <a:pt x="1605" y="144"/>
                  </a:cubicBezTo>
                  <a:cubicBezTo>
                    <a:pt x="1608" y="146"/>
                    <a:pt x="1612" y="140"/>
                    <a:pt x="1615" y="141"/>
                  </a:cubicBezTo>
                  <a:cubicBezTo>
                    <a:pt x="1617" y="142"/>
                    <a:pt x="1613" y="145"/>
                    <a:pt x="1613" y="146"/>
                  </a:cubicBezTo>
                  <a:cubicBezTo>
                    <a:pt x="1613" y="149"/>
                    <a:pt x="1613" y="151"/>
                    <a:pt x="1613" y="154"/>
                  </a:cubicBezTo>
                  <a:cubicBezTo>
                    <a:pt x="1614" y="156"/>
                    <a:pt x="1614" y="159"/>
                    <a:pt x="1614" y="161"/>
                  </a:cubicBezTo>
                  <a:cubicBezTo>
                    <a:pt x="1614" y="164"/>
                    <a:pt x="1613" y="167"/>
                    <a:pt x="1614" y="169"/>
                  </a:cubicBezTo>
                  <a:cubicBezTo>
                    <a:pt x="1620" y="188"/>
                    <a:pt x="1613" y="215"/>
                    <a:pt x="1627" y="233"/>
                  </a:cubicBezTo>
                  <a:cubicBezTo>
                    <a:pt x="1639" y="251"/>
                    <a:pt x="1641" y="231"/>
                    <a:pt x="1649" y="226"/>
                  </a:cubicBezTo>
                  <a:cubicBezTo>
                    <a:pt x="1651" y="225"/>
                    <a:pt x="1652" y="228"/>
                    <a:pt x="1654" y="228"/>
                  </a:cubicBezTo>
                  <a:cubicBezTo>
                    <a:pt x="1657" y="228"/>
                    <a:pt x="1659" y="228"/>
                    <a:pt x="1661" y="226"/>
                  </a:cubicBezTo>
                  <a:cubicBezTo>
                    <a:pt x="1663" y="225"/>
                    <a:pt x="1663" y="220"/>
                    <a:pt x="1666" y="220"/>
                  </a:cubicBezTo>
                  <a:cubicBezTo>
                    <a:pt x="1672" y="220"/>
                    <a:pt x="1671" y="244"/>
                    <a:pt x="1676" y="245"/>
                  </a:cubicBezTo>
                  <a:cubicBezTo>
                    <a:pt x="1687" y="247"/>
                    <a:pt x="1697" y="261"/>
                    <a:pt x="1707" y="269"/>
                  </a:cubicBezTo>
                  <a:cubicBezTo>
                    <a:pt x="1708" y="270"/>
                    <a:pt x="1711" y="268"/>
                    <a:pt x="1711" y="269"/>
                  </a:cubicBezTo>
                  <a:cubicBezTo>
                    <a:pt x="1711" y="273"/>
                    <a:pt x="1707" y="274"/>
                    <a:pt x="1706" y="277"/>
                  </a:cubicBezTo>
                  <a:cubicBezTo>
                    <a:pt x="1701" y="287"/>
                    <a:pt x="1711" y="288"/>
                    <a:pt x="1710" y="289"/>
                  </a:cubicBezTo>
                  <a:cubicBezTo>
                    <a:pt x="1708" y="291"/>
                    <a:pt x="1704" y="295"/>
                    <a:pt x="1704" y="300"/>
                  </a:cubicBezTo>
                  <a:cubicBezTo>
                    <a:pt x="1703" y="307"/>
                    <a:pt x="1714" y="329"/>
                    <a:pt x="1715" y="338"/>
                  </a:cubicBezTo>
                  <a:cubicBezTo>
                    <a:pt x="1717" y="349"/>
                    <a:pt x="1710" y="350"/>
                    <a:pt x="1712" y="360"/>
                  </a:cubicBezTo>
                  <a:cubicBezTo>
                    <a:pt x="1712" y="365"/>
                    <a:pt x="1725" y="377"/>
                    <a:pt x="1727" y="380"/>
                  </a:cubicBezTo>
                  <a:cubicBezTo>
                    <a:pt x="1729" y="382"/>
                    <a:pt x="1729" y="386"/>
                    <a:pt x="1732" y="388"/>
                  </a:cubicBezTo>
                  <a:cubicBezTo>
                    <a:pt x="1734" y="389"/>
                    <a:pt x="1737" y="386"/>
                    <a:pt x="1740" y="387"/>
                  </a:cubicBezTo>
                  <a:cubicBezTo>
                    <a:pt x="1742" y="388"/>
                    <a:pt x="1736" y="397"/>
                    <a:pt x="1737" y="398"/>
                  </a:cubicBezTo>
                  <a:cubicBezTo>
                    <a:pt x="1739" y="411"/>
                    <a:pt x="1748" y="422"/>
                    <a:pt x="1749" y="435"/>
                  </a:cubicBezTo>
                  <a:cubicBezTo>
                    <a:pt x="1751" y="448"/>
                    <a:pt x="1743" y="460"/>
                    <a:pt x="1745" y="474"/>
                  </a:cubicBezTo>
                  <a:cubicBezTo>
                    <a:pt x="1747" y="483"/>
                    <a:pt x="1757" y="485"/>
                    <a:pt x="1759" y="488"/>
                  </a:cubicBezTo>
                  <a:cubicBezTo>
                    <a:pt x="1765" y="499"/>
                    <a:pt x="1751" y="507"/>
                    <a:pt x="1763" y="519"/>
                  </a:cubicBezTo>
                  <a:cubicBezTo>
                    <a:pt x="1769" y="525"/>
                    <a:pt x="1776" y="524"/>
                    <a:pt x="1781" y="527"/>
                  </a:cubicBezTo>
                  <a:cubicBezTo>
                    <a:pt x="1784" y="529"/>
                    <a:pt x="1784" y="534"/>
                    <a:pt x="1787" y="534"/>
                  </a:cubicBezTo>
                  <a:cubicBezTo>
                    <a:pt x="1791" y="535"/>
                    <a:pt x="1793" y="529"/>
                    <a:pt x="1797" y="529"/>
                  </a:cubicBezTo>
                  <a:cubicBezTo>
                    <a:pt x="1800" y="530"/>
                    <a:pt x="1792" y="544"/>
                    <a:pt x="1810" y="542"/>
                  </a:cubicBezTo>
                  <a:cubicBezTo>
                    <a:pt x="1828" y="540"/>
                    <a:pt x="1808" y="548"/>
                    <a:pt x="1818" y="536"/>
                  </a:cubicBezTo>
                  <a:cubicBezTo>
                    <a:pt x="1821" y="533"/>
                    <a:pt x="1821" y="545"/>
                    <a:pt x="1823" y="550"/>
                  </a:cubicBezTo>
                  <a:cubicBezTo>
                    <a:pt x="1823" y="550"/>
                    <a:pt x="1810" y="562"/>
                    <a:pt x="1832" y="567"/>
                  </a:cubicBezTo>
                  <a:cubicBezTo>
                    <a:pt x="1834" y="568"/>
                    <a:pt x="1831" y="560"/>
                    <a:pt x="1835" y="560"/>
                  </a:cubicBezTo>
                  <a:cubicBezTo>
                    <a:pt x="1841" y="560"/>
                    <a:pt x="1839" y="569"/>
                    <a:pt x="1841" y="571"/>
                  </a:cubicBezTo>
                  <a:cubicBezTo>
                    <a:pt x="1842" y="573"/>
                    <a:pt x="1854" y="570"/>
                    <a:pt x="1859" y="574"/>
                  </a:cubicBezTo>
                  <a:cubicBezTo>
                    <a:pt x="1864" y="581"/>
                    <a:pt x="1850" y="596"/>
                    <a:pt x="1874" y="580"/>
                  </a:cubicBezTo>
                  <a:cubicBezTo>
                    <a:pt x="1877" y="579"/>
                    <a:pt x="1876" y="586"/>
                    <a:pt x="1877" y="589"/>
                  </a:cubicBezTo>
                  <a:cubicBezTo>
                    <a:pt x="1877" y="590"/>
                    <a:pt x="1884" y="592"/>
                    <a:pt x="1887" y="594"/>
                  </a:cubicBezTo>
                  <a:cubicBezTo>
                    <a:pt x="1889" y="595"/>
                    <a:pt x="1894" y="609"/>
                    <a:pt x="1893" y="610"/>
                  </a:cubicBezTo>
                  <a:cubicBezTo>
                    <a:pt x="1891" y="613"/>
                    <a:pt x="1882" y="601"/>
                    <a:pt x="1879" y="603"/>
                  </a:cubicBezTo>
                  <a:cubicBezTo>
                    <a:pt x="1877" y="605"/>
                    <a:pt x="1880" y="608"/>
                    <a:pt x="1881" y="610"/>
                  </a:cubicBezTo>
                  <a:cubicBezTo>
                    <a:pt x="1881" y="613"/>
                    <a:pt x="1881" y="616"/>
                    <a:pt x="1881" y="619"/>
                  </a:cubicBezTo>
                  <a:cubicBezTo>
                    <a:pt x="1883" y="624"/>
                    <a:pt x="1885" y="629"/>
                    <a:pt x="1889" y="632"/>
                  </a:cubicBezTo>
                  <a:cubicBezTo>
                    <a:pt x="1892" y="634"/>
                    <a:pt x="1899" y="630"/>
                    <a:pt x="1900" y="634"/>
                  </a:cubicBezTo>
                  <a:cubicBezTo>
                    <a:pt x="1902" y="642"/>
                    <a:pt x="1910" y="639"/>
                    <a:pt x="1909" y="646"/>
                  </a:cubicBezTo>
                  <a:cubicBezTo>
                    <a:pt x="1909" y="650"/>
                    <a:pt x="1903" y="654"/>
                    <a:pt x="1906" y="656"/>
                  </a:cubicBezTo>
                  <a:cubicBezTo>
                    <a:pt x="1910" y="659"/>
                    <a:pt x="1909" y="651"/>
                    <a:pt x="1912" y="657"/>
                  </a:cubicBezTo>
                  <a:cubicBezTo>
                    <a:pt x="1914" y="660"/>
                    <a:pt x="1912" y="671"/>
                    <a:pt x="1912" y="671"/>
                  </a:cubicBezTo>
                  <a:cubicBezTo>
                    <a:pt x="1914" y="672"/>
                    <a:pt x="1916" y="674"/>
                    <a:pt x="1919" y="675"/>
                  </a:cubicBezTo>
                  <a:cubicBezTo>
                    <a:pt x="1921" y="675"/>
                    <a:pt x="1923" y="671"/>
                    <a:pt x="1924" y="673"/>
                  </a:cubicBezTo>
                  <a:cubicBezTo>
                    <a:pt x="1924" y="673"/>
                    <a:pt x="1920" y="685"/>
                    <a:pt x="1920" y="686"/>
                  </a:cubicBezTo>
                  <a:cubicBezTo>
                    <a:pt x="1918" y="693"/>
                    <a:pt x="1925" y="720"/>
                    <a:pt x="1928" y="722"/>
                  </a:cubicBezTo>
                  <a:cubicBezTo>
                    <a:pt x="1929" y="722"/>
                    <a:pt x="1929" y="722"/>
                    <a:pt x="1929" y="723"/>
                  </a:cubicBezTo>
                  <a:cubicBezTo>
                    <a:pt x="1928" y="724"/>
                    <a:pt x="1924" y="725"/>
                    <a:pt x="1926" y="726"/>
                  </a:cubicBezTo>
                  <a:cubicBezTo>
                    <a:pt x="1927" y="727"/>
                    <a:pt x="1930" y="724"/>
                    <a:pt x="1932" y="725"/>
                  </a:cubicBezTo>
                  <a:cubicBezTo>
                    <a:pt x="1935" y="727"/>
                    <a:pt x="1926" y="737"/>
                    <a:pt x="1929" y="735"/>
                  </a:cubicBezTo>
                  <a:cubicBezTo>
                    <a:pt x="1933" y="733"/>
                    <a:pt x="1934" y="725"/>
                    <a:pt x="1938" y="726"/>
                  </a:cubicBezTo>
                  <a:cubicBezTo>
                    <a:pt x="1941" y="726"/>
                    <a:pt x="1946" y="736"/>
                    <a:pt x="1946" y="737"/>
                  </a:cubicBezTo>
                  <a:cubicBezTo>
                    <a:pt x="1947" y="739"/>
                    <a:pt x="1948" y="742"/>
                    <a:pt x="1949" y="741"/>
                  </a:cubicBezTo>
                  <a:cubicBezTo>
                    <a:pt x="1957" y="735"/>
                    <a:pt x="1931" y="717"/>
                    <a:pt x="1951" y="711"/>
                  </a:cubicBezTo>
                  <a:cubicBezTo>
                    <a:pt x="1957" y="709"/>
                    <a:pt x="1957" y="721"/>
                    <a:pt x="1959" y="724"/>
                  </a:cubicBezTo>
                  <a:cubicBezTo>
                    <a:pt x="1963" y="729"/>
                    <a:pt x="1972" y="732"/>
                    <a:pt x="1977" y="735"/>
                  </a:cubicBezTo>
                  <a:cubicBezTo>
                    <a:pt x="1977" y="735"/>
                    <a:pt x="1982" y="743"/>
                    <a:pt x="1982" y="742"/>
                  </a:cubicBezTo>
                  <a:cubicBezTo>
                    <a:pt x="1982" y="734"/>
                    <a:pt x="1977" y="735"/>
                    <a:pt x="1978" y="727"/>
                  </a:cubicBezTo>
                  <a:cubicBezTo>
                    <a:pt x="1979" y="712"/>
                    <a:pt x="1981" y="726"/>
                    <a:pt x="1983" y="728"/>
                  </a:cubicBezTo>
                  <a:cubicBezTo>
                    <a:pt x="1984" y="729"/>
                    <a:pt x="1983" y="723"/>
                    <a:pt x="1984" y="724"/>
                  </a:cubicBezTo>
                  <a:cubicBezTo>
                    <a:pt x="1994" y="728"/>
                    <a:pt x="1981" y="734"/>
                    <a:pt x="1985" y="740"/>
                  </a:cubicBezTo>
                  <a:cubicBezTo>
                    <a:pt x="1987" y="742"/>
                    <a:pt x="1988" y="735"/>
                    <a:pt x="1991" y="734"/>
                  </a:cubicBezTo>
                  <a:cubicBezTo>
                    <a:pt x="1995" y="733"/>
                    <a:pt x="1988" y="756"/>
                    <a:pt x="1987" y="760"/>
                  </a:cubicBezTo>
                  <a:cubicBezTo>
                    <a:pt x="1987" y="771"/>
                    <a:pt x="1991" y="782"/>
                    <a:pt x="1993" y="793"/>
                  </a:cubicBezTo>
                  <a:cubicBezTo>
                    <a:pt x="1993" y="794"/>
                    <a:pt x="1980" y="793"/>
                    <a:pt x="1981" y="794"/>
                  </a:cubicBezTo>
                  <a:cubicBezTo>
                    <a:pt x="1985" y="799"/>
                    <a:pt x="1988" y="792"/>
                    <a:pt x="1992" y="797"/>
                  </a:cubicBezTo>
                  <a:cubicBezTo>
                    <a:pt x="1994" y="799"/>
                    <a:pt x="1993" y="804"/>
                    <a:pt x="1996" y="805"/>
                  </a:cubicBezTo>
                  <a:cubicBezTo>
                    <a:pt x="1998" y="805"/>
                    <a:pt x="1997" y="799"/>
                    <a:pt x="1999" y="800"/>
                  </a:cubicBezTo>
                  <a:cubicBezTo>
                    <a:pt x="2005" y="801"/>
                    <a:pt x="2014" y="820"/>
                    <a:pt x="2016" y="823"/>
                  </a:cubicBezTo>
                  <a:cubicBezTo>
                    <a:pt x="2021" y="831"/>
                    <a:pt x="2033" y="829"/>
                    <a:pt x="2041" y="834"/>
                  </a:cubicBezTo>
                  <a:cubicBezTo>
                    <a:pt x="2050" y="842"/>
                    <a:pt x="2052" y="855"/>
                    <a:pt x="2059" y="864"/>
                  </a:cubicBezTo>
                  <a:cubicBezTo>
                    <a:pt x="2062" y="868"/>
                    <a:pt x="2070" y="870"/>
                    <a:pt x="2074" y="873"/>
                  </a:cubicBezTo>
                  <a:cubicBezTo>
                    <a:pt x="2074" y="874"/>
                    <a:pt x="2082" y="893"/>
                    <a:pt x="2082" y="894"/>
                  </a:cubicBezTo>
                  <a:cubicBezTo>
                    <a:pt x="2082" y="895"/>
                    <a:pt x="2078" y="895"/>
                    <a:pt x="2078" y="896"/>
                  </a:cubicBezTo>
                  <a:cubicBezTo>
                    <a:pt x="2080" y="902"/>
                    <a:pt x="2095" y="898"/>
                    <a:pt x="2097" y="904"/>
                  </a:cubicBezTo>
                  <a:cubicBezTo>
                    <a:pt x="2099" y="908"/>
                    <a:pt x="2095" y="941"/>
                    <a:pt x="2101" y="945"/>
                  </a:cubicBezTo>
                  <a:cubicBezTo>
                    <a:pt x="2103" y="946"/>
                    <a:pt x="2102" y="940"/>
                    <a:pt x="2104" y="940"/>
                  </a:cubicBezTo>
                  <a:cubicBezTo>
                    <a:pt x="2107" y="940"/>
                    <a:pt x="2109" y="943"/>
                    <a:pt x="2109" y="945"/>
                  </a:cubicBezTo>
                  <a:cubicBezTo>
                    <a:pt x="2110" y="949"/>
                    <a:pt x="2102" y="962"/>
                    <a:pt x="2101" y="967"/>
                  </a:cubicBezTo>
                  <a:cubicBezTo>
                    <a:pt x="2100" y="974"/>
                    <a:pt x="2102" y="1006"/>
                    <a:pt x="2102" y="1016"/>
                  </a:cubicBezTo>
                  <a:cubicBezTo>
                    <a:pt x="2101" y="1026"/>
                    <a:pt x="2098" y="1016"/>
                    <a:pt x="2102" y="1024"/>
                  </a:cubicBezTo>
                  <a:cubicBezTo>
                    <a:pt x="2104" y="1027"/>
                    <a:pt x="2095" y="1025"/>
                    <a:pt x="2097" y="1028"/>
                  </a:cubicBezTo>
                  <a:cubicBezTo>
                    <a:pt x="2100" y="1033"/>
                    <a:pt x="2109" y="1040"/>
                    <a:pt x="2110" y="1042"/>
                  </a:cubicBezTo>
                  <a:cubicBezTo>
                    <a:pt x="2112" y="1044"/>
                    <a:pt x="2112" y="1048"/>
                    <a:pt x="2113" y="1050"/>
                  </a:cubicBezTo>
                  <a:cubicBezTo>
                    <a:pt x="2113" y="1052"/>
                    <a:pt x="2110" y="1052"/>
                    <a:pt x="2111" y="1054"/>
                  </a:cubicBezTo>
                  <a:cubicBezTo>
                    <a:pt x="2112" y="1064"/>
                    <a:pt x="2125" y="1075"/>
                    <a:pt x="2125" y="1085"/>
                  </a:cubicBezTo>
                  <a:cubicBezTo>
                    <a:pt x="2125" y="1094"/>
                    <a:pt x="2126" y="1109"/>
                    <a:pt x="2124" y="1118"/>
                  </a:cubicBezTo>
                  <a:cubicBezTo>
                    <a:pt x="2121" y="1129"/>
                    <a:pt x="2112" y="1137"/>
                    <a:pt x="2108" y="1148"/>
                  </a:cubicBezTo>
                  <a:cubicBezTo>
                    <a:pt x="2103" y="1164"/>
                    <a:pt x="2104" y="1185"/>
                    <a:pt x="2099" y="1202"/>
                  </a:cubicBezTo>
                  <a:cubicBezTo>
                    <a:pt x="2095" y="1214"/>
                    <a:pt x="2088" y="1223"/>
                    <a:pt x="2086" y="1236"/>
                  </a:cubicBezTo>
                  <a:cubicBezTo>
                    <a:pt x="2085" y="1250"/>
                    <a:pt x="2091" y="1247"/>
                    <a:pt x="2088" y="1258"/>
                  </a:cubicBezTo>
                  <a:cubicBezTo>
                    <a:pt x="2080" y="1281"/>
                    <a:pt x="2078" y="1288"/>
                    <a:pt x="2077" y="1288"/>
                  </a:cubicBezTo>
                  <a:cubicBezTo>
                    <a:pt x="2076" y="1288"/>
                    <a:pt x="2075" y="1285"/>
                    <a:pt x="2075" y="1286"/>
                  </a:cubicBezTo>
                  <a:cubicBezTo>
                    <a:pt x="2072" y="1301"/>
                    <a:pt x="2063" y="1306"/>
                    <a:pt x="2057" y="1319"/>
                  </a:cubicBezTo>
                  <a:cubicBezTo>
                    <a:pt x="2055" y="1323"/>
                    <a:pt x="2059" y="1341"/>
                    <a:pt x="2055" y="1344"/>
                  </a:cubicBezTo>
                  <a:cubicBezTo>
                    <a:pt x="2051" y="1347"/>
                    <a:pt x="2039" y="1358"/>
                    <a:pt x="2036" y="1360"/>
                  </a:cubicBezTo>
                  <a:cubicBezTo>
                    <a:pt x="2034" y="1360"/>
                    <a:pt x="2013" y="1351"/>
                    <a:pt x="2022" y="1363"/>
                  </a:cubicBezTo>
                  <a:cubicBezTo>
                    <a:pt x="2023" y="1364"/>
                    <a:pt x="2026" y="1363"/>
                    <a:pt x="2028" y="1363"/>
                  </a:cubicBezTo>
                  <a:cubicBezTo>
                    <a:pt x="2029" y="1363"/>
                    <a:pt x="2029" y="1362"/>
                    <a:pt x="2030" y="1362"/>
                  </a:cubicBezTo>
                  <a:cubicBezTo>
                    <a:pt x="2045" y="1359"/>
                    <a:pt x="2013" y="1372"/>
                    <a:pt x="2013" y="1373"/>
                  </a:cubicBezTo>
                  <a:cubicBezTo>
                    <a:pt x="2006" y="1380"/>
                    <a:pt x="2002" y="1398"/>
                    <a:pt x="1995" y="1407"/>
                  </a:cubicBezTo>
                  <a:cubicBezTo>
                    <a:pt x="1995" y="1407"/>
                    <a:pt x="1977" y="1413"/>
                    <a:pt x="1981" y="1415"/>
                  </a:cubicBezTo>
                  <a:cubicBezTo>
                    <a:pt x="1984" y="1416"/>
                    <a:pt x="1988" y="1410"/>
                    <a:pt x="1991" y="1412"/>
                  </a:cubicBezTo>
                  <a:cubicBezTo>
                    <a:pt x="1986" y="1426"/>
                    <a:pt x="1986" y="1426"/>
                    <a:pt x="1986" y="1426"/>
                  </a:cubicBezTo>
                  <a:cubicBezTo>
                    <a:pt x="1984" y="1429"/>
                    <a:pt x="1979" y="1424"/>
                    <a:pt x="1973" y="1427"/>
                  </a:cubicBezTo>
                  <a:cubicBezTo>
                    <a:pt x="1970" y="1429"/>
                    <a:pt x="1985" y="1427"/>
                    <a:pt x="1985" y="1431"/>
                  </a:cubicBezTo>
                  <a:cubicBezTo>
                    <a:pt x="1984" y="1443"/>
                    <a:pt x="1972" y="1430"/>
                    <a:pt x="1982" y="1439"/>
                  </a:cubicBezTo>
                  <a:cubicBezTo>
                    <a:pt x="1984" y="1441"/>
                    <a:pt x="1979" y="1444"/>
                    <a:pt x="1977" y="1446"/>
                  </a:cubicBezTo>
                  <a:cubicBezTo>
                    <a:pt x="1973" y="1451"/>
                    <a:pt x="1966" y="1454"/>
                    <a:pt x="1964" y="1462"/>
                  </a:cubicBezTo>
                  <a:cubicBezTo>
                    <a:pt x="1964" y="1464"/>
                    <a:pt x="1965" y="1466"/>
                    <a:pt x="1965" y="1468"/>
                  </a:cubicBezTo>
                  <a:cubicBezTo>
                    <a:pt x="1963" y="1473"/>
                    <a:pt x="1958" y="1466"/>
                    <a:pt x="1959" y="1470"/>
                  </a:cubicBezTo>
                  <a:cubicBezTo>
                    <a:pt x="1962" y="1484"/>
                    <a:pt x="1959" y="1484"/>
                    <a:pt x="1949" y="1492"/>
                  </a:cubicBezTo>
                  <a:cubicBezTo>
                    <a:pt x="1948" y="1493"/>
                    <a:pt x="1952" y="1494"/>
                    <a:pt x="1953" y="1495"/>
                  </a:cubicBezTo>
                  <a:cubicBezTo>
                    <a:pt x="1955" y="1496"/>
                    <a:pt x="1956" y="1496"/>
                    <a:pt x="1959" y="1501"/>
                  </a:cubicBezTo>
                  <a:cubicBezTo>
                    <a:pt x="1960" y="1504"/>
                    <a:pt x="1952" y="1501"/>
                    <a:pt x="1950" y="1503"/>
                  </a:cubicBezTo>
                  <a:cubicBezTo>
                    <a:pt x="1948" y="1505"/>
                    <a:pt x="1953" y="1510"/>
                    <a:pt x="1950" y="1511"/>
                  </a:cubicBezTo>
                  <a:cubicBezTo>
                    <a:pt x="1948" y="1512"/>
                    <a:pt x="1946" y="1506"/>
                    <a:pt x="1944" y="1506"/>
                  </a:cubicBezTo>
                  <a:cubicBezTo>
                    <a:pt x="1942" y="1506"/>
                    <a:pt x="1946" y="1509"/>
                    <a:pt x="1945" y="1511"/>
                  </a:cubicBezTo>
                  <a:cubicBezTo>
                    <a:pt x="1942" y="1519"/>
                    <a:pt x="1934" y="1536"/>
                    <a:pt x="1928" y="1543"/>
                  </a:cubicBezTo>
                  <a:cubicBezTo>
                    <a:pt x="1923" y="1548"/>
                    <a:pt x="1917" y="1557"/>
                    <a:pt x="1915" y="1565"/>
                  </a:cubicBezTo>
                  <a:cubicBezTo>
                    <a:pt x="1915" y="1568"/>
                    <a:pt x="1919" y="1577"/>
                    <a:pt x="1917" y="1581"/>
                  </a:cubicBezTo>
                  <a:cubicBezTo>
                    <a:pt x="1911" y="1594"/>
                    <a:pt x="1906" y="1610"/>
                    <a:pt x="1904" y="1626"/>
                  </a:cubicBezTo>
                  <a:cubicBezTo>
                    <a:pt x="1904" y="1627"/>
                    <a:pt x="1901" y="1627"/>
                    <a:pt x="1901" y="1629"/>
                  </a:cubicBezTo>
                  <a:cubicBezTo>
                    <a:pt x="1902" y="1631"/>
                    <a:pt x="1906" y="1630"/>
                    <a:pt x="1907" y="1632"/>
                  </a:cubicBezTo>
                  <a:cubicBezTo>
                    <a:pt x="1907" y="1632"/>
                    <a:pt x="1902" y="1655"/>
                    <a:pt x="1901" y="1655"/>
                  </a:cubicBezTo>
                  <a:cubicBezTo>
                    <a:pt x="1898" y="1656"/>
                    <a:pt x="1891" y="1652"/>
                    <a:pt x="1890" y="1653"/>
                  </a:cubicBezTo>
                  <a:cubicBezTo>
                    <a:pt x="1890" y="1654"/>
                    <a:pt x="1893" y="1656"/>
                    <a:pt x="1893" y="1657"/>
                  </a:cubicBezTo>
                  <a:cubicBezTo>
                    <a:pt x="1889" y="1673"/>
                    <a:pt x="1852" y="1672"/>
                    <a:pt x="1839" y="1672"/>
                  </a:cubicBezTo>
                  <a:cubicBezTo>
                    <a:pt x="1826" y="1672"/>
                    <a:pt x="1815" y="1676"/>
                    <a:pt x="1802" y="1678"/>
                  </a:cubicBezTo>
                  <a:cubicBezTo>
                    <a:pt x="1797" y="1678"/>
                    <a:pt x="1790" y="1670"/>
                    <a:pt x="1788" y="1675"/>
                  </a:cubicBezTo>
                  <a:cubicBezTo>
                    <a:pt x="1783" y="1686"/>
                    <a:pt x="1790" y="1680"/>
                    <a:pt x="1794" y="1679"/>
                  </a:cubicBezTo>
                  <a:cubicBezTo>
                    <a:pt x="1795" y="1678"/>
                    <a:pt x="1800" y="1678"/>
                    <a:pt x="1799" y="1679"/>
                  </a:cubicBezTo>
                  <a:cubicBezTo>
                    <a:pt x="1778" y="1690"/>
                    <a:pt x="1760" y="1707"/>
                    <a:pt x="1743" y="1723"/>
                  </a:cubicBezTo>
                  <a:cubicBezTo>
                    <a:pt x="1741" y="1726"/>
                    <a:pt x="1716" y="1724"/>
                    <a:pt x="1710" y="1727"/>
                  </a:cubicBezTo>
                  <a:cubicBezTo>
                    <a:pt x="1707" y="1728"/>
                    <a:pt x="1709" y="1731"/>
                    <a:pt x="1710" y="1733"/>
                  </a:cubicBezTo>
                  <a:cubicBezTo>
                    <a:pt x="1716" y="1744"/>
                    <a:pt x="1710" y="1732"/>
                    <a:pt x="1722" y="1734"/>
                  </a:cubicBezTo>
                  <a:cubicBezTo>
                    <a:pt x="1725" y="1734"/>
                    <a:pt x="1718" y="1753"/>
                    <a:pt x="1716" y="1754"/>
                  </a:cubicBezTo>
                  <a:cubicBezTo>
                    <a:pt x="1711" y="1757"/>
                    <a:pt x="1707" y="1735"/>
                    <a:pt x="1706" y="1733"/>
                  </a:cubicBezTo>
                  <a:cubicBezTo>
                    <a:pt x="1705" y="1731"/>
                    <a:pt x="1696" y="1740"/>
                    <a:pt x="1694" y="1740"/>
                  </a:cubicBezTo>
                  <a:cubicBezTo>
                    <a:pt x="1688" y="1738"/>
                    <a:pt x="1686" y="1731"/>
                    <a:pt x="1686" y="1726"/>
                  </a:cubicBezTo>
                  <a:cubicBezTo>
                    <a:pt x="1686" y="1724"/>
                    <a:pt x="1689" y="1726"/>
                    <a:pt x="1690" y="1726"/>
                  </a:cubicBezTo>
                  <a:cubicBezTo>
                    <a:pt x="1694" y="1723"/>
                    <a:pt x="1682" y="1726"/>
                    <a:pt x="1678" y="1726"/>
                  </a:cubicBezTo>
                  <a:cubicBezTo>
                    <a:pt x="1675" y="1725"/>
                    <a:pt x="1669" y="1718"/>
                    <a:pt x="1666" y="1716"/>
                  </a:cubicBezTo>
                  <a:cubicBezTo>
                    <a:pt x="1666" y="1716"/>
                    <a:pt x="1679" y="1705"/>
                    <a:pt x="1672" y="1699"/>
                  </a:cubicBezTo>
                  <a:cubicBezTo>
                    <a:pt x="1659" y="1689"/>
                    <a:pt x="1657" y="1715"/>
                    <a:pt x="1645" y="1715"/>
                  </a:cubicBezTo>
                  <a:cubicBezTo>
                    <a:pt x="1642" y="1715"/>
                    <a:pt x="1635" y="1706"/>
                    <a:pt x="1632" y="1704"/>
                  </a:cubicBezTo>
                </a:path>
              </a:pathLst>
            </a:custGeom>
            <a:solidFill>
              <a:schemeClr val="bg2"/>
            </a:solidFill>
            <a:ln w="9525">
              <a:noFill/>
              <a:round/>
            </a:ln>
          </p:spPr>
          <p:txBody>
            <a:bodyPr vert="horz" wrap="square" lIns="91440" tIns="45720" rIns="91440" bIns="45720" numCol="1" anchor="t" anchorCtr="0" compatLnSpc="1"/>
            <a:lstStyle/>
            <a:p>
              <a:endParaRPr lang="en-US"/>
            </a:p>
          </p:txBody>
        </p:sp>
        <p:sp>
          <p:nvSpPr>
            <p:cNvPr id="162" name="Freeform 81"/>
            <p:cNvSpPr/>
            <p:nvPr/>
          </p:nvSpPr>
          <p:spPr bwMode="auto">
            <a:xfrm>
              <a:off x="2397125" y="1227138"/>
              <a:ext cx="46037" cy="44450"/>
            </a:xfrm>
            <a:custGeom>
              <a:avLst/>
              <a:gdLst/>
              <a:ahLst/>
              <a:cxnLst>
                <a:cxn ang="0">
                  <a:pos x="32" y="8"/>
                </a:cxn>
                <a:cxn ang="0">
                  <a:pos x="22" y="12"/>
                </a:cxn>
                <a:cxn ang="0">
                  <a:pos x="21" y="0"/>
                </a:cxn>
                <a:cxn ang="0">
                  <a:pos x="15" y="10"/>
                </a:cxn>
                <a:cxn ang="0">
                  <a:pos x="12" y="9"/>
                </a:cxn>
                <a:cxn ang="0">
                  <a:pos x="5" y="11"/>
                </a:cxn>
                <a:cxn ang="0">
                  <a:pos x="6" y="28"/>
                </a:cxn>
                <a:cxn ang="0">
                  <a:pos x="0" y="34"/>
                </a:cxn>
                <a:cxn ang="0">
                  <a:pos x="29" y="38"/>
                </a:cxn>
                <a:cxn ang="0">
                  <a:pos x="32" y="8"/>
                </a:cxn>
              </a:cxnLst>
              <a:rect l="0" t="0" r="r" b="b"/>
              <a:pathLst>
                <a:path w="39" h="38">
                  <a:moveTo>
                    <a:pt x="32" y="8"/>
                  </a:moveTo>
                  <a:cubicBezTo>
                    <a:pt x="24" y="1"/>
                    <a:pt x="31" y="18"/>
                    <a:pt x="22" y="12"/>
                  </a:cubicBezTo>
                  <a:cubicBezTo>
                    <a:pt x="20" y="10"/>
                    <a:pt x="22" y="0"/>
                    <a:pt x="21" y="0"/>
                  </a:cubicBezTo>
                  <a:cubicBezTo>
                    <a:pt x="11" y="0"/>
                    <a:pt x="20" y="9"/>
                    <a:pt x="15" y="10"/>
                  </a:cubicBezTo>
                  <a:cubicBezTo>
                    <a:pt x="14" y="10"/>
                    <a:pt x="13" y="9"/>
                    <a:pt x="12" y="9"/>
                  </a:cubicBezTo>
                  <a:cubicBezTo>
                    <a:pt x="9" y="9"/>
                    <a:pt x="6" y="9"/>
                    <a:pt x="5" y="11"/>
                  </a:cubicBezTo>
                  <a:cubicBezTo>
                    <a:pt x="1" y="14"/>
                    <a:pt x="5" y="25"/>
                    <a:pt x="6" y="28"/>
                  </a:cubicBezTo>
                  <a:cubicBezTo>
                    <a:pt x="6" y="31"/>
                    <a:pt x="0" y="31"/>
                    <a:pt x="0" y="34"/>
                  </a:cubicBezTo>
                  <a:cubicBezTo>
                    <a:pt x="0" y="35"/>
                    <a:pt x="19" y="36"/>
                    <a:pt x="29" y="38"/>
                  </a:cubicBezTo>
                  <a:cubicBezTo>
                    <a:pt x="8" y="21"/>
                    <a:pt x="39" y="14"/>
                    <a:pt x="32" y="8"/>
                  </a:cubicBezTo>
                  <a:close/>
                </a:path>
              </a:pathLst>
            </a:custGeom>
            <a:grpFill/>
            <a:ln w="3175" cap="flat">
              <a:noFill/>
              <a:prstDash val="solid"/>
              <a:round/>
            </a:ln>
          </p:spPr>
          <p:txBody>
            <a:bodyPr vert="horz" wrap="square" lIns="91440" tIns="45720" rIns="91440" bIns="45720" numCol="1" anchor="t" anchorCtr="0" compatLnSpc="1"/>
            <a:lstStyle/>
            <a:p>
              <a:endParaRPr lang="en-US"/>
            </a:p>
          </p:txBody>
        </p:sp>
        <p:sp>
          <p:nvSpPr>
            <p:cNvPr id="163" name="Freeform 88"/>
            <p:cNvSpPr>
              <a:spLocks noEditPoints="1"/>
            </p:cNvSpPr>
            <p:nvPr/>
          </p:nvSpPr>
          <p:spPr bwMode="auto">
            <a:xfrm>
              <a:off x="2863850" y="3179763"/>
              <a:ext cx="223837" cy="219075"/>
            </a:xfrm>
            <a:custGeom>
              <a:avLst/>
              <a:gdLst/>
              <a:ahLst/>
              <a:cxnLst>
                <a:cxn ang="0">
                  <a:pos x="170" y="11"/>
                </a:cxn>
                <a:cxn ang="0">
                  <a:pos x="168" y="19"/>
                </a:cxn>
                <a:cxn ang="0">
                  <a:pos x="145" y="26"/>
                </a:cxn>
                <a:cxn ang="0">
                  <a:pos x="116" y="36"/>
                </a:cxn>
                <a:cxn ang="0">
                  <a:pos x="99" y="34"/>
                </a:cxn>
                <a:cxn ang="0">
                  <a:pos x="49" y="17"/>
                </a:cxn>
                <a:cxn ang="0">
                  <a:pos x="39" y="16"/>
                </a:cxn>
                <a:cxn ang="0">
                  <a:pos x="10" y="10"/>
                </a:cxn>
                <a:cxn ang="0">
                  <a:pos x="3" y="27"/>
                </a:cxn>
                <a:cxn ang="0">
                  <a:pos x="30" y="98"/>
                </a:cxn>
                <a:cxn ang="0">
                  <a:pos x="28" y="98"/>
                </a:cxn>
                <a:cxn ang="0">
                  <a:pos x="30" y="123"/>
                </a:cxn>
                <a:cxn ang="0">
                  <a:pos x="40" y="145"/>
                </a:cxn>
                <a:cxn ang="0">
                  <a:pos x="61" y="156"/>
                </a:cxn>
                <a:cxn ang="0">
                  <a:pos x="76" y="164"/>
                </a:cxn>
                <a:cxn ang="0">
                  <a:pos x="60" y="167"/>
                </a:cxn>
                <a:cxn ang="0">
                  <a:pos x="70" y="178"/>
                </a:cxn>
                <a:cxn ang="0">
                  <a:pos x="92" y="174"/>
                </a:cxn>
                <a:cxn ang="0">
                  <a:pos x="98" y="183"/>
                </a:cxn>
                <a:cxn ang="0">
                  <a:pos x="130" y="133"/>
                </a:cxn>
                <a:cxn ang="0">
                  <a:pos x="154" y="139"/>
                </a:cxn>
                <a:cxn ang="0">
                  <a:pos x="151" y="152"/>
                </a:cxn>
                <a:cxn ang="0">
                  <a:pos x="151" y="158"/>
                </a:cxn>
                <a:cxn ang="0">
                  <a:pos x="162" y="158"/>
                </a:cxn>
                <a:cxn ang="0">
                  <a:pos x="156" y="138"/>
                </a:cxn>
                <a:cxn ang="0">
                  <a:pos x="161" y="118"/>
                </a:cxn>
                <a:cxn ang="0">
                  <a:pos x="177" y="92"/>
                </a:cxn>
                <a:cxn ang="0">
                  <a:pos x="179" y="86"/>
                </a:cxn>
                <a:cxn ang="0">
                  <a:pos x="184" y="76"/>
                </a:cxn>
                <a:cxn ang="0">
                  <a:pos x="46" y="108"/>
                </a:cxn>
                <a:cxn ang="0">
                  <a:pos x="36" y="96"/>
                </a:cxn>
                <a:cxn ang="0">
                  <a:pos x="46" y="108"/>
                </a:cxn>
                <a:cxn ang="0">
                  <a:pos x="117" y="37"/>
                </a:cxn>
                <a:cxn ang="0">
                  <a:pos x="122" y="46"/>
                </a:cxn>
              </a:cxnLst>
              <a:rect l="0" t="0" r="r" b="b"/>
              <a:pathLst>
                <a:path w="190" h="185">
                  <a:moveTo>
                    <a:pt x="190" y="23"/>
                  </a:moveTo>
                  <a:cubicBezTo>
                    <a:pt x="188" y="20"/>
                    <a:pt x="174" y="6"/>
                    <a:pt x="170" y="11"/>
                  </a:cubicBezTo>
                  <a:cubicBezTo>
                    <a:pt x="169" y="12"/>
                    <a:pt x="171" y="13"/>
                    <a:pt x="170" y="14"/>
                  </a:cubicBezTo>
                  <a:cubicBezTo>
                    <a:pt x="170" y="16"/>
                    <a:pt x="169" y="18"/>
                    <a:pt x="168" y="19"/>
                  </a:cubicBezTo>
                  <a:cubicBezTo>
                    <a:pt x="165" y="21"/>
                    <a:pt x="157" y="16"/>
                    <a:pt x="156" y="16"/>
                  </a:cubicBezTo>
                  <a:cubicBezTo>
                    <a:pt x="150" y="16"/>
                    <a:pt x="149" y="25"/>
                    <a:pt x="145" y="26"/>
                  </a:cubicBezTo>
                  <a:cubicBezTo>
                    <a:pt x="141" y="27"/>
                    <a:pt x="117" y="23"/>
                    <a:pt x="112" y="29"/>
                  </a:cubicBezTo>
                  <a:cubicBezTo>
                    <a:pt x="111" y="30"/>
                    <a:pt x="113" y="33"/>
                    <a:pt x="116" y="36"/>
                  </a:cubicBezTo>
                  <a:cubicBezTo>
                    <a:pt x="104" y="30"/>
                    <a:pt x="103" y="40"/>
                    <a:pt x="102" y="40"/>
                  </a:cubicBezTo>
                  <a:cubicBezTo>
                    <a:pt x="100" y="39"/>
                    <a:pt x="102" y="35"/>
                    <a:pt x="99" y="34"/>
                  </a:cubicBezTo>
                  <a:cubicBezTo>
                    <a:pt x="94" y="32"/>
                    <a:pt x="89" y="37"/>
                    <a:pt x="84" y="35"/>
                  </a:cubicBezTo>
                  <a:cubicBezTo>
                    <a:pt x="70" y="31"/>
                    <a:pt x="60" y="23"/>
                    <a:pt x="49" y="17"/>
                  </a:cubicBezTo>
                  <a:cubicBezTo>
                    <a:pt x="48" y="16"/>
                    <a:pt x="47" y="18"/>
                    <a:pt x="46" y="18"/>
                  </a:cubicBezTo>
                  <a:cubicBezTo>
                    <a:pt x="43" y="18"/>
                    <a:pt x="41" y="18"/>
                    <a:pt x="39" y="16"/>
                  </a:cubicBezTo>
                  <a:cubicBezTo>
                    <a:pt x="37" y="14"/>
                    <a:pt x="39" y="9"/>
                    <a:pt x="37" y="9"/>
                  </a:cubicBezTo>
                  <a:cubicBezTo>
                    <a:pt x="36" y="9"/>
                    <a:pt x="18" y="18"/>
                    <a:pt x="10" y="10"/>
                  </a:cubicBezTo>
                  <a:cubicBezTo>
                    <a:pt x="1" y="0"/>
                    <a:pt x="9" y="15"/>
                    <a:pt x="7" y="19"/>
                  </a:cubicBezTo>
                  <a:cubicBezTo>
                    <a:pt x="5" y="25"/>
                    <a:pt x="0" y="18"/>
                    <a:pt x="3" y="27"/>
                  </a:cubicBezTo>
                  <a:cubicBezTo>
                    <a:pt x="7" y="40"/>
                    <a:pt x="10" y="58"/>
                    <a:pt x="15" y="70"/>
                  </a:cubicBezTo>
                  <a:cubicBezTo>
                    <a:pt x="22" y="84"/>
                    <a:pt x="30" y="77"/>
                    <a:pt x="30" y="98"/>
                  </a:cubicBezTo>
                  <a:cubicBezTo>
                    <a:pt x="30" y="98"/>
                    <a:pt x="30" y="98"/>
                    <a:pt x="30" y="98"/>
                  </a:cubicBezTo>
                  <a:cubicBezTo>
                    <a:pt x="30" y="98"/>
                    <a:pt x="29" y="98"/>
                    <a:pt x="28" y="98"/>
                  </a:cubicBezTo>
                  <a:cubicBezTo>
                    <a:pt x="26" y="99"/>
                    <a:pt x="28" y="102"/>
                    <a:pt x="29" y="104"/>
                  </a:cubicBezTo>
                  <a:cubicBezTo>
                    <a:pt x="30" y="108"/>
                    <a:pt x="28" y="121"/>
                    <a:pt x="30" y="123"/>
                  </a:cubicBezTo>
                  <a:cubicBezTo>
                    <a:pt x="32" y="127"/>
                    <a:pt x="37" y="131"/>
                    <a:pt x="39" y="136"/>
                  </a:cubicBezTo>
                  <a:cubicBezTo>
                    <a:pt x="39" y="138"/>
                    <a:pt x="37" y="143"/>
                    <a:pt x="40" y="145"/>
                  </a:cubicBezTo>
                  <a:cubicBezTo>
                    <a:pt x="48" y="149"/>
                    <a:pt x="47" y="144"/>
                    <a:pt x="53" y="156"/>
                  </a:cubicBezTo>
                  <a:cubicBezTo>
                    <a:pt x="60" y="176"/>
                    <a:pt x="51" y="156"/>
                    <a:pt x="61" y="156"/>
                  </a:cubicBezTo>
                  <a:cubicBezTo>
                    <a:pt x="63" y="156"/>
                    <a:pt x="61" y="161"/>
                    <a:pt x="63" y="164"/>
                  </a:cubicBezTo>
                  <a:cubicBezTo>
                    <a:pt x="64" y="166"/>
                    <a:pt x="74" y="163"/>
                    <a:pt x="76" y="164"/>
                  </a:cubicBezTo>
                  <a:cubicBezTo>
                    <a:pt x="80" y="165"/>
                    <a:pt x="74" y="166"/>
                    <a:pt x="63" y="166"/>
                  </a:cubicBezTo>
                  <a:cubicBezTo>
                    <a:pt x="62" y="166"/>
                    <a:pt x="60" y="166"/>
                    <a:pt x="60" y="167"/>
                  </a:cubicBezTo>
                  <a:cubicBezTo>
                    <a:pt x="61" y="171"/>
                    <a:pt x="63" y="176"/>
                    <a:pt x="66" y="179"/>
                  </a:cubicBezTo>
                  <a:cubicBezTo>
                    <a:pt x="67" y="180"/>
                    <a:pt x="69" y="179"/>
                    <a:pt x="70" y="178"/>
                  </a:cubicBezTo>
                  <a:cubicBezTo>
                    <a:pt x="76" y="175"/>
                    <a:pt x="79" y="177"/>
                    <a:pt x="89" y="178"/>
                  </a:cubicBezTo>
                  <a:cubicBezTo>
                    <a:pt x="90" y="178"/>
                    <a:pt x="91" y="173"/>
                    <a:pt x="92" y="174"/>
                  </a:cubicBezTo>
                  <a:cubicBezTo>
                    <a:pt x="93" y="174"/>
                    <a:pt x="93" y="177"/>
                    <a:pt x="94" y="178"/>
                  </a:cubicBezTo>
                  <a:cubicBezTo>
                    <a:pt x="95" y="180"/>
                    <a:pt x="96" y="182"/>
                    <a:pt x="98" y="183"/>
                  </a:cubicBezTo>
                  <a:cubicBezTo>
                    <a:pt x="104" y="185"/>
                    <a:pt x="135" y="149"/>
                    <a:pt x="134" y="141"/>
                  </a:cubicBezTo>
                  <a:cubicBezTo>
                    <a:pt x="133" y="139"/>
                    <a:pt x="129" y="136"/>
                    <a:pt x="130" y="133"/>
                  </a:cubicBezTo>
                  <a:cubicBezTo>
                    <a:pt x="131" y="132"/>
                    <a:pt x="136" y="138"/>
                    <a:pt x="138" y="143"/>
                  </a:cubicBezTo>
                  <a:cubicBezTo>
                    <a:pt x="141" y="139"/>
                    <a:pt x="148" y="135"/>
                    <a:pt x="154" y="139"/>
                  </a:cubicBezTo>
                  <a:cubicBezTo>
                    <a:pt x="173" y="153"/>
                    <a:pt x="142" y="136"/>
                    <a:pt x="145" y="151"/>
                  </a:cubicBezTo>
                  <a:cubicBezTo>
                    <a:pt x="146" y="152"/>
                    <a:pt x="150" y="150"/>
                    <a:pt x="151" y="152"/>
                  </a:cubicBezTo>
                  <a:cubicBezTo>
                    <a:pt x="152" y="153"/>
                    <a:pt x="148" y="153"/>
                    <a:pt x="148" y="155"/>
                  </a:cubicBezTo>
                  <a:cubicBezTo>
                    <a:pt x="148" y="156"/>
                    <a:pt x="150" y="157"/>
                    <a:pt x="151" y="158"/>
                  </a:cubicBezTo>
                  <a:cubicBezTo>
                    <a:pt x="155" y="162"/>
                    <a:pt x="153" y="154"/>
                    <a:pt x="158" y="153"/>
                  </a:cubicBezTo>
                  <a:cubicBezTo>
                    <a:pt x="160" y="152"/>
                    <a:pt x="161" y="159"/>
                    <a:pt x="162" y="158"/>
                  </a:cubicBezTo>
                  <a:cubicBezTo>
                    <a:pt x="164" y="155"/>
                    <a:pt x="166" y="135"/>
                    <a:pt x="160" y="135"/>
                  </a:cubicBezTo>
                  <a:cubicBezTo>
                    <a:pt x="159" y="135"/>
                    <a:pt x="156" y="140"/>
                    <a:pt x="156" y="138"/>
                  </a:cubicBezTo>
                  <a:cubicBezTo>
                    <a:pt x="156" y="131"/>
                    <a:pt x="164" y="133"/>
                    <a:pt x="163" y="127"/>
                  </a:cubicBezTo>
                  <a:cubicBezTo>
                    <a:pt x="163" y="124"/>
                    <a:pt x="160" y="121"/>
                    <a:pt x="161" y="118"/>
                  </a:cubicBezTo>
                  <a:cubicBezTo>
                    <a:pt x="161" y="116"/>
                    <a:pt x="165" y="118"/>
                    <a:pt x="167" y="116"/>
                  </a:cubicBezTo>
                  <a:cubicBezTo>
                    <a:pt x="172" y="108"/>
                    <a:pt x="167" y="104"/>
                    <a:pt x="177" y="92"/>
                  </a:cubicBezTo>
                  <a:cubicBezTo>
                    <a:pt x="178" y="91"/>
                    <a:pt x="175" y="92"/>
                    <a:pt x="175" y="91"/>
                  </a:cubicBezTo>
                  <a:cubicBezTo>
                    <a:pt x="175" y="89"/>
                    <a:pt x="178" y="84"/>
                    <a:pt x="179" y="86"/>
                  </a:cubicBezTo>
                  <a:cubicBezTo>
                    <a:pt x="180" y="87"/>
                    <a:pt x="179" y="101"/>
                    <a:pt x="182" y="102"/>
                  </a:cubicBezTo>
                  <a:cubicBezTo>
                    <a:pt x="188" y="103"/>
                    <a:pt x="184" y="77"/>
                    <a:pt x="184" y="76"/>
                  </a:cubicBezTo>
                  <a:cubicBezTo>
                    <a:pt x="183" y="67"/>
                    <a:pt x="190" y="24"/>
                    <a:pt x="190" y="23"/>
                  </a:cubicBezTo>
                  <a:close/>
                  <a:moveTo>
                    <a:pt x="46" y="108"/>
                  </a:moveTo>
                  <a:cubicBezTo>
                    <a:pt x="41" y="127"/>
                    <a:pt x="36" y="103"/>
                    <a:pt x="31" y="98"/>
                  </a:cubicBezTo>
                  <a:cubicBezTo>
                    <a:pt x="32" y="99"/>
                    <a:pt x="35" y="95"/>
                    <a:pt x="36" y="96"/>
                  </a:cubicBezTo>
                  <a:cubicBezTo>
                    <a:pt x="39" y="98"/>
                    <a:pt x="38" y="102"/>
                    <a:pt x="39" y="105"/>
                  </a:cubicBezTo>
                  <a:cubicBezTo>
                    <a:pt x="41" y="109"/>
                    <a:pt x="48" y="103"/>
                    <a:pt x="46" y="108"/>
                  </a:cubicBezTo>
                  <a:close/>
                  <a:moveTo>
                    <a:pt x="122" y="46"/>
                  </a:moveTo>
                  <a:cubicBezTo>
                    <a:pt x="121" y="45"/>
                    <a:pt x="118" y="39"/>
                    <a:pt x="117" y="37"/>
                  </a:cubicBezTo>
                  <a:cubicBezTo>
                    <a:pt x="121" y="42"/>
                    <a:pt x="127" y="47"/>
                    <a:pt x="127" y="50"/>
                  </a:cubicBezTo>
                  <a:cubicBezTo>
                    <a:pt x="126" y="52"/>
                    <a:pt x="123" y="48"/>
                    <a:pt x="122" y="46"/>
                  </a:cubicBezTo>
                  <a:close/>
                </a:path>
              </a:pathLst>
            </a:custGeom>
            <a:grpFill/>
            <a:ln w="3175" cap="flat">
              <a:noFill/>
              <a:prstDash val="solid"/>
              <a:round/>
            </a:ln>
          </p:spPr>
          <p:txBody>
            <a:bodyPr vert="horz" wrap="square" lIns="91440" tIns="45720" rIns="91440" bIns="45720" numCol="1" anchor="t" anchorCtr="0" compatLnSpc="1"/>
            <a:lstStyle/>
            <a:p>
              <a:endParaRPr lang="en-US"/>
            </a:p>
          </p:txBody>
        </p:sp>
      </p:grpSp>
      <p:sp>
        <p:nvSpPr>
          <p:cNvPr id="36" name="Title 35"/>
          <p:cNvSpPr>
            <a:spLocks noGrp="1"/>
          </p:cNvSpPr>
          <p:nvPr>
            <p:ph type="title"/>
          </p:nvPr>
        </p:nvSpPr>
        <p:spPr/>
        <p:txBody>
          <a:bodyPr/>
          <a:lstStyle/>
          <a:p>
            <a:r>
              <a:rPr lang="en-US" dirty="0" smtClean="0"/>
              <a:t>Australia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sp>
        <p:nvSpPr>
          <p:cNvPr id="81" name="Slide Number Placeholder 80"/>
          <p:cNvSpPr>
            <a:spLocks noGrp="1"/>
          </p:cNvSpPr>
          <p:nvPr>
            <p:ph type="sldNum" sz="quarter" idx="12"/>
          </p:nvPr>
        </p:nvSpPr>
        <p:spPr>
          <a:prstGeom prst="rect">
            <a:avLst/>
          </a:prstGeom>
        </p:spPr>
        <p:txBody>
          <a:bodyPr/>
          <a:lstStyle/>
          <a:p>
            <a:fld id="{C136B7D2-B98C-44FD-8D04-7EC62A564975}" type="slidenum">
              <a:rPr lang="en-US" smtClean="0"/>
            </a:fld>
            <a:endParaRPr lang="en-US" dirty="0"/>
          </a:p>
        </p:txBody>
      </p:sp>
      <p:sp>
        <p:nvSpPr>
          <p:cNvPr id="1031" name="Freeform 7"/>
          <p:cNvSpPr/>
          <p:nvPr/>
        </p:nvSpPr>
        <p:spPr bwMode="auto">
          <a:xfrm>
            <a:off x="2566988" y="4518627"/>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2590801" y="4513864"/>
            <a:ext cx="3175"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3" name="Freeform 9"/>
          <p:cNvSpPr/>
          <p:nvPr/>
        </p:nvSpPr>
        <p:spPr bwMode="auto">
          <a:xfrm>
            <a:off x="2565401" y="4518627"/>
            <a:ext cx="1588"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grpSp>
        <p:nvGrpSpPr>
          <p:cNvPr id="97" name="Group 47"/>
          <p:cNvGrpSpPr/>
          <p:nvPr/>
        </p:nvGrpSpPr>
        <p:grpSpPr>
          <a:xfrm>
            <a:off x="1975546" y="4505955"/>
            <a:ext cx="5192908" cy="197254"/>
            <a:chOff x="2221306" y="3931835"/>
            <a:chExt cx="5192908" cy="197254"/>
          </a:xfrm>
        </p:grpSpPr>
        <p:grpSp>
          <p:nvGrpSpPr>
            <p:cNvPr id="98" name="Group 50"/>
            <p:cNvGrpSpPr/>
            <p:nvPr/>
          </p:nvGrpSpPr>
          <p:grpSpPr>
            <a:xfrm>
              <a:off x="2221306" y="3931835"/>
              <a:ext cx="1181084" cy="194452"/>
              <a:chOff x="2221306" y="3914656"/>
              <a:chExt cx="1181084" cy="194452"/>
            </a:xfrm>
          </p:grpSpPr>
          <p:sp>
            <p:nvSpPr>
              <p:cNvPr id="108" name="TextBox 107"/>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109" name="Rounded Rectangle 108"/>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45"/>
            <p:cNvGrpSpPr/>
            <p:nvPr/>
          </p:nvGrpSpPr>
          <p:grpSpPr>
            <a:xfrm>
              <a:off x="3599144" y="3931835"/>
              <a:ext cx="812241" cy="194452"/>
              <a:chOff x="3776442" y="3947915"/>
              <a:chExt cx="812241" cy="194452"/>
            </a:xfrm>
          </p:grpSpPr>
          <p:sp>
            <p:nvSpPr>
              <p:cNvPr id="106" name="TextBox 105"/>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107" name="Rounded Rectangle 106"/>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37"/>
            <p:cNvGrpSpPr/>
            <p:nvPr/>
          </p:nvGrpSpPr>
          <p:grpSpPr>
            <a:xfrm>
              <a:off x="4664700" y="3931835"/>
              <a:ext cx="1156802" cy="194452"/>
              <a:chOff x="4725932" y="3949014"/>
              <a:chExt cx="1156802" cy="194452"/>
            </a:xfrm>
          </p:grpSpPr>
          <p:sp>
            <p:nvSpPr>
              <p:cNvPr id="104" name="TextBox 103"/>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105" name="Rounded Rectangle 104"/>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41"/>
            <p:cNvGrpSpPr/>
            <p:nvPr/>
          </p:nvGrpSpPr>
          <p:grpSpPr>
            <a:xfrm>
              <a:off x="6077268" y="3931835"/>
              <a:ext cx="1336946" cy="197254"/>
              <a:chOff x="6077268" y="3949014"/>
              <a:chExt cx="1336946" cy="197254"/>
            </a:xfrm>
          </p:grpSpPr>
          <p:sp>
            <p:nvSpPr>
              <p:cNvPr id="102" name="TextBox 101"/>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103" name="Rounded Rectangle 102"/>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10" name="Straight Connector 109"/>
          <p:cNvCxnSpPr/>
          <p:nvPr/>
        </p:nvCxnSpPr>
        <p:spPr>
          <a:xfrm flipV="1">
            <a:off x="4629607"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6257345" y="2917392"/>
            <a:ext cx="618935" cy="618935"/>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7371396" y="1390423"/>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5916034" y="1346131"/>
            <a:ext cx="231314" cy="231312"/>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7147232" y="3437414"/>
            <a:ext cx="453809" cy="453809"/>
          </a:xfrm>
          <a:prstGeom prst="ellipse">
            <a:avLst/>
          </a:prstGeom>
          <a:solidFill>
            <a:schemeClr val="accent1">
              <a:lumMod val="60000"/>
              <a:lumOff val="4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5969310" y="3667483"/>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21" name="Group 120"/>
          <p:cNvGrpSpPr/>
          <p:nvPr/>
        </p:nvGrpSpPr>
        <p:grpSpPr>
          <a:xfrm>
            <a:off x="6032551" y="343258"/>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26" name="Group 125"/>
          <p:cNvGrpSpPr/>
          <p:nvPr/>
        </p:nvGrpSpPr>
        <p:grpSpPr>
          <a:xfrm>
            <a:off x="5148639" y="3233672"/>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7545141" y="1365331"/>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sp>
        <p:nvSpPr>
          <p:cNvPr id="157" name="Oval 156"/>
          <p:cNvSpPr/>
          <p:nvPr/>
        </p:nvSpPr>
        <p:spPr>
          <a:xfrm>
            <a:off x="5233181" y="1738846"/>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7899237" y="1880387"/>
            <a:ext cx="258814" cy="258814"/>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p:cNvSpPr txBox="1"/>
          <p:nvPr/>
        </p:nvSpPr>
        <p:spPr>
          <a:xfrm>
            <a:off x="714881"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165" name="Group 164"/>
          <p:cNvGrpSpPr/>
          <p:nvPr/>
        </p:nvGrpSpPr>
        <p:grpSpPr>
          <a:xfrm>
            <a:off x="845165" y="3835730"/>
            <a:ext cx="3355738" cy="430887"/>
            <a:chOff x="4033795" y="1256351"/>
            <a:chExt cx="3355738" cy="430887"/>
          </a:xfrm>
        </p:grpSpPr>
        <p:sp>
          <p:nvSpPr>
            <p:cNvPr id="166"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167" name="Rectangle 166"/>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168" name="Chart 167"/>
          <p:cNvGraphicFramePr/>
          <p:nvPr/>
        </p:nvGraphicFramePr>
        <p:xfrm>
          <a:off x="714881"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169" name="Group 168"/>
          <p:cNvGrpSpPr/>
          <p:nvPr/>
        </p:nvGrpSpPr>
        <p:grpSpPr>
          <a:xfrm>
            <a:off x="851733" y="1995680"/>
            <a:ext cx="2097111" cy="540874"/>
            <a:chOff x="4884738" y="2176055"/>
            <a:chExt cx="2097111" cy="540874"/>
          </a:xfrm>
        </p:grpSpPr>
        <p:grpSp>
          <p:nvGrpSpPr>
            <p:cNvPr id="170" name="Group 93"/>
            <p:cNvGrpSpPr/>
            <p:nvPr/>
          </p:nvGrpSpPr>
          <p:grpSpPr>
            <a:xfrm>
              <a:off x="4884738" y="2176055"/>
              <a:ext cx="996228" cy="540874"/>
              <a:chOff x="4244710" y="1905618"/>
              <a:chExt cx="996228" cy="540874"/>
            </a:xfrm>
          </p:grpSpPr>
          <p:sp>
            <p:nvSpPr>
              <p:cNvPr id="180" name="TextBox 179"/>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81" name="Group 90"/>
              <p:cNvGrpSpPr>
                <a:grpSpLocks noChangeAspect="1"/>
              </p:cNvGrpSpPr>
              <p:nvPr/>
            </p:nvGrpSpPr>
            <p:grpSpPr>
              <a:xfrm>
                <a:off x="4244710" y="1905618"/>
                <a:ext cx="540876" cy="540874"/>
                <a:chOff x="4046972" y="1821242"/>
                <a:chExt cx="751216" cy="751214"/>
              </a:xfrm>
            </p:grpSpPr>
            <p:sp>
              <p:nvSpPr>
                <p:cNvPr id="182" name="Oval 181"/>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3" name="Group 179"/>
                <p:cNvGrpSpPr/>
                <p:nvPr/>
              </p:nvGrpSpPr>
              <p:grpSpPr>
                <a:xfrm>
                  <a:off x="4321607" y="1938430"/>
                  <a:ext cx="201944" cy="516839"/>
                  <a:chOff x="5054600" y="1652588"/>
                  <a:chExt cx="187325" cy="479424"/>
                </a:xfrm>
                <a:solidFill>
                  <a:schemeClr val="bg1"/>
                </a:solidFill>
              </p:grpSpPr>
              <p:sp>
                <p:nvSpPr>
                  <p:cNvPr id="18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85"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71" name="Group 94"/>
            <p:cNvGrpSpPr/>
            <p:nvPr/>
          </p:nvGrpSpPr>
          <p:grpSpPr>
            <a:xfrm>
              <a:off x="5973767" y="2176055"/>
              <a:ext cx="1008082" cy="540874"/>
              <a:chOff x="5644120" y="1905618"/>
              <a:chExt cx="1008082" cy="540874"/>
            </a:xfrm>
          </p:grpSpPr>
          <p:grpSp>
            <p:nvGrpSpPr>
              <p:cNvPr id="172" name="Group 91"/>
              <p:cNvGrpSpPr>
                <a:grpSpLocks noChangeAspect="1"/>
              </p:cNvGrpSpPr>
              <p:nvPr/>
            </p:nvGrpSpPr>
            <p:grpSpPr>
              <a:xfrm>
                <a:off x="5644120" y="1905618"/>
                <a:ext cx="540876" cy="540874"/>
                <a:chOff x="5397701" y="1821242"/>
                <a:chExt cx="751216" cy="751214"/>
              </a:xfrm>
            </p:grpSpPr>
            <p:sp>
              <p:nvSpPr>
                <p:cNvPr id="174" name="Oval 173"/>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oup 184"/>
                <p:cNvGrpSpPr/>
                <p:nvPr/>
              </p:nvGrpSpPr>
              <p:grpSpPr>
                <a:xfrm>
                  <a:off x="5653812" y="1940307"/>
                  <a:ext cx="238995" cy="513085"/>
                  <a:chOff x="6213475" y="1668463"/>
                  <a:chExt cx="227013" cy="487362"/>
                </a:xfrm>
                <a:solidFill>
                  <a:schemeClr val="bg1"/>
                </a:solidFill>
              </p:grpSpPr>
              <p:sp>
                <p:nvSpPr>
                  <p:cNvPr id="178"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7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73" name="TextBox 172"/>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grpSp>
        <p:nvGrpSpPr>
          <p:cNvPr id="194" name="Group 193"/>
          <p:cNvGrpSpPr/>
          <p:nvPr/>
        </p:nvGrpSpPr>
        <p:grpSpPr>
          <a:xfrm flipH="1">
            <a:off x="5214769" y="2361742"/>
            <a:ext cx="361308" cy="573505"/>
            <a:chOff x="2122272" y="2811871"/>
            <a:chExt cx="600075" cy="952500"/>
          </a:xfrm>
        </p:grpSpPr>
        <p:sp>
          <p:nvSpPr>
            <p:cNvPr id="195" name="Rectangle 10"/>
            <p:cNvSpPr>
              <a:spLocks noChangeArrowheads="1"/>
            </p:cNvSpPr>
            <p:nvPr/>
          </p:nvSpPr>
          <p:spPr bwMode="auto">
            <a:xfrm>
              <a:off x="2242922" y="3610384"/>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6"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7" name="Oval 12"/>
            <p:cNvSpPr>
              <a:spLocks noChangeArrowheads="1"/>
            </p:cNvSpPr>
            <p:nvPr/>
          </p:nvSpPr>
          <p:spPr bwMode="auto">
            <a:xfrm>
              <a:off x="2312772" y="2949984"/>
              <a:ext cx="409575" cy="635000"/>
            </a:xfrm>
            <a:prstGeom prst="ellipse">
              <a:avLst/>
            </a:prstGeom>
            <a:solidFill>
              <a:schemeClr val="accent2">
                <a:lumMod val="60000"/>
                <a:lumOff val="40000"/>
              </a:schemeClr>
            </a:solidFill>
            <a:ln w="9525">
              <a:noFill/>
              <a:round/>
            </a:ln>
          </p:spPr>
          <p:txBody>
            <a:bodyPr vert="horz" wrap="square" lIns="91440" tIns="45720" rIns="91440" bIns="45720" numCol="1" anchor="t" anchorCtr="0" compatLnSpc="1"/>
            <a:lstStyle/>
            <a:p>
              <a:endParaRPr lang="en-US"/>
            </a:p>
          </p:txBody>
        </p:sp>
        <p:sp>
          <p:nvSpPr>
            <p:cNvPr id="198" name="Oval 20"/>
            <p:cNvSpPr>
              <a:spLocks noChangeArrowheads="1"/>
            </p:cNvSpPr>
            <p:nvPr/>
          </p:nvSpPr>
          <p:spPr bwMode="auto">
            <a:xfrm>
              <a:off x="2122272" y="2811871"/>
              <a:ext cx="293688" cy="830262"/>
            </a:xfrm>
            <a:prstGeom prst="ellipse">
              <a:avLst/>
            </a:pr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99" name="Group 198"/>
          <p:cNvGrpSpPr/>
          <p:nvPr/>
        </p:nvGrpSpPr>
        <p:grpSpPr>
          <a:xfrm flipH="1">
            <a:off x="7569326" y="2777108"/>
            <a:ext cx="471229" cy="546741"/>
            <a:chOff x="3243047" y="2856321"/>
            <a:chExt cx="782637" cy="908050"/>
          </a:xfrm>
        </p:grpSpPr>
        <p:sp>
          <p:nvSpPr>
            <p:cNvPr id="200" name="Rectangle 18"/>
            <p:cNvSpPr>
              <a:spLocks noChangeArrowheads="1"/>
            </p:cNvSpPr>
            <p:nvPr/>
          </p:nvSpPr>
          <p:spPr bwMode="auto">
            <a:xfrm>
              <a:off x="3546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201" name="Oval 19"/>
            <p:cNvSpPr>
              <a:spLocks noChangeArrowheads="1"/>
            </p:cNvSpPr>
            <p:nvPr/>
          </p:nvSpPr>
          <p:spPr bwMode="auto">
            <a:xfrm>
              <a:off x="3243047" y="2972209"/>
              <a:ext cx="658813" cy="657225"/>
            </a:xfrm>
            <a:prstGeom prst="ellipse">
              <a:avLst/>
            </a:prstGeom>
            <a:solidFill>
              <a:schemeClr val="accent2">
                <a:lumMod val="60000"/>
                <a:lumOff val="40000"/>
              </a:schemeClr>
            </a:solidFill>
            <a:ln w="9525">
              <a:noFill/>
              <a:round/>
            </a:ln>
          </p:spPr>
          <p:txBody>
            <a:bodyPr vert="horz" wrap="square" lIns="91440" tIns="45720" rIns="91440" bIns="45720" numCol="1" anchor="t" anchorCtr="0" compatLnSpc="1"/>
            <a:lstStyle/>
            <a:p>
              <a:endParaRPr lang="en-US"/>
            </a:p>
          </p:txBody>
        </p:sp>
        <p:sp>
          <p:nvSpPr>
            <p:cNvPr id="202" name="Rectangle 27"/>
            <p:cNvSpPr>
              <a:spLocks noChangeArrowheads="1"/>
            </p:cNvSpPr>
            <p:nvPr/>
          </p:nvSpPr>
          <p:spPr bwMode="auto">
            <a:xfrm>
              <a:off x="376374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203" name="Oval 28"/>
            <p:cNvSpPr>
              <a:spLocks noChangeArrowheads="1"/>
            </p:cNvSpPr>
            <p:nvPr/>
          </p:nvSpPr>
          <p:spPr bwMode="auto">
            <a:xfrm>
              <a:off x="3549434" y="2856321"/>
              <a:ext cx="476250" cy="477837"/>
            </a:xfrm>
            <a:prstGeom prst="ellipse">
              <a:avLst/>
            </a:prstGeom>
            <a:solidFill>
              <a:schemeClr val="accent1"/>
            </a:solidFill>
            <a:ln w="9525">
              <a:noFill/>
              <a:round/>
            </a:ln>
          </p:spPr>
          <p:txBody>
            <a:bodyPr vert="horz" wrap="square" lIns="91440" tIns="45720" rIns="91440" bIns="45720" numCol="1" anchor="t" anchorCtr="0" compatLnSpc="1"/>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500" fill="hold"/>
                                        <p:tgtEl>
                                          <p:spTgt spid="159"/>
                                        </p:tgtEl>
                                        <p:attrNameLst>
                                          <p:attrName>ppt_w</p:attrName>
                                        </p:attrNameLst>
                                      </p:cBhvr>
                                      <p:tavLst>
                                        <p:tav tm="0">
                                          <p:val>
                                            <p:fltVal val="0"/>
                                          </p:val>
                                        </p:tav>
                                        <p:tav tm="100000">
                                          <p:val>
                                            <p:strVal val="#ppt_w"/>
                                          </p:val>
                                        </p:tav>
                                      </p:tavLst>
                                    </p:anim>
                                    <p:anim calcmode="lin" valueType="num">
                                      <p:cBhvr>
                                        <p:cTn id="8" dur="500" fill="hold"/>
                                        <p:tgtEl>
                                          <p:spTgt spid="1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slide(fromBottom)">
                                      <p:cBhvr>
                                        <p:cTn id="17" dur="500"/>
                                        <p:tgtEl>
                                          <p:spTgt spid="194"/>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slide(fromBottom)">
                                      <p:cBhvr>
                                        <p:cTn id="21" dur="500"/>
                                        <p:tgtEl>
                                          <p:spTgt spid="199"/>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strips(downLeft)">
                                      <p:cBhvr>
                                        <p:cTn id="25" dur="500"/>
                                        <p:tgtEl>
                                          <p:spTgt spid="126"/>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500" fill="hold"/>
                                        <p:tgtEl>
                                          <p:spTgt spid="115"/>
                                        </p:tgtEl>
                                        <p:attrNameLst>
                                          <p:attrName>ppt_w</p:attrName>
                                        </p:attrNameLst>
                                      </p:cBhvr>
                                      <p:tavLst>
                                        <p:tav tm="0">
                                          <p:val>
                                            <p:fltVal val="0"/>
                                          </p:val>
                                        </p:tav>
                                        <p:tav tm="100000">
                                          <p:val>
                                            <p:strVal val="#ppt_w"/>
                                          </p:val>
                                        </p:tav>
                                      </p:tavLst>
                                    </p:anim>
                                    <p:anim calcmode="lin" valueType="num">
                                      <p:cBhvr>
                                        <p:cTn id="30" dur="500" fill="hold"/>
                                        <p:tgtEl>
                                          <p:spTgt spid="115"/>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strips(downLeft)">
                                      <p:cBhvr>
                                        <p:cTn id="34" dur="500"/>
                                        <p:tgtEl>
                                          <p:spTgt spid="116"/>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strips(upRight)">
                                      <p:cBhvr>
                                        <p:cTn id="43" dur="500"/>
                                        <p:tgtEl>
                                          <p:spTgt spid="131"/>
                                        </p:tgtEl>
                                      </p:cBhvr>
                                    </p:animEffect>
                                  </p:childTnLst>
                                </p:cTn>
                              </p:par>
                            </p:childTnLst>
                          </p:cTn>
                        </p:par>
                        <p:par>
                          <p:cTn id="44" fill="hold">
                            <p:stCondLst>
                              <p:cond delay="4500"/>
                            </p:stCondLst>
                            <p:childTnLst>
                              <p:par>
                                <p:cTn id="45" presetID="49" presetClass="entr" presetSubtype="0" decel="100000"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500" fill="hold"/>
                                        <p:tgtEl>
                                          <p:spTgt spid="114"/>
                                        </p:tgtEl>
                                        <p:attrNameLst>
                                          <p:attrName>ppt_w</p:attrName>
                                        </p:attrNameLst>
                                      </p:cBhvr>
                                      <p:tavLst>
                                        <p:tav tm="0">
                                          <p:val>
                                            <p:fltVal val="0"/>
                                          </p:val>
                                        </p:tav>
                                        <p:tav tm="100000">
                                          <p:val>
                                            <p:strVal val="#ppt_w"/>
                                          </p:val>
                                        </p:tav>
                                      </p:tavLst>
                                    </p:anim>
                                    <p:anim calcmode="lin" valueType="num">
                                      <p:cBhvr>
                                        <p:cTn id="48" dur="500" fill="hold"/>
                                        <p:tgtEl>
                                          <p:spTgt spid="114"/>
                                        </p:tgtEl>
                                        <p:attrNameLst>
                                          <p:attrName>ppt_h</p:attrName>
                                        </p:attrNameLst>
                                      </p:cBhvr>
                                      <p:tavLst>
                                        <p:tav tm="0">
                                          <p:val>
                                            <p:fltVal val="0"/>
                                          </p:val>
                                        </p:tav>
                                        <p:tav tm="100000">
                                          <p:val>
                                            <p:strVal val="#ppt_h"/>
                                          </p:val>
                                        </p:tav>
                                      </p:tavLst>
                                    </p:anim>
                                    <p:anim calcmode="lin" valueType="num">
                                      <p:cBhvr>
                                        <p:cTn id="49" dur="500" fill="hold"/>
                                        <p:tgtEl>
                                          <p:spTgt spid="114"/>
                                        </p:tgtEl>
                                        <p:attrNameLst>
                                          <p:attrName>style.rotation</p:attrName>
                                        </p:attrNameLst>
                                      </p:cBhvr>
                                      <p:tavLst>
                                        <p:tav tm="0">
                                          <p:val>
                                            <p:fltVal val="360"/>
                                          </p:val>
                                        </p:tav>
                                        <p:tav tm="100000">
                                          <p:val>
                                            <p:fltVal val="0"/>
                                          </p:val>
                                        </p:tav>
                                      </p:tavLst>
                                    </p:anim>
                                    <p:animEffect transition="in" filter="fade">
                                      <p:cBhvr>
                                        <p:cTn id="50" dur="500"/>
                                        <p:tgtEl>
                                          <p:spTgt spid="114"/>
                                        </p:tgtEl>
                                      </p:cBhvr>
                                    </p:animEffect>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strips(upRight)">
                                      <p:cBhvr>
                                        <p:cTn id="54" dur="500"/>
                                        <p:tgtEl>
                                          <p:spTgt spid="121"/>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57"/>
                                        </p:tgtEl>
                                        <p:attrNameLst>
                                          <p:attrName>style.visibility</p:attrName>
                                        </p:attrNameLst>
                                      </p:cBhvr>
                                      <p:to>
                                        <p:strVal val="visible"/>
                                      </p:to>
                                    </p:set>
                                    <p:anim calcmode="lin" valueType="num">
                                      <p:cBhvr>
                                        <p:cTn id="58" dur="500" fill="hold"/>
                                        <p:tgtEl>
                                          <p:spTgt spid="157"/>
                                        </p:tgtEl>
                                        <p:attrNameLst>
                                          <p:attrName>ppt_w</p:attrName>
                                        </p:attrNameLst>
                                      </p:cBhvr>
                                      <p:tavLst>
                                        <p:tav tm="0">
                                          <p:val>
                                            <p:fltVal val="0"/>
                                          </p:val>
                                        </p:tav>
                                        <p:tav tm="100000">
                                          <p:val>
                                            <p:strVal val="#ppt_w"/>
                                          </p:val>
                                        </p:tav>
                                      </p:tavLst>
                                    </p:anim>
                                    <p:anim calcmode="lin" valueType="num">
                                      <p:cBhvr>
                                        <p:cTn id="59" dur="500" fill="hold"/>
                                        <p:tgtEl>
                                          <p:spTgt spid="157"/>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158"/>
                                        </p:tgtEl>
                                        <p:attrNameLst>
                                          <p:attrName>style.visibility</p:attrName>
                                        </p:attrNameLst>
                                      </p:cBhvr>
                                      <p:to>
                                        <p:strVal val="visible"/>
                                      </p:to>
                                    </p:set>
                                    <p:anim calcmode="lin" valueType="num">
                                      <p:cBhvr>
                                        <p:cTn id="63" dur="500" fill="hold"/>
                                        <p:tgtEl>
                                          <p:spTgt spid="158"/>
                                        </p:tgtEl>
                                        <p:attrNameLst>
                                          <p:attrName>ppt_w</p:attrName>
                                        </p:attrNameLst>
                                      </p:cBhvr>
                                      <p:tavLst>
                                        <p:tav tm="0">
                                          <p:val>
                                            <p:fltVal val="0"/>
                                          </p:val>
                                        </p:tav>
                                        <p:tav tm="100000">
                                          <p:val>
                                            <p:strVal val="#ppt_w"/>
                                          </p:val>
                                        </p:tav>
                                      </p:tavLst>
                                    </p:anim>
                                    <p:anim calcmode="lin" valueType="num">
                                      <p:cBhvr>
                                        <p:cTn id="64" dur="500" fill="hold"/>
                                        <p:tgtEl>
                                          <p:spTgt spid="158"/>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3" fill="hold"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strips(upRight)">
                                      <p:cBhvr>
                                        <p:cTn id="68" dur="500"/>
                                        <p:tgtEl>
                                          <p:spTgt spid="110"/>
                                        </p:tgtEl>
                                      </p:cBhvr>
                                    </p:animEffect>
                                  </p:childTnLst>
                                </p:cTn>
                              </p:par>
                            </p:childTnLst>
                          </p:cTn>
                        </p:par>
                        <p:par>
                          <p:cTn id="69" fill="hold">
                            <p:stCondLst>
                              <p:cond delay="7000"/>
                            </p:stCondLst>
                            <p:childTnLst>
                              <p:par>
                                <p:cTn id="70" presetID="12" presetClass="entr" presetSubtype="4" fill="hold" grpId="0" nodeType="after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slide(fromBottom)">
                                      <p:cBhvr>
                                        <p:cTn id="72" dur="500"/>
                                        <p:tgtEl>
                                          <p:spTgt spid="164"/>
                                        </p:tgtEl>
                                      </p:cBhvr>
                                    </p:animEffect>
                                  </p:childTnLst>
                                </p:cTn>
                              </p:par>
                            </p:childTnLst>
                          </p:cTn>
                        </p:par>
                        <p:par>
                          <p:cTn id="73" fill="hold">
                            <p:stCondLst>
                              <p:cond delay="7500"/>
                            </p:stCondLst>
                            <p:childTnLst>
                              <p:par>
                                <p:cTn id="74" presetID="2" presetClass="entr" presetSubtype="8" accel="50000" decel="50000" fill="hold" nodeType="afterEffect">
                                  <p:stCondLst>
                                    <p:cond delay="0"/>
                                  </p:stCondLst>
                                  <p:childTnLst>
                                    <p:set>
                                      <p:cBhvr>
                                        <p:cTn id="75" dur="1" fill="hold">
                                          <p:stCondLst>
                                            <p:cond delay="0"/>
                                          </p:stCondLst>
                                        </p:cTn>
                                        <p:tgtEl>
                                          <p:spTgt spid="169"/>
                                        </p:tgtEl>
                                        <p:attrNameLst>
                                          <p:attrName>style.visibility</p:attrName>
                                        </p:attrNameLst>
                                      </p:cBhvr>
                                      <p:to>
                                        <p:strVal val="visible"/>
                                      </p:to>
                                    </p:set>
                                    <p:anim calcmode="lin" valueType="num">
                                      <p:cBhvr additive="base">
                                        <p:cTn id="76" dur="500" fill="hold"/>
                                        <p:tgtEl>
                                          <p:spTgt spid="169"/>
                                        </p:tgtEl>
                                        <p:attrNameLst>
                                          <p:attrName>ppt_x</p:attrName>
                                        </p:attrNameLst>
                                      </p:cBhvr>
                                      <p:tavLst>
                                        <p:tav tm="0">
                                          <p:val>
                                            <p:strVal val="0-#ppt_w/2"/>
                                          </p:val>
                                        </p:tav>
                                        <p:tav tm="100000">
                                          <p:val>
                                            <p:strVal val="#ppt_x"/>
                                          </p:val>
                                        </p:tav>
                                      </p:tavLst>
                                    </p:anim>
                                    <p:anim calcmode="lin" valueType="num">
                                      <p:cBhvr additive="base">
                                        <p:cTn id="77" dur="500" fill="hold"/>
                                        <p:tgtEl>
                                          <p:spTgt spid="169"/>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12" presetClass="entr" presetSubtype="8" fill="hold" grpId="0" nodeType="afterEffect">
                                  <p:stCondLst>
                                    <p:cond delay="0"/>
                                  </p:stCondLst>
                                  <p:childTnLst>
                                    <p:set>
                                      <p:cBhvr>
                                        <p:cTn id="80" dur="1" fill="hold">
                                          <p:stCondLst>
                                            <p:cond delay="0"/>
                                          </p:stCondLst>
                                        </p:cTn>
                                        <p:tgtEl>
                                          <p:spTgt spid="168">
                                            <p:graphicEl>
                                              <a:chart seriesIdx="-3" categoryIdx="-3" bldStep="gridLegend"/>
                                            </p:graphicEl>
                                          </p:spTgt>
                                        </p:tgtEl>
                                        <p:attrNameLst>
                                          <p:attrName>style.visibility</p:attrName>
                                        </p:attrNameLst>
                                      </p:cBhvr>
                                      <p:to>
                                        <p:strVal val="visible"/>
                                      </p:to>
                                    </p:set>
                                    <p:animEffect transition="in" filter="slide(fromLeft)">
                                      <p:cBhvr>
                                        <p:cTn id="81" dur="500"/>
                                        <p:tgtEl>
                                          <p:spTgt spid="168">
                                            <p:graphicEl>
                                              <a:chart seriesIdx="-3" categoryIdx="-3" bldStep="gridLegend"/>
                                            </p:graphicEl>
                                          </p:spTgt>
                                        </p:tgtEl>
                                      </p:cBhvr>
                                    </p:animEffect>
                                  </p:childTnLst>
                                </p:cTn>
                              </p:par>
                            </p:childTnLst>
                          </p:cTn>
                        </p:par>
                        <p:par>
                          <p:cTn id="82" fill="hold">
                            <p:stCondLst>
                              <p:cond delay="8500"/>
                            </p:stCondLst>
                            <p:childTnLst>
                              <p:par>
                                <p:cTn id="83" presetID="12" presetClass="entr" presetSubtype="8" fill="hold" grpId="0" nodeType="afterEffect">
                                  <p:stCondLst>
                                    <p:cond delay="0"/>
                                  </p:stCondLst>
                                  <p:childTnLst>
                                    <p:set>
                                      <p:cBhvr>
                                        <p:cTn id="84" dur="1" fill="hold">
                                          <p:stCondLst>
                                            <p:cond delay="0"/>
                                          </p:stCondLst>
                                        </p:cTn>
                                        <p:tgtEl>
                                          <p:spTgt spid="168">
                                            <p:graphicEl>
                                              <a:chart seriesIdx="0" categoryIdx="-4" bldStep="series"/>
                                            </p:graphicEl>
                                          </p:spTgt>
                                        </p:tgtEl>
                                        <p:attrNameLst>
                                          <p:attrName>style.visibility</p:attrName>
                                        </p:attrNameLst>
                                      </p:cBhvr>
                                      <p:to>
                                        <p:strVal val="visible"/>
                                      </p:to>
                                    </p:set>
                                    <p:animEffect transition="in" filter="slide(fromLeft)">
                                      <p:cBhvr>
                                        <p:cTn id="85" dur="500"/>
                                        <p:tgtEl>
                                          <p:spTgt spid="168">
                                            <p:graphicEl>
                                              <a:chart seriesIdx="0" categoryIdx="-4" bldStep="series"/>
                                            </p:graphicEl>
                                          </p:spTgt>
                                        </p:tgtEl>
                                      </p:cBhvr>
                                    </p:animEffect>
                                  </p:childTnLst>
                                </p:cTn>
                              </p:par>
                            </p:childTnLst>
                          </p:cTn>
                        </p:par>
                        <p:par>
                          <p:cTn id="86" fill="hold">
                            <p:stCondLst>
                              <p:cond delay="9000"/>
                            </p:stCondLst>
                            <p:childTnLst>
                              <p:par>
                                <p:cTn id="87" presetID="12" presetClass="entr" presetSubtype="8" fill="hold" grpId="0" nodeType="afterEffect">
                                  <p:stCondLst>
                                    <p:cond delay="0"/>
                                  </p:stCondLst>
                                  <p:childTnLst>
                                    <p:set>
                                      <p:cBhvr>
                                        <p:cTn id="88" dur="1" fill="hold">
                                          <p:stCondLst>
                                            <p:cond delay="0"/>
                                          </p:stCondLst>
                                        </p:cTn>
                                        <p:tgtEl>
                                          <p:spTgt spid="168">
                                            <p:graphicEl>
                                              <a:chart seriesIdx="1" categoryIdx="-4" bldStep="series"/>
                                            </p:graphicEl>
                                          </p:spTgt>
                                        </p:tgtEl>
                                        <p:attrNameLst>
                                          <p:attrName>style.visibility</p:attrName>
                                        </p:attrNameLst>
                                      </p:cBhvr>
                                      <p:to>
                                        <p:strVal val="visible"/>
                                      </p:to>
                                    </p:set>
                                    <p:animEffect transition="in" filter="slide(fromLeft)">
                                      <p:cBhvr>
                                        <p:cTn id="89" dur="500"/>
                                        <p:tgtEl>
                                          <p:spTgt spid="168">
                                            <p:graphicEl>
                                              <a:chart seriesIdx="1" categoryIdx="-4" bldStep="series"/>
                                            </p:graphicEl>
                                          </p:spTgt>
                                        </p:tgtEl>
                                      </p:cBhvr>
                                    </p:animEffect>
                                  </p:childTnLst>
                                </p:cTn>
                              </p:par>
                            </p:childTnLst>
                          </p:cTn>
                        </p:par>
                        <p:par>
                          <p:cTn id="90" fill="hold">
                            <p:stCondLst>
                              <p:cond delay="9500"/>
                            </p:stCondLst>
                            <p:childTnLst>
                              <p:par>
                                <p:cTn id="91" presetID="12" presetClass="entr" presetSubtype="8" fill="hold" grpId="0" nodeType="afterEffect">
                                  <p:stCondLst>
                                    <p:cond delay="0"/>
                                  </p:stCondLst>
                                  <p:childTnLst>
                                    <p:set>
                                      <p:cBhvr>
                                        <p:cTn id="92" dur="1" fill="hold">
                                          <p:stCondLst>
                                            <p:cond delay="0"/>
                                          </p:stCondLst>
                                        </p:cTn>
                                        <p:tgtEl>
                                          <p:spTgt spid="168">
                                            <p:graphicEl>
                                              <a:chart seriesIdx="2" categoryIdx="-4" bldStep="series"/>
                                            </p:graphicEl>
                                          </p:spTgt>
                                        </p:tgtEl>
                                        <p:attrNameLst>
                                          <p:attrName>style.visibility</p:attrName>
                                        </p:attrNameLst>
                                      </p:cBhvr>
                                      <p:to>
                                        <p:strVal val="visible"/>
                                      </p:to>
                                    </p:set>
                                    <p:animEffect transition="in" filter="slide(fromLeft)">
                                      <p:cBhvr>
                                        <p:cTn id="93" dur="500"/>
                                        <p:tgtEl>
                                          <p:spTgt spid="168">
                                            <p:graphicEl>
                                              <a:chart seriesIdx="2" categoryIdx="-4" bldStep="series"/>
                                            </p:graphicEl>
                                          </p:spTgt>
                                        </p:tgtEl>
                                      </p:cBhvr>
                                    </p:animEffect>
                                  </p:childTnLst>
                                </p:cTn>
                              </p:par>
                            </p:childTnLst>
                          </p:cTn>
                        </p:par>
                        <p:par>
                          <p:cTn id="94" fill="hold">
                            <p:stCondLst>
                              <p:cond delay="10000"/>
                            </p:stCondLst>
                            <p:childTnLst>
                              <p:par>
                                <p:cTn id="95" presetID="12" presetClass="entr" presetSubtype="8" fill="hold" grpId="0" nodeType="afterEffect">
                                  <p:stCondLst>
                                    <p:cond delay="0"/>
                                  </p:stCondLst>
                                  <p:childTnLst>
                                    <p:set>
                                      <p:cBhvr>
                                        <p:cTn id="96" dur="1" fill="hold">
                                          <p:stCondLst>
                                            <p:cond delay="0"/>
                                          </p:stCondLst>
                                        </p:cTn>
                                        <p:tgtEl>
                                          <p:spTgt spid="168">
                                            <p:graphicEl>
                                              <a:chart seriesIdx="3" categoryIdx="-4" bldStep="series"/>
                                            </p:graphicEl>
                                          </p:spTgt>
                                        </p:tgtEl>
                                        <p:attrNameLst>
                                          <p:attrName>style.visibility</p:attrName>
                                        </p:attrNameLst>
                                      </p:cBhvr>
                                      <p:to>
                                        <p:strVal val="visible"/>
                                      </p:to>
                                    </p:set>
                                    <p:animEffect transition="in" filter="slide(fromLeft)">
                                      <p:cBhvr>
                                        <p:cTn id="97" dur="500"/>
                                        <p:tgtEl>
                                          <p:spTgt spid="168">
                                            <p:graphicEl>
                                              <a:chart seriesIdx="3" categoryIdx="-4" bldStep="series"/>
                                            </p:graphicEl>
                                          </p:spTgt>
                                        </p:tgtEl>
                                      </p:cBhvr>
                                    </p:animEffect>
                                  </p:childTnLst>
                                </p:cTn>
                              </p:par>
                            </p:childTnLst>
                          </p:cTn>
                        </p:par>
                        <p:par>
                          <p:cTn id="98" fill="hold">
                            <p:stCondLst>
                              <p:cond delay="10500"/>
                            </p:stCondLst>
                            <p:childTnLst>
                              <p:par>
                                <p:cTn id="99" presetID="2" presetClass="entr" presetSubtype="8" accel="50000" decel="50000" fill="hold" nodeType="afterEffect">
                                  <p:stCondLst>
                                    <p:cond delay="0"/>
                                  </p:stCondLst>
                                  <p:childTnLst>
                                    <p:set>
                                      <p:cBhvr>
                                        <p:cTn id="100" dur="1" fill="hold">
                                          <p:stCondLst>
                                            <p:cond delay="0"/>
                                          </p:stCondLst>
                                        </p:cTn>
                                        <p:tgtEl>
                                          <p:spTgt spid="165"/>
                                        </p:tgtEl>
                                        <p:attrNameLst>
                                          <p:attrName>style.visibility</p:attrName>
                                        </p:attrNameLst>
                                      </p:cBhvr>
                                      <p:to>
                                        <p:strVal val="visible"/>
                                      </p:to>
                                    </p:set>
                                    <p:anim calcmode="lin" valueType="num">
                                      <p:cBhvr additive="base">
                                        <p:cTn id="101" dur="500" fill="hold"/>
                                        <p:tgtEl>
                                          <p:spTgt spid="165"/>
                                        </p:tgtEl>
                                        <p:attrNameLst>
                                          <p:attrName>ppt_x</p:attrName>
                                        </p:attrNameLst>
                                      </p:cBhvr>
                                      <p:tavLst>
                                        <p:tav tm="0">
                                          <p:val>
                                            <p:strVal val="0-#ppt_w/2"/>
                                          </p:val>
                                        </p:tav>
                                        <p:tav tm="100000">
                                          <p:val>
                                            <p:strVal val="#ppt_x"/>
                                          </p:val>
                                        </p:tav>
                                      </p:tavLst>
                                    </p:anim>
                                    <p:anim calcmode="lin" valueType="num">
                                      <p:cBhvr additive="base">
                                        <p:cTn id="102" dur="500" fill="hold"/>
                                        <p:tgtEl>
                                          <p:spTgt spid="165"/>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12" presetClass="entr" presetSubtype="4" fill="hold" nodeType="after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slide(fromBottom)">
                                      <p:cBhvr>
                                        <p:cTn id="10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57" grpId="0" animBg="1"/>
      <p:bldP spid="158" grpId="0" animBg="1"/>
      <p:bldP spid="164" grpId="0"/>
      <p:bldGraphic spid="168" grpId="0">
        <p:bldSub>
          <a:bldChart bld="series"/>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 name="Group 144"/>
          <p:cNvGrpSpPr/>
          <p:nvPr/>
        </p:nvGrpSpPr>
        <p:grpSpPr>
          <a:xfrm>
            <a:off x="1164603" y="1042412"/>
            <a:ext cx="2510999" cy="3027120"/>
            <a:chOff x="4219575" y="1416050"/>
            <a:chExt cx="687388" cy="828676"/>
          </a:xfrm>
          <a:solidFill>
            <a:schemeClr val="bg2">
              <a:lumMod val="75000"/>
            </a:schemeClr>
          </a:solidFill>
        </p:grpSpPr>
        <p:sp>
          <p:nvSpPr>
            <p:cNvPr id="14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147" name="Group 343"/>
            <p:cNvGrpSpPr/>
            <p:nvPr/>
          </p:nvGrpSpPr>
          <p:grpSpPr>
            <a:xfrm>
              <a:off x="4219575" y="1416050"/>
              <a:ext cx="687388" cy="828676"/>
              <a:chOff x="4219575" y="1416050"/>
              <a:chExt cx="687388" cy="828676"/>
            </a:xfrm>
            <a:grpFill/>
          </p:grpSpPr>
          <p:sp>
            <p:nvSpPr>
              <p:cNvPr id="14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15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5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15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15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15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5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15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5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165"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36" name="Title 35"/>
          <p:cNvSpPr>
            <a:spLocks noGrp="1"/>
          </p:cNvSpPr>
          <p:nvPr>
            <p:ph type="title"/>
          </p:nvPr>
        </p:nvSpPr>
        <p:spPr/>
        <p:txBody>
          <a:bodyPr/>
          <a:lstStyle/>
          <a:p>
            <a:r>
              <a:rPr lang="en-US" dirty="0" smtClean="0"/>
              <a:t>Europe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sp>
        <p:nvSpPr>
          <p:cNvPr id="1031" name="Freeform 7"/>
          <p:cNvSpPr/>
          <p:nvPr/>
        </p:nvSpPr>
        <p:spPr bwMode="auto">
          <a:xfrm>
            <a:off x="2566988" y="4518627"/>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2590801" y="4513864"/>
            <a:ext cx="3175"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sp>
        <p:nvSpPr>
          <p:cNvPr id="1033" name="Freeform 9"/>
          <p:cNvSpPr/>
          <p:nvPr/>
        </p:nvSpPr>
        <p:spPr bwMode="auto">
          <a:xfrm>
            <a:off x="2565401" y="4518627"/>
            <a:ext cx="1588"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cxnSp>
        <p:nvCxnSpPr>
          <p:cNvPr id="110" name="Straight Connector 109"/>
          <p:cNvCxnSpPr/>
          <p:nvPr/>
        </p:nvCxnSpPr>
        <p:spPr>
          <a:xfrm flipV="1">
            <a:off x="4629607"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1901389" y="2438448"/>
            <a:ext cx="618935" cy="618935"/>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2801664" y="2167989"/>
            <a:ext cx="342561" cy="342561"/>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2095200" y="2127618"/>
            <a:ext cx="231314" cy="231312"/>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2975409" y="3437414"/>
            <a:ext cx="453809" cy="453809"/>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15"/>
          <p:cNvGrpSpPr/>
          <p:nvPr/>
        </p:nvGrpSpPr>
        <p:grpSpPr>
          <a:xfrm>
            <a:off x="1797487" y="3667483"/>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0" name="Group 125"/>
          <p:cNvGrpSpPr/>
          <p:nvPr/>
        </p:nvGrpSpPr>
        <p:grpSpPr>
          <a:xfrm>
            <a:off x="792683" y="2754728"/>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1" name="Group 130"/>
          <p:cNvGrpSpPr/>
          <p:nvPr/>
        </p:nvGrpSpPr>
        <p:grpSpPr>
          <a:xfrm>
            <a:off x="2975409" y="2142897"/>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sp>
        <p:nvSpPr>
          <p:cNvPr id="157" name="Oval 156"/>
          <p:cNvSpPr/>
          <p:nvPr/>
        </p:nvSpPr>
        <p:spPr>
          <a:xfrm>
            <a:off x="1833168" y="3437014"/>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3415310" y="1346131"/>
            <a:ext cx="258814" cy="258814"/>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20"/>
          <p:cNvGrpSpPr/>
          <p:nvPr/>
        </p:nvGrpSpPr>
        <p:grpSpPr>
          <a:xfrm flipH="1">
            <a:off x="1037525" y="1127068"/>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sp>
        <p:nvSpPr>
          <p:cNvPr id="80" name="Slide Number Placeholder 7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
        <p:nvSpPr>
          <p:cNvPr id="101" name="TextBox 100"/>
          <p:cNvSpPr txBox="1"/>
          <p:nvPr/>
        </p:nvSpPr>
        <p:spPr>
          <a:xfrm>
            <a:off x="4689764"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111" name="Group 47"/>
          <p:cNvGrpSpPr/>
          <p:nvPr/>
        </p:nvGrpSpPr>
        <p:grpSpPr>
          <a:xfrm>
            <a:off x="4820048" y="3835730"/>
            <a:ext cx="3355738" cy="430887"/>
            <a:chOff x="4033795" y="1256351"/>
            <a:chExt cx="3355738" cy="430887"/>
          </a:xfrm>
        </p:grpSpPr>
        <p:sp>
          <p:nvSpPr>
            <p:cNvPr id="116"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121" name="Rectangle 120"/>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126" name="Chart 125"/>
          <p:cNvGraphicFramePr/>
          <p:nvPr/>
        </p:nvGraphicFramePr>
        <p:xfrm>
          <a:off x="4689764"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131" name="Group 95"/>
          <p:cNvGrpSpPr/>
          <p:nvPr/>
        </p:nvGrpSpPr>
        <p:grpSpPr>
          <a:xfrm>
            <a:off x="4826616" y="1995680"/>
            <a:ext cx="2097111" cy="540874"/>
            <a:chOff x="4884738" y="2176055"/>
            <a:chExt cx="2097111" cy="540874"/>
          </a:xfrm>
        </p:grpSpPr>
        <p:grpSp>
          <p:nvGrpSpPr>
            <p:cNvPr id="135" name="Group 93"/>
            <p:cNvGrpSpPr/>
            <p:nvPr/>
          </p:nvGrpSpPr>
          <p:grpSpPr>
            <a:xfrm>
              <a:off x="4884738" y="2176055"/>
              <a:ext cx="996228" cy="540874"/>
              <a:chOff x="4244710" y="1905618"/>
              <a:chExt cx="996228" cy="540874"/>
            </a:xfrm>
          </p:grpSpPr>
          <p:sp>
            <p:nvSpPr>
              <p:cNvPr id="143" name="TextBox 142"/>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44" name="Group 90"/>
              <p:cNvGrpSpPr>
                <a:grpSpLocks noChangeAspect="1"/>
              </p:cNvGrpSpPr>
              <p:nvPr/>
            </p:nvGrpSpPr>
            <p:grpSpPr>
              <a:xfrm>
                <a:off x="4244710" y="1905618"/>
                <a:ext cx="540876" cy="540874"/>
                <a:chOff x="4046972" y="1821242"/>
                <a:chExt cx="751216" cy="751214"/>
              </a:xfrm>
            </p:grpSpPr>
            <p:sp>
              <p:nvSpPr>
                <p:cNvPr id="160" name="Oval 159"/>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1" name="Group 179"/>
                <p:cNvGrpSpPr/>
                <p:nvPr/>
              </p:nvGrpSpPr>
              <p:grpSpPr>
                <a:xfrm>
                  <a:off x="4321607" y="1938430"/>
                  <a:ext cx="201944" cy="516839"/>
                  <a:chOff x="5054600" y="1652588"/>
                  <a:chExt cx="187325" cy="479424"/>
                </a:xfrm>
                <a:solidFill>
                  <a:schemeClr val="bg1"/>
                </a:solidFill>
              </p:grpSpPr>
              <p:sp>
                <p:nvSpPr>
                  <p:cNvPr id="16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6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36" name="Group 94"/>
            <p:cNvGrpSpPr/>
            <p:nvPr/>
          </p:nvGrpSpPr>
          <p:grpSpPr>
            <a:xfrm>
              <a:off x="5973767" y="2176055"/>
              <a:ext cx="1008082" cy="540874"/>
              <a:chOff x="5644120" y="1905618"/>
              <a:chExt cx="1008082" cy="540874"/>
            </a:xfrm>
          </p:grpSpPr>
          <p:grpSp>
            <p:nvGrpSpPr>
              <p:cNvPr id="137" name="Group 91"/>
              <p:cNvGrpSpPr>
                <a:grpSpLocks noChangeAspect="1"/>
              </p:cNvGrpSpPr>
              <p:nvPr/>
            </p:nvGrpSpPr>
            <p:grpSpPr>
              <a:xfrm>
                <a:off x="5644120" y="1905618"/>
                <a:ext cx="540876" cy="540874"/>
                <a:chOff x="5397701" y="1821242"/>
                <a:chExt cx="751216" cy="751214"/>
              </a:xfrm>
            </p:grpSpPr>
            <p:sp>
              <p:nvSpPr>
                <p:cNvPr id="139" name="Oval 138"/>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84"/>
                <p:cNvGrpSpPr/>
                <p:nvPr/>
              </p:nvGrpSpPr>
              <p:grpSpPr>
                <a:xfrm>
                  <a:off x="5653812" y="1940307"/>
                  <a:ext cx="238995" cy="513085"/>
                  <a:chOff x="6213475" y="1668463"/>
                  <a:chExt cx="227013" cy="487362"/>
                </a:xfrm>
                <a:solidFill>
                  <a:schemeClr val="bg1"/>
                </a:solidFill>
              </p:grpSpPr>
              <p:sp>
                <p:nvSpPr>
                  <p:cNvPr id="14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4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38" name="TextBox 137"/>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grpSp>
        <p:nvGrpSpPr>
          <p:cNvPr id="164" name="Group 47"/>
          <p:cNvGrpSpPr/>
          <p:nvPr/>
        </p:nvGrpSpPr>
        <p:grpSpPr>
          <a:xfrm>
            <a:off x="1975546" y="4505955"/>
            <a:ext cx="5192908" cy="197254"/>
            <a:chOff x="2221306" y="3931835"/>
            <a:chExt cx="5192908" cy="197254"/>
          </a:xfrm>
        </p:grpSpPr>
        <p:grpSp>
          <p:nvGrpSpPr>
            <p:cNvPr id="166" name="Group 50"/>
            <p:cNvGrpSpPr/>
            <p:nvPr/>
          </p:nvGrpSpPr>
          <p:grpSpPr>
            <a:xfrm>
              <a:off x="2221306" y="3931835"/>
              <a:ext cx="1181084" cy="194452"/>
              <a:chOff x="2221306" y="3914656"/>
              <a:chExt cx="1181084" cy="194452"/>
            </a:xfrm>
          </p:grpSpPr>
          <p:sp>
            <p:nvSpPr>
              <p:cNvPr id="176" name="TextBox 175"/>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177" name="Rounded Rectangle 176"/>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45"/>
            <p:cNvGrpSpPr/>
            <p:nvPr/>
          </p:nvGrpSpPr>
          <p:grpSpPr>
            <a:xfrm>
              <a:off x="3599144" y="3931835"/>
              <a:ext cx="812241" cy="194452"/>
              <a:chOff x="3776442" y="3947915"/>
              <a:chExt cx="812241" cy="194452"/>
            </a:xfrm>
          </p:grpSpPr>
          <p:sp>
            <p:nvSpPr>
              <p:cNvPr id="174" name="TextBox 173"/>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175" name="Rounded Rectangle 174"/>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37"/>
            <p:cNvGrpSpPr/>
            <p:nvPr/>
          </p:nvGrpSpPr>
          <p:grpSpPr>
            <a:xfrm>
              <a:off x="4664700" y="3931835"/>
              <a:ext cx="1156802" cy="194452"/>
              <a:chOff x="4725932" y="3949014"/>
              <a:chExt cx="1156802" cy="194452"/>
            </a:xfrm>
          </p:grpSpPr>
          <p:sp>
            <p:nvSpPr>
              <p:cNvPr id="172" name="TextBox 171"/>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173" name="Rounded Rectangle 172"/>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41"/>
            <p:cNvGrpSpPr/>
            <p:nvPr/>
          </p:nvGrpSpPr>
          <p:grpSpPr>
            <a:xfrm>
              <a:off x="6077268" y="3931835"/>
              <a:ext cx="1336946" cy="197254"/>
              <a:chOff x="6077268" y="3949014"/>
              <a:chExt cx="1336946" cy="197254"/>
            </a:xfrm>
          </p:grpSpPr>
          <p:sp>
            <p:nvSpPr>
              <p:cNvPr id="170" name="TextBox 169"/>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171" name="Rounded Rectangle 170"/>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ppt_w</p:attrName>
                                        </p:attrNameLst>
                                      </p:cBhvr>
                                      <p:tavLst>
                                        <p:tav tm="0">
                                          <p:val>
                                            <p:fltVal val="0"/>
                                          </p:val>
                                        </p:tav>
                                        <p:tav tm="100000">
                                          <p:val>
                                            <p:strVal val="#ppt_w"/>
                                          </p:val>
                                        </p:tav>
                                      </p:tavLst>
                                    </p:anim>
                                    <p:anim calcmode="lin" valueType="num">
                                      <p:cBhvr>
                                        <p:cTn id="13" dur="500" fill="hold"/>
                                        <p:tgtEl>
                                          <p:spTgt spid="1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500" fill="hold"/>
                                        <p:tgtEl>
                                          <p:spTgt spid="115"/>
                                        </p:tgtEl>
                                        <p:attrNameLst>
                                          <p:attrName>ppt_w</p:attrName>
                                        </p:attrNameLst>
                                      </p:cBhvr>
                                      <p:tavLst>
                                        <p:tav tm="0">
                                          <p:val>
                                            <p:fltVal val="0"/>
                                          </p:val>
                                        </p:tav>
                                        <p:tav tm="100000">
                                          <p:val>
                                            <p:strVal val="#ppt_w"/>
                                          </p:val>
                                        </p:tav>
                                      </p:tavLst>
                                    </p:anim>
                                    <p:anim calcmode="lin" valueType="num">
                                      <p:cBhvr>
                                        <p:cTn id="22" dur="500" fill="hold"/>
                                        <p:tgtEl>
                                          <p:spTgt spid="115"/>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8" presetClass="entr" presetSubtype="3"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upRight)">
                                      <p:cBhvr>
                                        <p:cTn id="35" dur="500"/>
                                        <p:tgtEl>
                                          <p:spTgt spid="11"/>
                                        </p:tgtEl>
                                      </p:cBhvr>
                                    </p:animEffect>
                                  </p:childTnLst>
                                </p:cTn>
                              </p:par>
                            </p:childTnLst>
                          </p:cTn>
                        </p:par>
                        <p:par>
                          <p:cTn id="36" fill="hold">
                            <p:stCondLst>
                              <p:cond delay="3500"/>
                            </p:stCondLst>
                            <p:childTnLst>
                              <p:par>
                                <p:cTn id="37" presetID="49" presetClass="entr" presetSubtype="0" decel="100000"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 calcmode="lin" valueType="num">
                                      <p:cBhvr>
                                        <p:cTn id="41" dur="500" fill="hold"/>
                                        <p:tgtEl>
                                          <p:spTgt spid="114"/>
                                        </p:tgtEl>
                                        <p:attrNameLst>
                                          <p:attrName>style.rotation</p:attrName>
                                        </p:attrNameLst>
                                      </p:cBhvr>
                                      <p:tavLst>
                                        <p:tav tm="0">
                                          <p:val>
                                            <p:fltVal val="360"/>
                                          </p:val>
                                        </p:tav>
                                        <p:tav tm="100000">
                                          <p:val>
                                            <p:fltVal val="0"/>
                                          </p:val>
                                        </p:tav>
                                      </p:tavLst>
                                    </p:anim>
                                    <p:animEffect transition="in" filter="fade">
                                      <p:cBhvr>
                                        <p:cTn id="42" dur="500"/>
                                        <p:tgtEl>
                                          <p:spTgt spid="114"/>
                                        </p:tgtEl>
                                      </p:cBhvr>
                                    </p:animEffect>
                                  </p:childTnLst>
                                </p:cTn>
                              </p:par>
                            </p:childTnLst>
                          </p:cTn>
                        </p:par>
                        <p:par>
                          <p:cTn id="43" fill="hold">
                            <p:stCondLst>
                              <p:cond delay="4000"/>
                            </p:stCondLst>
                            <p:childTnLst>
                              <p:par>
                                <p:cTn id="44" presetID="18" presetClass="entr" presetSubtype="9"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trips(upLeft)">
                                      <p:cBhvr>
                                        <p:cTn id="46" dur="500"/>
                                        <p:tgtEl>
                                          <p:spTgt spid="9"/>
                                        </p:tgtEl>
                                      </p:cBhvr>
                                    </p:animEffect>
                                  </p:childTnLst>
                                </p:cTn>
                              </p:par>
                            </p:childTnLst>
                          </p:cTn>
                        </p:par>
                        <p:par>
                          <p:cTn id="47" fill="hold">
                            <p:stCondLst>
                              <p:cond delay="4500"/>
                            </p:stCondLst>
                            <p:childTnLst>
                              <p:par>
                                <p:cTn id="48" presetID="23" presetClass="entr" presetSubtype="16" fill="hold" grpId="0" nodeType="afterEffect">
                                  <p:stCondLst>
                                    <p:cond delay="0"/>
                                  </p:stCondLst>
                                  <p:childTnLst>
                                    <p:set>
                                      <p:cBhvr>
                                        <p:cTn id="49" dur="1" fill="hold">
                                          <p:stCondLst>
                                            <p:cond delay="0"/>
                                          </p:stCondLst>
                                        </p:cTn>
                                        <p:tgtEl>
                                          <p:spTgt spid="157"/>
                                        </p:tgtEl>
                                        <p:attrNameLst>
                                          <p:attrName>style.visibility</p:attrName>
                                        </p:attrNameLst>
                                      </p:cBhvr>
                                      <p:to>
                                        <p:strVal val="visible"/>
                                      </p:to>
                                    </p:set>
                                    <p:anim calcmode="lin" valueType="num">
                                      <p:cBhvr>
                                        <p:cTn id="50" dur="500" fill="hold"/>
                                        <p:tgtEl>
                                          <p:spTgt spid="157"/>
                                        </p:tgtEl>
                                        <p:attrNameLst>
                                          <p:attrName>ppt_w</p:attrName>
                                        </p:attrNameLst>
                                      </p:cBhvr>
                                      <p:tavLst>
                                        <p:tav tm="0">
                                          <p:val>
                                            <p:fltVal val="0"/>
                                          </p:val>
                                        </p:tav>
                                        <p:tav tm="100000">
                                          <p:val>
                                            <p:strVal val="#ppt_w"/>
                                          </p:val>
                                        </p:tav>
                                      </p:tavLst>
                                    </p:anim>
                                    <p:anim calcmode="lin" valueType="num">
                                      <p:cBhvr>
                                        <p:cTn id="51" dur="500" fill="hold"/>
                                        <p:tgtEl>
                                          <p:spTgt spid="157"/>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23" presetClass="entr" presetSubtype="16" fill="hold" grpId="0" nodeType="afterEffect">
                                  <p:stCondLst>
                                    <p:cond delay="0"/>
                                  </p:stCondLst>
                                  <p:childTnLst>
                                    <p:set>
                                      <p:cBhvr>
                                        <p:cTn id="54" dur="1" fill="hold">
                                          <p:stCondLst>
                                            <p:cond delay="0"/>
                                          </p:stCondLst>
                                        </p:cTn>
                                        <p:tgtEl>
                                          <p:spTgt spid="158"/>
                                        </p:tgtEl>
                                        <p:attrNameLst>
                                          <p:attrName>style.visibility</p:attrName>
                                        </p:attrNameLst>
                                      </p:cBhvr>
                                      <p:to>
                                        <p:strVal val="visible"/>
                                      </p:to>
                                    </p:set>
                                    <p:anim calcmode="lin" valueType="num">
                                      <p:cBhvr>
                                        <p:cTn id="55" dur="500" fill="hold"/>
                                        <p:tgtEl>
                                          <p:spTgt spid="158"/>
                                        </p:tgtEl>
                                        <p:attrNameLst>
                                          <p:attrName>ppt_w</p:attrName>
                                        </p:attrNameLst>
                                      </p:cBhvr>
                                      <p:tavLst>
                                        <p:tav tm="0">
                                          <p:val>
                                            <p:fltVal val="0"/>
                                          </p:val>
                                        </p:tav>
                                        <p:tav tm="100000">
                                          <p:val>
                                            <p:strVal val="#ppt_w"/>
                                          </p:val>
                                        </p:tav>
                                      </p:tavLst>
                                    </p:anim>
                                    <p:anim calcmode="lin" valueType="num">
                                      <p:cBhvr>
                                        <p:cTn id="56" dur="500" fill="hold"/>
                                        <p:tgtEl>
                                          <p:spTgt spid="15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18" presetClass="entr" presetSubtype="3"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strips(upRight)">
                                      <p:cBhvr>
                                        <p:cTn id="60" dur="500"/>
                                        <p:tgtEl>
                                          <p:spTgt spid="110"/>
                                        </p:tgtEl>
                                      </p:cBhvr>
                                    </p:animEffect>
                                  </p:childTnLst>
                                </p:cTn>
                              </p:par>
                            </p:childTnLst>
                          </p:cTn>
                        </p:par>
                        <p:par>
                          <p:cTn id="61" fill="hold">
                            <p:stCondLst>
                              <p:cond delay="6000"/>
                            </p:stCondLst>
                            <p:childTnLst>
                              <p:par>
                                <p:cTn id="62" presetID="12" presetClass="entr" presetSubtype="4" fill="hold" grpId="0" nodeType="after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slide(fromBottom)">
                                      <p:cBhvr>
                                        <p:cTn id="64" dur="500"/>
                                        <p:tgtEl>
                                          <p:spTgt spid="101"/>
                                        </p:tgtEl>
                                      </p:cBhvr>
                                    </p:animEffect>
                                  </p:childTnLst>
                                </p:cTn>
                              </p:par>
                            </p:childTnLst>
                          </p:cTn>
                        </p:par>
                        <p:par>
                          <p:cTn id="65" fill="hold">
                            <p:stCondLst>
                              <p:cond delay="6500"/>
                            </p:stCondLst>
                            <p:childTnLst>
                              <p:par>
                                <p:cTn id="66" presetID="2" presetClass="entr" presetSubtype="2" accel="50000" decel="50000" fill="hold" nodeType="afterEffect">
                                  <p:stCondLst>
                                    <p:cond delay="0"/>
                                  </p:stCondLst>
                                  <p:childTnLst>
                                    <p:set>
                                      <p:cBhvr>
                                        <p:cTn id="67" dur="1" fill="hold">
                                          <p:stCondLst>
                                            <p:cond delay="0"/>
                                          </p:stCondLst>
                                        </p:cTn>
                                        <p:tgtEl>
                                          <p:spTgt spid="131"/>
                                        </p:tgtEl>
                                        <p:attrNameLst>
                                          <p:attrName>style.visibility</p:attrName>
                                        </p:attrNameLst>
                                      </p:cBhvr>
                                      <p:to>
                                        <p:strVal val="visible"/>
                                      </p:to>
                                    </p:set>
                                    <p:anim calcmode="lin" valueType="num">
                                      <p:cBhvr additive="base">
                                        <p:cTn id="68" dur="500" fill="hold"/>
                                        <p:tgtEl>
                                          <p:spTgt spid="131"/>
                                        </p:tgtEl>
                                        <p:attrNameLst>
                                          <p:attrName>ppt_x</p:attrName>
                                        </p:attrNameLst>
                                      </p:cBhvr>
                                      <p:tavLst>
                                        <p:tav tm="0">
                                          <p:val>
                                            <p:strVal val="1+#ppt_w/2"/>
                                          </p:val>
                                        </p:tav>
                                        <p:tav tm="100000">
                                          <p:val>
                                            <p:strVal val="#ppt_x"/>
                                          </p:val>
                                        </p:tav>
                                      </p:tavLst>
                                    </p:anim>
                                    <p:anim calcmode="lin" valueType="num">
                                      <p:cBhvr additive="base">
                                        <p:cTn id="69" dur="500" fill="hold"/>
                                        <p:tgtEl>
                                          <p:spTgt spid="131"/>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12" presetClass="entr" presetSubtype="8" fill="hold" grpId="0" nodeType="afterEffect">
                                  <p:stCondLst>
                                    <p:cond delay="0"/>
                                  </p:stCondLst>
                                  <p:childTnLst>
                                    <p:set>
                                      <p:cBhvr>
                                        <p:cTn id="72" dur="1" fill="hold">
                                          <p:stCondLst>
                                            <p:cond delay="0"/>
                                          </p:stCondLst>
                                        </p:cTn>
                                        <p:tgtEl>
                                          <p:spTgt spid="126">
                                            <p:graphicEl>
                                              <a:chart seriesIdx="-3" categoryIdx="-3" bldStep="gridLegend"/>
                                            </p:graphicEl>
                                          </p:spTgt>
                                        </p:tgtEl>
                                        <p:attrNameLst>
                                          <p:attrName>style.visibility</p:attrName>
                                        </p:attrNameLst>
                                      </p:cBhvr>
                                      <p:to>
                                        <p:strVal val="visible"/>
                                      </p:to>
                                    </p:set>
                                    <p:animEffect transition="in" filter="slide(fromLeft)">
                                      <p:cBhvr>
                                        <p:cTn id="73" dur="500"/>
                                        <p:tgtEl>
                                          <p:spTgt spid="126">
                                            <p:graphicEl>
                                              <a:chart seriesIdx="-3" categoryIdx="-3" bldStep="gridLegend"/>
                                            </p:graphicEl>
                                          </p:spTgt>
                                        </p:tgtEl>
                                      </p:cBhvr>
                                    </p:animEffect>
                                  </p:childTnLst>
                                </p:cTn>
                              </p:par>
                            </p:childTnLst>
                          </p:cTn>
                        </p:par>
                        <p:par>
                          <p:cTn id="74" fill="hold">
                            <p:stCondLst>
                              <p:cond delay="7500"/>
                            </p:stCondLst>
                            <p:childTnLst>
                              <p:par>
                                <p:cTn id="75" presetID="12" presetClass="entr" presetSubtype="8" fill="hold" grpId="0" nodeType="afterEffect">
                                  <p:stCondLst>
                                    <p:cond delay="0"/>
                                  </p:stCondLst>
                                  <p:childTnLst>
                                    <p:set>
                                      <p:cBhvr>
                                        <p:cTn id="76" dur="1" fill="hold">
                                          <p:stCondLst>
                                            <p:cond delay="0"/>
                                          </p:stCondLst>
                                        </p:cTn>
                                        <p:tgtEl>
                                          <p:spTgt spid="126">
                                            <p:graphicEl>
                                              <a:chart seriesIdx="0" categoryIdx="-4" bldStep="series"/>
                                            </p:graphicEl>
                                          </p:spTgt>
                                        </p:tgtEl>
                                        <p:attrNameLst>
                                          <p:attrName>style.visibility</p:attrName>
                                        </p:attrNameLst>
                                      </p:cBhvr>
                                      <p:to>
                                        <p:strVal val="visible"/>
                                      </p:to>
                                    </p:set>
                                    <p:animEffect transition="in" filter="slide(fromLeft)">
                                      <p:cBhvr>
                                        <p:cTn id="77" dur="500"/>
                                        <p:tgtEl>
                                          <p:spTgt spid="126">
                                            <p:graphicEl>
                                              <a:chart seriesIdx="0" categoryIdx="-4" bldStep="series"/>
                                            </p:graphicEl>
                                          </p:spTgt>
                                        </p:tgtEl>
                                      </p:cBhvr>
                                    </p:animEffect>
                                  </p:childTnLst>
                                </p:cTn>
                              </p:par>
                            </p:childTnLst>
                          </p:cTn>
                        </p:par>
                        <p:par>
                          <p:cTn id="78" fill="hold">
                            <p:stCondLst>
                              <p:cond delay="8000"/>
                            </p:stCondLst>
                            <p:childTnLst>
                              <p:par>
                                <p:cTn id="79" presetID="12" presetClass="entr" presetSubtype="8" fill="hold" grpId="0" nodeType="afterEffect">
                                  <p:stCondLst>
                                    <p:cond delay="0"/>
                                  </p:stCondLst>
                                  <p:childTnLst>
                                    <p:set>
                                      <p:cBhvr>
                                        <p:cTn id="80" dur="1" fill="hold">
                                          <p:stCondLst>
                                            <p:cond delay="0"/>
                                          </p:stCondLst>
                                        </p:cTn>
                                        <p:tgtEl>
                                          <p:spTgt spid="126">
                                            <p:graphicEl>
                                              <a:chart seriesIdx="1" categoryIdx="-4" bldStep="series"/>
                                            </p:graphicEl>
                                          </p:spTgt>
                                        </p:tgtEl>
                                        <p:attrNameLst>
                                          <p:attrName>style.visibility</p:attrName>
                                        </p:attrNameLst>
                                      </p:cBhvr>
                                      <p:to>
                                        <p:strVal val="visible"/>
                                      </p:to>
                                    </p:set>
                                    <p:animEffect transition="in" filter="slide(fromLeft)">
                                      <p:cBhvr>
                                        <p:cTn id="81" dur="500"/>
                                        <p:tgtEl>
                                          <p:spTgt spid="126">
                                            <p:graphicEl>
                                              <a:chart seriesIdx="1" categoryIdx="-4" bldStep="series"/>
                                            </p:graphicEl>
                                          </p:spTgt>
                                        </p:tgtEl>
                                      </p:cBhvr>
                                    </p:animEffect>
                                  </p:childTnLst>
                                </p:cTn>
                              </p:par>
                            </p:childTnLst>
                          </p:cTn>
                        </p:par>
                        <p:par>
                          <p:cTn id="82" fill="hold">
                            <p:stCondLst>
                              <p:cond delay="8500"/>
                            </p:stCondLst>
                            <p:childTnLst>
                              <p:par>
                                <p:cTn id="83" presetID="12" presetClass="entr" presetSubtype="8" fill="hold" grpId="0" nodeType="afterEffect">
                                  <p:stCondLst>
                                    <p:cond delay="0"/>
                                  </p:stCondLst>
                                  <p:childTnLst>
                                    <p:set>
                                      <p:cBhvr>
                                        <p:cTn id="84" dur="1" fill="hold">
                                          <p:stCondLst>
                                            <p:cond delay="0"/>
                                          </p:stCondLst>
                                        </p:cTn>
                                        <p:tgtEl>
                                          <p:spTgt spid="126">
                                            <p:graphicEl>
                                              <a:chart seriesIdx="2" categoryIdx="-4" bldStep="series"/>
                                            </p:graphicEl>
                                          </p:spTgt>
                                        </p:tgtEl>
                                        <p:attrNameLst>
                                          <p:attrName>style.visibility</p:attrName>
                                        </p:attrNameLst>
                                      </p:cBhvr>
                                      <p:to>
                                        <p:strVal val="visible"/>
                                      </p:to>
                                    </p:set>
                                    <p:animEffect transition="in" filter="slide(fromLeft)">
                                      <p:cBhvr>
                                        <p:cTn id="85" dur="500"/>
                                        <p:tgtEl>
                                          <p:spTgt spid="126">
                                            <p:graphicEl>
                                              <a:chart seriesIdx="2" categoryIdx="-4" bldStep="series"/>
                                            </p:graphicEl>
                                          </p:spTgt>
                                        </p:tgtEl>
                                      </p:cBhvr>
                                    </p:animEffect>
                                  </p:childTnLst>
                                </p:cTn>
                              </p:par>
                            </p:childTnLst>
                          </p:cTn>
                        </p:par>
                        <p:par>
                          <p:cTn id="86" fill="hold">
                            <p:stCondLst>
                              <p:cond delay="9000"/>
                            </p:stCondLst>
                            <p:childTnLst>
                              <p:par>
                                <p:cTn id="87" presetID="12" presetClass="entr" presetSubtype="8" fill="hold" grpId="0" nodeType="afterEffect">
                                  <p:stCondLst>
                                    <p:cond delay="0"/>
                                  </p:stCondLst>
                                  <p:childTnLst>
                                    <p:set>
                                      <p:cBhvr>
                                        <p:cTn id="88" dur="1" fill="hold">
                                          <p:stCondLst>
                                            <p:cond delay="0"/>
                                          </p:stCondLst>
                                        </p:cTn>
                                        <p:tgtEl>
                                          <p:spTgt spid="126">
                                            <p:graphicEl>
                                              <a:chart seriesIdx="3" categoryIdx="-4" bldStep="series"/>
                                            </p:graphicEl>
                                          </p:spTgt>
                                        </p:tgtEl>
                                        <p:attrNameLst>
                                          <p:attrName>style.visibility</p:attrName>
                                        </p:attrNameLst>
                                      </p:cBhvr>
                                      <p:to>
                                        <p:strVal val="visible"/>
                                      </p:to>
                                    </p:set>
                                    <p:animEffect transition="in" filter="slide(fromLeft)">
                                      <p:cBhvr>
                                        <p:cTn id="89" dur="500"/>
                                        <p:tgtEl>
                                          <p:spTgt spid="126">
                                            <p:graphicEl>
                                              <a:chart seriesIdx="3" categoryIdx="-4" bldStep="series"/>
                                            </p:graphicEl>
                                          </p:spTgt>
                                        </p:tgtEl>
                                      </p:cBhvr>
                                    </p:animEffect>
                                  </p:childTnLst>
                                </p:cTn>
                              </p:par>
                            </p:childTnLst>
                          </p:cTn>
                        </p:par>
                        <p:par>
                          <p:cTn id="90" fill="hold">
                            <p:stCondLst>
                              <p:cond delay="9500"/>
                            </p:stCondLst>
                            <p:childTnLst>
                              <p:par>
                                <p:cTn id="91" presetID="2" presetClass="entr" presetSubtype="2" accel="50000" decel="50000" fill="hold" nodeType="afterEffect">
                                  <p:stCondLst>
                                    <p:cond delay="0"/>
                                  </p:stCondLst>
                                  <p:childTnLst>
                                    <p:set>
                                      <p:cBhvr>
                                        <p:cTn id="92" dur="1" fill="hold">
                                          <p:stCondLst>
                                            <p:cond delay="0"/>
                                          </p:stCondLst>
                                        </p:cTn>
                                        <p:tgtEl>
                                          <p:spTgt spid="111"/>
                                        </p:tgtEl>
                                        <p:attrNameLst>
                                          <p:attrName>style.visibility</p:attrName>
                                        </p:attrNameLst>
                                      </p:cBhvr>
                                      <p:to>
                                        <p:strVal val="visible"/>
                                      </p:to>
                                    </p:set>
                                    <p:anim calcmode="lin" valueType="num">
                                      <p:cBhvr additive="base">
                                        <p:cTn id="93" dur="500" fill="hold"/>
                                        <p:tgtEl>
                                          <p:spTgt spid="111"/>
                                        </p:tgtEl>
                                        <p:attrNameLst>
                                          <p:attrName>ppt_x</p:attrName>
                                        </p:attrNameLst>
                                      </p:cBhvr>
                                      <p:tavLst>
                                        <p:tav tm="0">
                                          <p:val>
                                            <p:strVal val="1+#ppt_w/2"/>
                                          </p:val>
                                        </p:tav>
                                        <p:tav tm="100000">
                                          <p:val>
                                            <p:strVal val="#ppt_x"/>
                                          </p:val>
                                        </p:tav>
                                      </p:tavLst>
                                    </p:anim>
                                    <p:anim calcmode="lin" valueType="num">
                                      <p:cBhvr additive="base">
                                        <p:cTn id="94" dur="500" fill="hold"/>
                                        <p:tgtEl>
                                          <p:spTgt spid="111"/>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12" presetClass="entr" presetSubtype="4" fill="hold" nodeType="afterEffect">
                                  <p:stCondLst>
                                    <p:cond delay="0"/>
                                  </p:stCondLst>
                                  <p:childTnLst>
                                    <p:set>
                                      <p:cBhvr>
                                        <p:cTn id="97" dur="1" fill="hold">
                                          <p:stCondLst>
                                            <p:cond delay="0"/>
                                          </p:stCondLst>
                                        </p:cTn>
                                        <p:tgtEl>
                                          <p:spTgt spid="164"/>
                                        </p:tgtEl>
                                        <p:attrNameLst>
                                          <p:attrName>style.visibility</p:attrName>
                                        </p:attrNameLst>
                                      </p:cBhvr>
                                      <p:to>
                                        <p:strVal val="visible"/>
                                      </p:to>
                                    </p:set>
                                    <p:animEffect transition="in" filter="slide(fromBottom)">
                                      <p:cBhvr>
                                        <p:cTn id="98"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57" grpId="0" animBg="1"/>
      <p:bldP spid="158" grpId="0" animBg="1"/>
      <p:bldP spid="101" grpId="0"/>
      <p:bldGraphic spid="126"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Our Brilliant Teams</a:t>
            </a:r>
            <a:endParaRPr lang="en-US" dirty="0"/>
          </a:p>
        </p:txBody>
      </p:sp>
      <p:sp>
        <p:nvSpPr>
          <p:cNvPr id="6" name="Text Placeholder 5"/>
          <p:cNvSpPr>
            <a:spLocks noGrp="1"/>
          </p:cNvSpPr>
          <p:nvPr>
            <p:ph type="body" sz="half" idx="2"/>
          </p:nvPr>
        </p:nvSpPr>
        <p:spPr/>
        <p:txBody>
          <a:bodyPr anchor="ctr"/>
          <a:lstStyle/>
          <a:p>
            <a:r>
              <a:rPr lang="en-US" dirty="0" smtClean="0"/>
              <a:t>Meet Our Brilliant Teams</a:t>
            </a:r>
            <a:endParaRPr lang="en-US" dirty="0"/>
          </a:p>
        </p:txBody>
      </p:sp>
      <p:grpSp>
        <p:nvGrpSpPr>
          <p:cNvPr id="4" name="Group 57"/>
          <p:cNvGrpSpPr/>
          <p:nvPr/>
        </p:nvGrpSpPr>
        <p:grpSpPr>
          <a:xfrm>
            <a:off x="776288" y="1477217"/>
            <a:ext cx="1696235" cy="2707529"/>
            <a:chOff x="881369" y="1362003"/>
            <a:chExt cx="1696235" cy="2707529"/>
          </a:xfrm>
        </p:grpSpPr>
        <p:sp>
          <p:nvSpPr>
            <p:cNvPr id="7" name="TextBox 6"/>
            <p:cNvSpPr txBox="1"/>
            <p:nvPr/>
          </p:nvSpPr>
          <p:spPr>
            <a:xfrm>
              <a:off x="881369" y="2843795"/>
              <a:ext cx="1009445" cy="377545"/>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Rachel Dark</a:t>
              </a:r>
              <a:endParaRPr lang="en-US" sz="1400" b="1" dirty="0" smtClean="0">
                <a:solidFill>
                  <a:schemeClr val="tx1">
                    <a:lumMod val="85000"/>
                    <a:lumOff val="15000"/>
                  </a:schemeClr>
                </a:solidFill>
              </a:endParaRPr>
            </a:p>
            <a:p>
              <a:r>
                <a:rPr lang="en-US" sz="1400" b="1" dirty="0" smtClean="0">
                  <a:solidFill>
                    <a:schemeClr val="tx2">
                      <a:lumMod val="75000"/>
                    </a:schemeClr>
                  </a:solidFill>
                </a:rPr>
                <a:t>CONSULTANT</a:t>
              </a:r>
              <a:endParaRPr lang="en-US" sz="1400" b="1" dirty="0" smtClean="0">
                <a:solidFill>
                  <a:schemeClr val="tx2">
                    <a:lumMod val="75000"/>
                  </a:schemeClr>
                </a:solidFill>
              </a:endParaRPr>
            </a:p>
          </p:txBody>
        </p:sp>
        <p:sp>
          <p:nvSpPr>
            <p:cNvPr id="8" name="TextBox 7"/>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31" name="Oval 30"/>
            <p:cNvSpPr/>
            <p:nvPr/>
          </p:nvSpPr>
          <p:spPr>
            <a:xfrm>
              <a:off x="881369" y="1362003"/>
              <a:ext cx="1425270" cy="1354390"/>
            </a:xfrm>
            <a:prstGeom prst="ellipse">
              <a:avLst/>
            </a:prstGeom>
            <a:blipFill>
              <a:blip r:embed="rId1" cstate="prin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nvGrpSpPr>
          <p:cNvPr id="5" name="Group 58"/>
          <p:cNvGrpSpPr/>
          <p:nvPr/>
        </p:nvGrpSpPr>
        <p:grpSpPr>
          <a:xfrm>
            <a:off x="2765670" y="1477217"/>
            <a:ext cx="1696235" cy="2707529"/>
            <a:chOff x="881369" y="1362003"/>
            <a:chExt cx="1696235" cy="2707529"/>
          </a:xfrm>
        </p:grpSpPr>
        <p:sp>
          <p:nvSpPr>
            <p:cNvPr id="60" name="TextBox 59"/>
            <p:cNvSpPr txBox="1"/>
            <p:nvPr/>
          </p:nvSpPr>
          <p:spPr>
            <a:xfrm>
              <a:off x="881369" y="2817125"/>
              <a:ext cx="1009445" cy="430887"/>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Adam Dark</a:t>
              </a:r>
              <a:endParaRPr lang="en-US" sz="1400" b="1" dirty="0" smtClean="0">
                <a:solidFill>
                  <a:schemeClr val="tx1">
                    <a:lumMod val="85000"/>
                    <a:lumOff val="15000"/>
                  </a:schemeClr>
                </a:solidFill>
              </a:endParaRPr>
            </a:p>
            <a:p>
              <a:r>
                <a:rPr lang="en-US" sz="1400" b="1" dirty="0" smtClean="0">
                  <a:solidFill>
                    <a:schemeClr val="bg2"/>
                  </a:solidFill>
                </a:rPr>
                <a:t>STRAGEGIES</a:t>
              </a:r>
              <a:endParaRPr lang="en-US" sz="1400" b="1" dirty="0" smtClean="0">
                <a:solidFill>
                  <a:schemeClr val="bg2"/>
                </a:solidFill>
              </a:endParaRPr>
            </a:p>
          </p:txBody>
        </p:sp>
        <p:sp>
          <p:nvSpPr>
            <p:cNvPr id="61" name="TextBox 60"/>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62" name="Oval 61"/>
            <p:cNvSpPr/>
            <p:nvPr/>
          </p:nvSpPr>
          <p:spPr>
            <a:xfrm>
              <a:off x="881369" y="1362003"/>
              <a:ext cx="1425270" cy="1354390"/>
            </a:xfrm>
            <a:prstGeom prst="ellipse">
              <a:avLst/>
            </a:prstGeom>
            <a:blipFill dpi="0" rotWithShape="1">
              <a:blip r:embed="rId1" cstate="print"/>
              <a:srcRect/>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1890814" y="2353214"/>
              <a:ext cx="686790" cy="686790"/>
            </a:xfrm>
            <a:prstGeom prst="ellipse">
              <a:avLst/>
            </a:prstGeom>
            <a:solidFill>
              <a:schemeClr val="bg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grpSp>
        <p:nvGrpSpPr>
          <p:cNvPr id="9" name="Group 63"/>
          <p:cNvGrpSpPr/>
          <p:nvPr/>
        </p:nvGrpSpPr>
        <p:grpSpPr>
          <a:xfrm>
            <a:off x="4739701" y="1477217"/>
            <a:ext cx="1696235" cy="2707529"/>
            <a:chOff x="881369" y="1362003"/>
            <a:chExt cx="1696235" cy="2707529"/>
          </a:xfrm>
        </p:grpSpPr>
        <p:sp>
          <p:nvSpPr>
            <p:cNvPr id="65" name="TextBox 64"/>
            <p:cNvSpPr txBox="1"/>
            <p:nvPr/>
          </p:nvSpPr>
          <p:spPr>
            <a:xfrm>
              <a:off x="881369" y="2817125"/>
              <a:ext cx="1157260" cy="430887"/>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Anna Dark</a:t>
              </a:r>
              <a:endParaRPr lang="en-US" sz="1400" b="1" dirty="0" smtClean="0">
                <a:solidFill>
                  <a:schemeClr val="tx1">
                    <a:lumMod val="85000"/>
                    <a:lumOff val="15000"/>
                  </a:schemeClr>
                </a:solidFill>
              </a:endParaRPr>
            </a:p>
            <a:p>
              <a:r>
                <a:rPr lang="en-US" sz="1400" b="1" dirty="0" smtClean="0">
                  <a:solidFill>
                    <a:schemeClr val="accent1"/>
                  </a:solidFill>
                </a:rPr>
                <a:t>COMPARISON</a:t>
              </a:r>
              <a:endParaRPr lang="en-US" sz="1400" b="1" dirty="0" smtClean="0">
                <a:solidFill>
                  <a:schemeClr val="accent1"/>
                </a:solidFill>
              </a:endParaRPr>
            </a:p>
          </p:txBody>
        </p:sp>
        <p:sp>
          <p:nvSpPr>
            <p:cNvPr id="66" name="TextBox 65"/>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67" name="Oval 66"/>
            <p:cNvSpPr/>
            <p:nvPr/>
          </p:nvSpPr>
          <p:spPr>
            <a:xfrm>
              <a:off x="881369" y="1362003"/>
              <a:ext cx="1425270" cy="1354390"/>
            </a:xfrm>
            <a:prstGeom prst="ellipse">
              <a:avLst/>
            </a:prstGeom>
            <a:blipFill>
              <a:blip r:embed="rId1" cstate="prin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890814" y="2353214"/>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grpSp>
        <p:nvGrpSpPr>
          <p:cNvPr id="10" name="Group 68"/>
          <p:cNvGrpSpPr/>
          <p:nvPr/>
        </p:nvGrpSpPr>
        <p:grpSpPr>
          <a:xfrm>
            <a:off x="6713733" y="1477217"/>
            <a:ext cx="1696235" cy="2707529"/>
            <a:chOff x="881369" y="1362003"/>
            <a:chExt cx="1696235" cy="2707529"/>
          </a:xfrm>
        </p:grpSpPr>
        <p:sp>
          <p:nvSpPr>
            <p:cNvPr id="70" name="TextBox 69"/>
            <p:cNvSpPr txBox="1"/>
            <p:nvPr/>
          </p:nvSpPr>
          <p:spPr>
            <a:xfrm>
              <a:off x="881369" y="2817124"/>
              <a:ext cx="1199473" cy="430887"/>
            </a:xfrm>
            <a:prstGeom prst="rect">
              <a:avLst/>
            </a:prstGeom>
            <a:noFill/>
          </p:spPr>
          <p:txBody>
            <a:bodyPr wrap="square" lIns="0" tIns="0" rIns="0" bIns="0" rtlCol="0" anchor="ctr">
              <a:spAutoFit/>
            </a:bodyPr>
            <a:lstStyle/>
            <a:p>
              <a:r>
                <a:rPr lang="en-US" sz="1400" b="1" dirty="0" smtClean="0">
                  <a:solidFill>
                    <a:schemeClr val="tx1">
                      <a:lumMod val="75000"/>
                      <a:lumOff val="25000"/>
                    </a:schemeClr>
                  </a:solidFill>
                </a:rPr>
                <a:t>Raual </a:t>
              </a:r>
              <a:r>
                <a:rPr lang="en-US" sz="1400" b="1" dirty="0" smtClean="0">
                  <a:solidFill>
                    <a:schemeClr val="tx1">
                      <a:lumMod val="65000"/>
                      <a:lumOff val="35000"/>
                    </a:schemeClr>
                  </a:solidFill>
                </a:rPr>
                <a:t>Dark</a:t>
              </a:r>
              <a:endParaRPr lang="en-US" sz="1400" b="1" dirty="0" smtClean="0">
                <a:solidFill>
                  <a:schemeClr val="tx1">
                    <a:lumMod val="85000"/>
                    <a:lumOff val="15000"/>
                  </a:schemeClr>
                </a:solidFill>
              </a:endParaRPr>
            </a:p>
            <a:p>
              <a:r>
                <a:rPr lang="en-US" sz="1400" b="1" dirty="0" smtClean="0">
                  <a:solidFill>
                    <a:schemeClr val="accent2"/>
                  </a:solidFill>
                </a:rPr>
                <a:t>ANALYTICS</a:t>
              </a:r>
              <a:endParaRPr lang="en-US" sz="1400" b="1" dirty="0" smtClean="0">
                <a:solidFill>
                  <a:schemeClr val="accent2"/>
                </a:solidFill>
              </a:endParaRPr>
            </a:p>
          </p:txBody>
        </p:sp>
        <p:sp>
          <p:nvSpPr>
            <p:cNvPr id="71" name="TextBox 70"/>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72" name="Oval 71"/>
            <p:cNvSpPr/>
            <p:nvPr/>
          </p:nvSpPr>
          <p:spPr>
            <a:xfrm>
              <a:off x="881369" y="1362003"/>
              <a:ext cx="1425270" cy="1354390"/>
            </a:xfrm>
            <a:prstGeom prst="ellipse">
              <a:avLst/>
            </a:prstGeom>
            <a:blipFill>
              <a:blip r:embed="rId1" cstate="print"/>
              <a:stretch>
                <a:fillRect/>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1890814" y="2353214"/>
              <a:ext cx="686790" cy="686790"/>
            </a:xfrm>
            <a:prstGeom prst="ellipse">
              <a:avLst/>
            </a:prstGeom>
            <a:solidFill>
              <a:schemeClr val="accent2"/>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2400" dirty="0" smtClean="0">
                  <a:latin typeface="FontAwesome" pitchFamily="2" charset="0"/>
                </a:rPr>
                <a:t></a:t>
              </a:r>
              <a:endParaRPr lang="en-US" sz="2400" dirty="0">
                <a:solidFill>
                  <a:schemeClr val="bg1"/>
                </a:solidFill>
                <a:latin typeface="FontAwesome" pitchFamily="2" charset="0"/>
              </a:endParaRPr>
            </a:p>
          </p:txBody>
        </p:sp>
      </p:grpSp>
      <p:sp>
        <p:nvSpPr>
          <p:cNvPr id="24" name="Slide Number Placeholder 2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7" name="Group 196"/>
          <p:cNvGrpSpPr/>
          <p:nvPr/>
        </p:nvGrpSpPr>
        <p:grpSpPr>
          <a:xfrm>
            <a:off x="5394374" y="913869"/>
            <a:ext cx="2028728" cy="3276536"/>
            <a:chOff x="3030538" y="2674938"/>
            <a:chExt cx="779463" cy="1258888"/>
          </a:xfrm>
          <a:solidFill>
            <a:schemeClr val="bg2"/>
          </a:solidFill>
        </p:grpSpPr>
        <p:sp>
          <p:nvSpPr>
            <p:cNvPr id="198"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99"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36" name="Title 35"/>
          <p:cNvSpPr>
            <a:spLocks noGrp="1"/>
          </p:cNvSpPr>
          <p:nvPr>
            <p:ph type="title"/>
          </p:nvPr>
        </p:nvSpPr>
        <p:spPr/>
        <p:txBody>
          <a:bodyPr/>
          <a:lstStyle/>
          <a:p>
            <a:r>
              <a:rPr lang="en-US" dirty="0" smtClean="0"/>
              <a:t>North America Map infographic</a:t>
            </a:r>
            <a:endParaRPr lang="en-US" dirty="0" smtClean="0"/>
          </a:p>
        </p:txBody>
      </p:sp>
      <p:sp>
        <p:nvSpPr>
          <p:cNvPr id="37" name="Text Placeholder 36"/>
          <p:cNvSpPr>
            <a:spLocks noGrp="1"/>
          </p:cNvSpPr>
          <p:nvPr>
            <p:ph type="body" sz="half" idx="2"/>
          </p:nvPr>
        </p:nvSpPr>
        <p:spPr/>
        <p:txBody>
          <a:bodyPr/>
          <a:lstStyle/>
          <a:p>
            <a:r>
              <a:rPr lang="en-US" dirty="0" smtClean="0">
                <a:solidFill>
                  <a:schemeClr val="bg1">
                    <a:lumMod val="50000"/>
                    <a:lumOff val="50000"/>
                  </a:schemeClr>
                </a:solidFill>
              </a:rPr>
              <a:t>Maps Infographic Data Design</a:t>
            </a:r>
            <a:endParaRPr lang="en-US" dirty="0" smtClean="0">
              <a:solidFill>
                <a:schemeClr val="bg1">
                  <a:lumMod val="50000"/>
                  <a:lumOff val="50000"/>
                </a:schemeClr>
              </a:solidFill>
            </a:endParaRPr>
          </a:p>
        </p:txBody>
      </p:sp>
      <p:sp>
        <p:nvSpPr>
          <p:cNvPr id="82" name="Slide Number Placeholder 81"/>
          <p:cNvSpPr>
            <a:spLocks noGrp="1"/>
          </p:cNvSpPr>
          <p:nvPr>
            <p:ph type="sldNum" sz="quarter" idx="12"/>
          </p:nvPr>
        </p:nvSpPr>
        <p:spPr>
          <a:prstGeom prst="rect">
            <a:avLst/>
          </a:prstGeom>
        </p:spPr>
        <p:txBody>
          <a:bodyPr/>
          <a:lstStyle/>
          <a:p>
            <a:fld id="{C136B7D2-B98C-44FD-8D04-7EC62A564975}" type="slidenum">
              <a:rPr lang="en-US" smtClean="0"/>
            </a:fld>
            <a:endParaRPr lang="en-US" dirty="0"/>
          </a:p>
        </p:txBody>
      </p:sp>
      <p:sp>
        <p:nvSpPr>
          <p:cNvPr id="1033" name="Freeform 9"/>
          <p:cNvSpPr/>
          <p:nvPr/>
        </p:nvSpPr>
        <p:spPr bwMode="auto">
          <a:xfrm>
            <a:off x="2565401" y="4518627"/>
            <a:ext cx="1588"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p>
        </p:txBody>
      </p:sp>
      <p:cxnSp>
        <p:nvCxnSpPr>
          <p:cNvPr id="110" name="Straight Connector 109"/>
          <p:cNvCxnSpPr/>
          <p:nvPr/>
        </p:nvCxnSpPr>
        <p:spPr>
          <a:xfrm flipV="1">
            <a:off x="4418940" y="1031539"/>
            <a:ext cx="0" cy="3179351"/>
          </a:xfrm>
          <a:prstGeom prst="line">
            <a:avLst/>
          </a:prstGeom>
          <a:ln w="19050">
            <a:solidFill>
              <a:schemeClr val="tx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5976047" y="2742672"/>
            <a:ext cx="618935" cy="618935"/>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5887117" y="3632191"/>
            <a:ext cx="342561" cy="342561"/>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flipH="1">
            <a:off x="6992958" y="1896306"/>
            <a:ext cx="231314" cy="231312"/>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5806431" y="1442497"/>
            <a:ext cx="453809" cy="45380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15"/>
          <p:cNvGrpSpPr/>
          <p:nvPr/>
        </p:nvGrpSpPr>
        <p:grpSpPr>
          <a:xfrm>
            <a:off x="4628509" y="1672566"/>
            <a:ext cx="1402086" cy="738734"/>
            <a:chOff x="1450647" y="2037108"/>
            <a:chExt cx="1452071" cy="765070"/>
          </a:xfrm>
        </p:grpSpPr>
        <p:cxnSp>
          <p:nvCxnSpPr>
            <p:cNvPr id="117" name="Straight Connector 116"/>
            <p:cNvCxnSpPr/>
            <p:nvPr/>
          </p:nvCxnSpPr>
          <p:spPr>
            <a:xfrm flipH="1">
              <a:off x="2079660" y="2037108"/>
              <a:ext cx="823058" cy="534642"/>
            </a:xfrm>
            <a:prstGeom prst="line">
              <a:avLst/>
            </a:prstGeom>
            <a:ln w="19050">
              <a:solidFill>
                <a:schemeClr val="tx2"/>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
            <p:cNvSpPr txBox="1"/>
            <p:nvPr/>
          </p:nvSpPr>
          <p:spPr>
            <a:xfrm>
              <a:off x="1450647"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0" name="Text Placeholder 3"/>
            <p:cNvSpPr txBox="1"/>
            <p:nvPr/>
          </p:nvSpPr>
          <p:spPr>
            <a:xfrm>
              <a:off x="1662124"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60%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7" name="Group 120"/>
          <p:cNvGrpSpPr/>
          <p:nvPr/>
        </p:nvGrpSpPr>
        <p:grpSpPr>
          <a:xfrm>
            <a:off x="7109475" y="893433"/>
            <a:ext cx="1183138" cy="1117007"/>
            <a:chOff x="969865" y="2347162"/>
            <a:chExt cx="1225317" cy="1156828"/>
          </a:xfrm>
        </p:grpSpPr>
        <p:cxnSp>
          <p:nvCxnSpPr>
            <p:cNvPr id="122" name="Straight Connector 121"/>
            <p:cNvCxnSpPr/>
            <p:nvPr/>
          </p:nvCxnSpPr>
          <p:spPr>
            <a:xfrm flipH="1">
              <a:off x="969865" y="2581226"/>
              <a:ext cx="480782" cy="922764"/>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50647" y="2571750"/>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4" name="Text Placeholder 3"/>
            <p:cNvSpPr txBox="1"/>
            <p:nvPr/>
          </p:nvSpPr>
          <p:spPr>
            <a:xfrm>
              <a:off x="1493323" y="2617512"/>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5" name="Text Placeholder 3"/>
            <p:cNvSpPr txBox="1"/>
            <p:nvPr/>
          </p:nvSpPr>
          <p:spPr>
            <a:xfrm>
              <a:off x="1704800" y="2347162"/>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20%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8" name="Group 125"/>
          <p:cNvGrpSpPr/>
          <p:nvPr/>
        </p:nvGrpSpPr>
        <p:grpSpPr>
          <a:xfrm>
            <a:off x="4867341" y="3058952"/>
            <a:ext cx="1416802" cy="738734"/>
            <a:chOff x="1497999" y="1981867"/>
            <a:chExt cx="1467311" cy="765070"/>
          </a:xfrm>
        </p:grpSpPr>
        <p:cxnSp>
          <p:nvCxnSpPr>
            <p:cNvPr id="127" name="Straight Connector 126"/>
            <p:cNvCxnSpPr/>
            <p:nvPr/>
          </p:nvCxnSpPr>
          <p:spPr>
            <a:xfrm flipH="1">
              <a:off x="1497999" y="2516509"/>
              <a:ext cx="644254"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8" name="Text Placeholder 3"/>
            <p:cNvSpPr txBox="1"/>
            <p:nvPr/>
          </p:nvSpPr>
          <p:spPr>
            <a:xfrm>
              <a:off x="1497999" y="2562271"/>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29" name="Text Placeholder 3"/>
            <p:cNvSpPr txBox="1"/>
            <p:nvPr/>
          </p:nvSpPr>
          <p:spPr>
            <a:xfrm>
              <a:off x="1714276" y="2295212"/>
              <a:ext cx="26930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90%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130" name="Straight Connector 129"/>
            <p:cNvCxnSpPr/>
            <p:nvPr/>
          </p:nvCxnSpPr>
          <p:spPr>
            <a:xfrm flipH="1">
              <a:off x="2142252" y="1981867"/>
              <a:ext cx="823058" cy="534642"/>
            </a:xfrm>
            <a:prstGeom prst="line">
              <a:avLst/>
            </a:prstGeom>
            <a:ln w="19050">
              <a:solidFill>
                <a:schemeClr val="tx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9" name="Group 130"/>
          <p:cNvGrpSpPr/>
          <p:nvPr/>
        </p:nvGrpSpPr>
        <p:grpSpPr>
          <a:xfrm>
            <a:off x="6060862" y="3607099"/>
            <a:ext cx="1025861" cy="397898"/>
            <a:chOff x="972019" y="2384111"/>
            <a:chExt cx="1062433" cy="412083"/>
          </a:xfrm>
        </p:grpSpPr>
        <p:cxnSp>
          <p:nvCxnSpPr>
            <p:cNvPr id="132" name="Straight Connector 13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1329232" y="2611527"/>
              <a:ext cx="701859" cy="1846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3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181" name="Group 180"/>
          <p:cNvGrpSpPr/>
          <p:nvPr/>
        </p:nvGrpSpPr>
        <p:grpSpPr>
          <a:xfrm flipH="1">
            <a:off x="5906879" y="2161686"/>
            <a:ext cx="501859" cy="580986"/>
            <a:chOff x="5028984" y="2913471"/>
            <a:chExt cx="735013" cy="850900"/>
          </a:xfrm>
        </p:grpSpPr>
        <p:sp>
          <p:nvSpPr>
            <p:cNvPr id="182"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83" name="Oval 7"/>
            <p:cNvSpPr>
              <a:spLocks noChangeArrowheads="1"/>
            </p:cNvSpPr>
            <p:nvPr/>
          </p:nvSpPr>
          <p:spPr bwMode="auto">
            <a:xfrm>
              <a:off x="5198847" y="3107146"/>
              <a:ext cx="565150" cy="566737"/>
            </a:xfrm>
            <a:prstGeom prst="ellipse">
              <a:avLst/>
            </a:prstGeom>
            <a:solidFill>
              <a:schemeClr val="accent3">
                <a:lumMod val="75000"/>
              </a:schemeClr>
            </a:solidFill>
            <a:ln w="9525">
              <a:noFill/>
              <a:round/>
            </a:ln>
          </p:spPr>
          <p:txBody>
            <a:bodyPr vert="horz" wrap="square" lIns="91440" tIns="45720" rIns="91440" bIns="45720" numCol="1" anchor="t" anchorCtr="0" compatLnSpc="1"/>
            <a:lstStyle/>
            <a:p>
              <a:endParaRPr lang="en-US"/>
            </a:p>
          </p:txBody>
        </p:sp>
        <p:sp>
          <p:nvSpPr>
            <p:cNvPr id="184"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85" name="Oval 14"/>
            <p:cNvSpPr>
              <a:spLocks noChangeArrowheads="1"/>
            </p:cNvSpPr>
            <p:nvPr/>
          </p:nvSpPr>
          <p:spPr bwMode="auto">
            <a:xfrm>
              <a:off x="5028984" y="2913471"/>
              <a:ext cx="406400" cy="636587"/>
            </a:xfrm>
            <a:prstGeom prst="ellipse">
              <a:avLst/>
            </a:pr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191" name="Group 190"/>
          <p:cNvGrpSpPr/>
          <p:nvPr/>
        </p:nvGrpSpPr>
        <p:grpSpPr>
          <a:xfrm flipH="1">
            <a:off x="6368193" y="1376990"/>
            <a:ext cx="442845" cy="513808"/>
            <a:chOff x="3243047" y="2856321"/>
            <a:chExt cx="782637" cy="908050"/>
          </a:xfrm>
        </p:grpSpPr>
        <p:sp>
          <p:nvSpPr>
            <p:cNvPr id="192" name="Rectangle 18"/>
            <p:cNvSpPr>
              <a:spLocks noChangeArrowheads="1"/>
            </p:cNvSpPr>
            <p:nvPr/>
          </p:nvSpPr>
          <p:spPr bwMode="auto">
            <a:xfrm>
              <a:off x="3546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3" name="Oval 19"/>
            <p:cNvSpPr>
              <a:spLocks noChangeArrowheads="1"/>
            </p:cNvSpPr>
            <p:nvPr/>
          </p:nvSpPr>
          <p:spPr bwMode="auto">
            <a:xfrm>
              <a:off x="3243047" y="2972209"/>
              <a:ext cx="658813" cy="657225"/>
            </a:xfrm>
            <a:prstGeom prst="ellipse">
              <a:avLst/>
            </a:prstGeom>
            <a:solidFill>
              <a:schemeClr val="accent3">
                <a:lumMod val="60000"/>
                <a:lumOff val="40000"/>
              </a:schemeClr>
            </a:solidFill>
            <a:ln w="9525">
              <a:noFill/>
              <a:round/>
            </a:ln>
          </p:spPr>
          <p:txBody>
            <a:bodyPr vert="horz" wrap="square" lIns="91440" tIns="45720" rIns="91440" bIns="45720" numCol="1" anchor="t" anchorCtr="0" compatLnSpc="1"/>
            <a:lstStyle/>
            <a:p>
              <a:endParaRPr lang="en-US"/>
            </a:p>
          </p:txBody>
        </p:sp>
        <p:sp>
          <p:nvSpPr>
            <p:cNvPr id="194" name="Rectangle 27"/>
            <p:cNvSpPr>
              <a:spLocks noChangeArrowheads="1"/>
            </p:cNvSpPr>
            <p:nvPr/>
          </p:nvSpPr>
          <p:spPr bwMode="auto">
            <a:xfrm>
              <a:off x="3763747"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95" name="Oval 28"/>
            <p:cNvSpPr>
              <a:spLocks noChangeArrowheads="1"/>
            </p:cNvSpPr>
            <p:nvPr/>
          </p:nvSpPr>
          <p:spPr bwMode="auto">
            <a:xfrm>
              <a:off x="3549434" y="2856321"/>
              <a:ext cx="476250" cy="477837"/>
            </a:xfrm>
            <a:prstGeom prst="ellipse">
              <a:avLst/>
            </a:prstGeom>
            <a:solidFill>
              <a:schemeClr val="accent4">
                <a:lumMod val="75000"/>
              </a:schemeClr>
            </a:solidFill>
            <a:ln w="9525">
              <a:noFill/>
              <a:round/>
            </a:ln>
          </p:spPr>
          <p:txBody>
            <a:bodyPr vert="horz" wrap="square" lIns="91440" tIns="45720" rIns="91440" bIns="45720" numCol="1" anchor="t" anchorCtr="0" compatLnSpc="1"/>
            <a:lstStyle/>
            <a:p>
              <a:endParaRPr lang="en-US"/>
            </a:p>
          </p:txBody>
        </p:sp>
      </p:grpSp>
      <p:sp>
        <p:nvSpPr>
          <p:cNvPr id="200" name="Oval 199"/>
          <p:cNvSpPr/>
          <p:nvPr/>
        </p:nvSpPr>
        <p:spPr>
          <a:xfrm>
            <a:off x="6609976" y="2567224"/>
            <a:ext cx="342561" cy="342561"/>
          </a:xfrm>
          <a:prstGeom prst="ellipse">
            <a:avLst/>
          </a:prstGeom>
          <a:solidFill>
            <a:schemeClr val="tx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1" name="Group 130"/>
          <p:cNvGrpSpPr/>
          <p:nvPr/>
        </p:nvGrpSpPr>
        <p:grpSpPr>
          <a:xfrm>
            <a:off x="6783721" y="2542134"/>
            <a:ext cx="1034696" cy="401076"/>
            <a:chOff x="972019" y="2384111"/>
            <a:chExt cx="1071583" cy="415374"/>
          </a:xfrm>
        </p:grpSpPr>
        <p:cxnSp>
          <p:nvCxnSpPr>
            <p:cNvPr id="202" name="Straight Connector 201"/>
            <p:cNvCxnSpPr/>
            <p:nvPr/>
          </p:nvCxnSpPr>
          <p:spPr>
            <a:xfrm flipH="1">
              <a:off x="972019" y="2592414"/>
              <a:ext cx="1062433" cy="0"/>
            </a:xfrm>
            <a:prstGeom prst="line">
              <a:avLst/>
            </a:prstGeom>
            <a:ln w="19050">
              <a:solidFill>
                <a:schemeClr val="tx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03" name="Text Placeholder 3"/>
            <p:cNvSpPr txBox="1"/>
            <p:nvPr/>
          </p:nvSpPr>
          <p:spPr>
            <a:xfrm>
              <a:off x="1316722" y="2608236"/>
              <a:ext cx="726880"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04" name="Text Placeholder 3"/>
            <p:cNvSpPr txBox="1"/>
            <p:nvPr/>
          </p:nvSpPr>
          <p:spPr>
            <a:xfrm>
              <a:off x="1540709" y="2384111"/>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50%</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grpSp>
      <p:grpSp>
        <p:nvGrpSpPr>
          <p:cNvPr id="83" name="Group 47"/>
          <p:cNvGrpSpPr/>
          <p:nvPr/>
        </p:nvGrpSpPr>
        <p:grpSpPr>
          <a:xfrm>
            <a:off x="1975546" y="4505955"/>
            <a:ext cx="5192908" cy="197254"/>
            <a:chOff x="2221306" y="3931835"/>
            <a:chExt cx="5192908" cy="197254"/>
          </a:xfrm>
        </p:grpSpPr>
        <p:grpSp>
          <p:nvGrpSpPr>
            <p:cNvPr id="84" name="Group 50"/>
            <p:cNvGrpSpPr/>
            <p:nvPr/>
          </p:nvGrpSpPr>
          <p:grpSpPr>
            <a:xfrm>
              <a:off x="2221306" y="3931835"/>
              <a:ext cx="1181084" cy="194452"/>
              <a:chOff x="2221306" y="3914656"/>
              <a:chExt cx="1181084" cy="194452"/>
            </a:xfrm>
          </p:grpSpPr>
          <p:sp>
            <p:nvSpPr>
              <p:cNvPr id="94" name="TextBox 93"/>
              <p:cNvSpPr txBox="1"/>
              <p:nvPr/>
            </p:nvSpPr>
            <p:spPr>
              <a:xfrm>
                <a:off x="2456617" y="3934938"/>
                <a:ext cx="94577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CONSTRUCTION</a:t>
                </a:r>
                <a:endParaRPr lang="en-US" sz="1100" b="1" dirty="0">
                  <a:solidFill>
                    <a:schemeClr val="tx1">
                      <a:lumMod val="75000"/>
                      <a:lumOff val="25000"/>
                    </a:schemeClr>
                  </a:solidFill>
                </a:endParaRPr>
              </a:p>
            </p:txBody>
          </p:sp>
          <p:sp>
            <p:nvSpPr>
              <p:cNvPr id="95" name="Rounded Rectangle 94"/>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45"/>
            <p:cNvGrpSpPr/>
            <p:nvPr/>
          </p:nvGrpSpPr>
          <p:grpSpPr>
            <a:xfrm>
              <a:off x="3599144" y="3931835"/>
              <a:ext cx="812241" cy="194452"/>
              <a:chOff x="3776442" y="3947915"/>
              <a:chExt cx="812241" cy="194452"/>
            </a:xfrm>
          </p:grpSpPr>
          <p:sp>
            <p:nvSpPr>
              <p:cNvPr id="92" name="TextBox 91"/>
              <p:cNvSpPr txBox="1"/>
              <p:nvPr/>
            </p:nvSpPr>
            <p:spPr>
              <a:xfrm>
                <a:off x="4021220" y="3968197"/>
                <a:ext cx="567463"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ANALYSIS</a:t>
                </a:r>
                <a:endParaRPr lang="en-US" sz="1100" b="1" dirty="0">
                  <a:solidFill>
                    <a:schemeClr val="tx1">
                      <a:lumMod val="75000"/>
                      <a:lumOff val="25000"/>
                    </a:schemeClr>
                  </a:solidFill>
                </a:endParaRPr>
              </a:p>
            </p:txBody>
          </p:sp>
          <p:sp>
            <p:nvSpPr>
              <p:cNvPr id="93" name="Rounded Rectangle 92"/>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37"/>
            <p:cNvGrpSpPr/>
            <p:nvPr/>
          </p:nvGrpSpPr>
          <p:grpSpPr>
            <a:xfrm>
              <a:off x="4664700" y="3931835"/>
              <a:ext cx="1156802" cy="194452"/>
              <a:chOff x="4725932" y="3949014"/>
              <a:chExt cx="1156802" cy="194452"/>
            </a:xfrm>
          </p:grpSpPr>
          <p:sp>
            <p:nvSpPr>
              <p:cNvPr id="90" name="TextBox 89"/>
              <p:cNvSpPr txBox="1"/>
              <p:nvPr/>
            </p:nvSpPr>
            <p:spPr>
              <a:xfrm>
                <a:off x="4962610" y="3966831"/>
                <a:ext cx="920124"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IMPROVEMENT</a:t>
                </a:r>
                <a:endParaRPr lang="en-US" sz="1100" b="1" dirty="0">
                  <a:solidFill>
                    <a:schemeClr val="tx1">
                      <a:lumMod val="75000"/>
                      <a:lumOff val="25000"/>
                    </a:schemeClr>
                  </a:solidFill>
                </a:endParaRPr>
              </a:p>
            </p:txBody>
          </p:sp>
          <p:sp>
            <p:nvSpPr>
              <p:cNvPr id="91" name="Rounded Rectangle 90"/>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41"/>
            <p:cNvGrpSpPr/>
            <p:nvPr/>
          </p:nvGrpSpPr>
          <p:grpSpPr>
            <a:xfrm>
              <a:off x="6077268" y="3931835"/>
              <a:ext cx="1336946" cy="197254"/>
              <a:chOff x="6077268" y="3949014"/>
              <a:chExt cx="1336946" cy="197254"/>
            </a:xfrm>
          </p:grpSpPr>
          <p:sp>
            <p:nvSpPr>
              <p:cNvPr id="88" name="TextBox 87"/>
              <p:cNvSpPr txBox="1"/>
              <p:nvPr/>
            </p:nvSpPr>
            <p:spPr>
              <a:xfrm>
                <a:off x="6319362" y="3976991"/>
                <a:ext cx="1094852" cy="169277"/>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RECONSTRUCTION</a:t>
                </a:r>
                <a:endParaRPr lang="en-US" sz="1100" b="1" dirty="0">
                  <a:solidFill>
                    <a:schemeClr val="tx1">
                      <a:lumMod val="75000"/>
                      <a:lumOff val="25000"/>
                    </a:schemeClr>
                  </a:solidFill>
                </a:endParaRPr>
              </a:p>
            </p:txBody>
          </p:sp>
          <p:sp>
            <p:nvSpPr>
              <p:cNvPr id="89" name="Rounded Rectangle 88"/>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6" name="TextBox 95"/>
          <p:cNvSpPr txBox="1"/>
          <p:nvPr/>
        </p:nvSpPr>
        <p:spPr>
          <a:xfrm>
            <a:off x="714881" y="867134"/>
            <a:ext cx="3684298" cy="954107"/>
          </a:xfrm>
          <a:prstGeom prst="rect">
            <a:avLst/>
          </a:prstGeom>
          <a:noFill/>
        </p:spPr>
        <p:txBody>
          <a:bodyPr wrap="square" rtlCol="0">
            <a:spAutoFit/>
          </a:bodyPr>
          <a:lstStyle/>
          <a:p>
            <a:r>
              <a:rPr lang="en-US" sz="1600" b="1" dirty="0" smtClean="0">
                <a:solidFill>
                  <a:schemeClr val="tx1">
                    <a:lumMod val="75000"/>
                    <a:lumOff val="25000"/>
                  </a:schemeClr>
                </a:solidFill>
              </a:rPr>
              <a:t>DESCRIPTION</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grpSp>
        <p:nvGrpSpPr>
          <p:cNvPr id="97" name="Group 96"/>
          <p:cNvGrpSpPr/>
          <p:nvPr/>
        </p:nvGrpSpPr>
        <p:grpSpPr>
          <a:xfrm>
            <a:off x="845165" y="3835730"/>
            <a:ext cx="3355738" cy="430887"/>
            <a:chOff x="4033795" y="1256351"/>
            <a:chExt cx="3355738" cy="430887"/>
          </a:xfrm>
        </p:grpSpPr>
        <p:sp>
          <p:nvSpPr>
            <p:cNvPr id="98" name="Text Placeholder 3"/>
            <p:cNvSpPr txBox="1"/>
            <p:nvPr/>
          </p:nvSpPr>
          <p:spPr>
            <a:xfrm>
              <a:off x="4399179" y="1323734"/>
              <a:ext cx="2990354"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 alteration in some form, by injected.</a:t>
              </a:r>
              <a:endParaRPr lang="en-US" sz="1000" dirty="0">
                <a:solidFill>
                  <a:schemeClr val="tx1">
                    <a:lumMod val="65000"/>
                    <a:lumOff val="35000"/>
                  </a:schemeClr>
                </a:solidFill>
              </a:endParaRPr>
            </a:p>
          </p:txBody>
        </p:sp>
        <p:sp>
          <p:nvSpPr>
            <p:cNvPr id="99" name="Rectangle 98"/>
            <p:cNvSpPr/>
            <p:nvPr/>
          </p:nvSpPr>
          <p:spPr>
            <a:xfrm>
              <a:off x="4033795" y="125635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aphicFrame>
        <p:nvGraphicFramePr>
          <p:cNvPr id="100" name="Chart 99"/>
          <p:cNvGraphicFramePr/>
          <p:nvPr/>
        </p:nvGraphicFramePr>
        <p:xfrm>
          <a:off x="714881" y="2648495"/>
          <a:ext cx="3684298" cy="1108505"/>
        </p:xfrm>
        <a:graphic>
          <a:graphicData uri="http://schemas.openxmlformats.org/drawingml/2006/chart">
            <c:chart xmlns:c="http://schemas.openxmlformats.org/drawingml/2006/chart" xmlns:r="http://schemas.openxmlformats.org/officeDocument/2006/relationships" r:id="rId1"/>
          </a:graphicData>
        </a:graphic>
      </p:graphicFrame>
      <p:grpSp>
        <p:nvGrpSpPr>
          <p:cNvPr id="101" name="Group 100"/>
          <p:cNvGrpSpPr/>
          <p:nvPr/>
        </p:nvGrpSpPr>
        <p:grpSpPr>
          <a:xfrm>
            <a:off x="851733" y="1995680"/>
            <a:ext cx="2097111" cy="540874"/>
            <a:chOff x="4884738" y="2176055"/>
            <a:chExt cx="2097111" cy="540874"/>
          </a:xfrm>
        </p:grpSpPr>
        <p:grpSp>
          <p:nvGrpSpPr>
            <p:cNvPr id="111" name="Group 93"/>
            <p:cNvGrpSpPr/>
            <p:nvPr/>
          </p:nvGrpSpPr>
          <p:grpSpPr>
            <a:xfrm>
              <a:off x="4884738" y="2176055"/>
              <a:ext cx="996228" cy="540874"/>
              <a:chOff x="4244710" y="1905618"/>
              <a:chExt cx="996228" cy="540874"/>
            </a:xfrm>
          </p:grpSpPr>
          <p:sp>
            <p:nvSpPr>
              <p:cNvPr id="138" name="TextBox 137"/>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39" name="Group 90"/>
              <p:cNvGrpSpPr>
                <a:grpSpLocks noChangeAspect="1"/>
              </p:cNvGrpSpPr>
              <p:nvPr/>
            </p:nvGrpSpPr>
            <p:grpSpPr>
              <a:xfrm>
                <a:off x="4244710" y="1905618"/>
                <a:ext cx="540876" cy="540874"/>
                <a:chOff x="4046972" y="1821242"/>
                <a:chExt cx="751216" cy="751214"/>
              </a:xfrm>
            </p:grpSpPr>
            <p:sp>
              <p:nvSpPr>
                <p:cNvPr id="140" name="Oval 139"/>
                <p:cNvSpPr/>
                <p:nvPr/>
              </p:nvSpPr>
              <p:spPr>
                <a:xfrm>
                  <a:off x="4046972"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79"/>
                <p:cNvGrpSpPr/>
                <p:nvPr/>
              </p:nvGrpSpPr>
              <p:grpSpPr>
                <a:xfrm>
                  <a:off x="4321607" y="1938430"/>
                  <a:ext cx="201944" cy="516839"/>
                  <a:chOff x="5054600" y="1652588"/>
                  <a:chExt cx="187325" cy="479424"/>
                </a:xfrm>
                <a:solidFill>
                  <a:schemeClr val="bg1"/>
                </a:solidFill>
              </p:grpSpPr>
              <p:sp>
                <p:nvSpPr>
                  <p:cNvPr id="14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4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16" name="Group 94"/>
            <p:cNvGrpSpPr/>
            <p:nvPr/>
          </p:nvGrpSpPr>
          <p:grpSpPr>
            <a:xfrm>
              <a:off x="5973767" y="2176055"/>
              <a:ext cx="1008082" cy="540874"/>
              <a:chOff x="5644120" y="1905618"/>
              <a:chExt cx="1008082" cy="540874"/>
            </a:xfrm>
          </p:grpSpPr>
          <p:grpSp>
            <p:nvGrpSpPr>
              <p:cNvPr id="121" name="Group 91"/>
              <p:cNvGrpSpPr>
                <a:grpSpLocks noChangeAspect="1"/>
              </p:cNvGrpSpPr>
              <p:nvPr/>
            </p:nvGrpSpPr>
            <p:grpSpPr>
              <a:xfrm>
                <a:off x="5644120" y="1905618"/>
                <a:ext cx="540876" cy="540874"/>
                <a:chOff x="5397701" y="1821242"/>
                <a:chExt cx="751216" cy="751214"/>
              </a:xfrm>
            </p:grpSpPr>
            <p:sp>
              <p:nvSpPr>
                <p:cNvPr id="131" name="Oval 130"/>
                <p:cNvSpPr/>
                <p:nvPr/>
              </p:nvSpPr>
              <p:spPr>
                <a:xfrm>
                  <a:off x="5397701" y="1821242"/>
                  <a:ext cx="751216" cy="75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5" name="Group 184"/>
                <p:cNvGrpSpPr/>
                <p:nvPr/>
              </p:nvGrpSpPr>
              <p:grpSpPr>
                <a:xfrm>
                  <a:off x="5653812" y="1940307"/>
                  <a:ext cx="238995" cy="513085"/>
                  <a:chOff x="6213475" y="1668463"/>
                  <a:chExt cx="227013" cy="487362"/>
                </a:xfrm>
                <a:solidFill>
                  <a:schemeClr val="bg1"/>
                </a:solidFill>
              </p:grpSpPr>
              <p:sp>
                <p:nvSpPr>
                  <p:cNvPr id="13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26" name="TextBox 125"/>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p:cTn id="7" dur="500" fill="hold"/>
                                        <p:tgtEl>
                                          <p:spTgt spid="197"/>
                                        </p:tgtEl>
                                        <p:attrNameLst>
                                          <p:attrName>ppt_w</p:attrName>
                                        </p:attrNameLst>
                                      </p:cBhvr>
                                      <p:tavLst>
                                        <p:tav tm="0">
                                          <p:val>
                                            <p:fltVal val="0"/>
                                          </p:val>
                                        </p:tav>
                                        <p:tav tm="100000">
                                          <p:val>
                                            <p:strVal val="#ppt_w"/>
                                          </p:val>
                                        </p:tav>
                                      </p:tavLst>
                                    </p:anim>
                                    <p:anim calcmode="lin" valueType="num">
                                      <p:cBhvr>
                                        <p:cTn id="8" dur="500" fill="hold"/>
                                        <p:tgtEl>
                                          <p:spTgt spid="1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slide(fromBottom)">
                                      <p:cBhvr>
                                        <p:cTn id="12" dur="500"/>
                                        <p:tgtEl>
                                          <p:spTgt spid="191"/>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slide(fromBottom)">
                                      <p:cBhvr>
                                        <p:cTn id="16" dur="500"/>
                                        <p:tgtEl>
                                          <p:spTgt spid="181"/>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Left)">
                                      <p:cBhvr>
                                        <p:cTn id="25" dur="500"/>
                                        <p:tgtEl>
                                          <p:spTgt spid="18"/>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500" fill="hold"/>
                                        <p:tgtEl>
                                          <p:spTgt spid="115"/>
                                        </p:tgtEl>
                                        <p:attrNameLst>
                                          <p:attrName>ppt_w</p:attrName>
                                        </p:attrNameLst>
                                      </p:cBhvr>
                                      <p:tavLst>
                                        <p:tav tm="0">
                                          <p:val>
                                            <p:fltVal val="0"/>
                                          </p:val>
                                        </p:tav>
                                        <p:tav tm="100000">
                                          <p:val>
                                            <p:strVal val="#ppt_w"/>
                                          </p:val>
                                        </p:tav>
                                      </p:tavLst>
                                    </p:anim>
                                    <p:anim calcmode="lin" valueType="num">
                                      <p:cBhvr>
                                        <p:cTn id="30" dur="500" fill="hold"/>
                                        <p:tgtEl>
                                          <p:spTgt spid="115"/>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500"/>
                                        <p:tgtEl>
                                          <p:spTgt spid="19"/>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200"/>
                                        </p:tgtEl>
                                        <p:attrNameLst>
                                          <p:attrName>style.visibility</p:attrName>
                                        </p:attrNameLst>
                                      </p:cBhvr>
                                      <p:to>
                                        <p:strVal val="visible"/>
                                      </p:to>
                                    </p:set>
                                    <p:anim calcmode="lin" valueType="num">
                                      <p:cBhvr>
                                        <p:cTn id="47" dur="500" fill="hold"/>
                                        <p:tgtEl>
                                          <p:spTgt spid="200"/>
                                        </p:tgtEl>
                                        <p:attrNameLst>
                                          <p:attrName>ppt_w</p:attrName>
                                        </p:attrNameLst>
                                      </p:cBhvr>
                                      <p:tavLst>
                                        <p:tav tm="0">
                                          <p:val>
                                            <p:fltVal val="0"/>
                                          </p:val>
                                        </p:tav>
                                        <p:tav tm="100000">
                                          <p:val>
                                            <p:strVal val="#ppt_w"/>
                                          </p:val>
                                        </p:tav>
                                      </p:tavLst>
                                    </p:anim>
                                    <p:anim calcmode="lin" valueType="num">
                                      <p:cBhvr>
                                        <p:cTn id="48" dur="500" fill="hold"/>
                                        <p:tgtEl>
                                          <p:spTgt spid="200"/>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18" presetClass="entr" presetSubtype="3" fill="hold" nodeType="afterEffect">
                                  <p:stCondLst>
                                    <p:cond delay="0"/>
                                  </p:stCondLst>
                                  <p:childTnLst>
                                    <p:set>
                                      <p:cBhvr>
                                        <p:cTn id="51" dur="1" fill="hold">
                                          <p:stCondLst>
                                            <p:cond delay="0"/>
                                          </p:stCondLst>
                                        </p:cTn>
                                        <p:tgtEl>
                                          <p:spTgt spid="201"/>
                                        </p:tgtEl>
                                        <p:attrNameLst>
                                          <p:attrName>style.visibility</p:attrName>
                                        </p:attrNameLst>
                                      </p:cBhvr>
                                      <p:to>
                                        <p:strVal val="visible"/>
                                      </p:to>
                                    </p:set>
                                    <p:animEffect transition="in" filter="strips(upRight)">
                                      <p:cBhvr>
                                        <p:cTn id="52" dur="500"/>
                                        <p:tgtEl>
                                          <p:spTgt spid="201"/>
                                        </p:tgtEl>
                                      </p:cBhvr>
                                    </p:animEffect>
                                  </p:childTnLst>
                                </p:cTn>
                              </p:par>
                            </p:childTnLst>
                          </p:cTn>
                        </p:par>
                        <p:par>
                          <p:cTn id="53" fill="hold">
                            <p:stCondLst>
                              <p:cond delay="5500"/>
                            </p:stCondLst>
                            <p:childTnLst>
                              <p:par>
                                <p:cTn id="54" presetID="49" presetClass="entr" presetSubtype="0" decel="100000" fill="hold" grpId="0" nodeType="after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p:cTn id="56" dur="500" fill="hold"/>
                                        <p:tgtEl>
                                          <p:spTgt spid="114"/>
                                        </p:tgtEl>
                                        <p:attrNameLst>
                                          <p:attrName>ppt_w</p:attrName>
                                        </p:attrNameLst>
                                      </p:cBhvr>
                                      <p:tavLst>
                                        <p:tav tm="0">
                                          <p:val>
                                            <p:fltVal val="0"/>
                                          </p:val>
                                        </p:tav>
                                        <p:tav tm="100000">
                                          <p:val>
                                            <p:strVal val="#ppt_w"/>
                                          </p:val>
                                        </p:tav>
                                      </p:tavLst>
                                    </p:anim>
                                    <p:anim calcmode="lin" valueType="num">
                                      <p:cBhvr>
                                        <p:cTn id="57" dur="500" fill="hold"/>
                                        <p:tgtEl>
                                          <p:spTgt spid="114"/>
                                        </p:tgtEl>
                                        <p:attrNameLst>
                                          <p:attrName>ppt_h</p:attrName>
                                        </p:attrNameLst>
                                      </p:cBhvr>
                                      <p:tavLst>
                                        <p:tav tm="0">
                                          <p:val>
                                            <p:fltVal val="0"/>
                                          </p:val>
                                        </p:tav>
                                        <p:tav tm="100000">
                                          <p:val>
                                            <p:strVal val="#ppt_h"/>
                                          </p:val>
                                        </p:tav>
                                      </p:tavLst>
                                    </p:anim>
                                    <p:anim calcmode="lin" valueType="num">
                                      <p:cBhvr>
                                        <p:cTn id="58" dur="500" fill="hold"/>
                                        <p:tgtEl>
                                          <p:spTgt spid="114"/>
                                        </p:tgtEl>
                                        <p:attrNameLst>
                                          <p:attrName>style.rotation</p:attrName>
                                        </p:attrNameLst>
                                      </p:cBhvr>
                                      <p:tavLst>
                                        <p:tav tm="0">
                                          <p:val>
                                            <p:fltVal val="360"/>
                                          </p:val>
                                        </p:tav>
                                        <p:tav tm="100000">
                                          <p:val>
                                            <p:fltVal val="0"/>
                                          </p:val>
                                        </p:tav>
                                      </p:tavLst>
                                    </p:anim>
                                    <p:animEffect transition="in" filter="fade">
                                      <p:cBhvr>
                                        <p:cTn id="59" dur="500"/>
                                        <p:tgtEl>
                                          <p:spTgt spid="114"/>
                                        </p:tgtEl>
                                      </p:cBhvr>
                                    </p:animEffect>
                                  </p:childTnLst>
                                </p:cTn>
                              </p:par>
                            </p:childTnLst>
                          </p:cTn>
                        </p:par>
                        <p:par>
                          <p:cTn id="60" fill="hold">
                            <p:stCondLst>
                              <p:cond delay="6000"/>
                            </p:stCondLst>
                            <p:childTnLst>
                              <p:par>
                                <p:cTn id="61" presetID="18" presetClass="entr" presetSubtype="3"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upRight)">
                                      <p:cBhvr>
                                        <p:cTn id="63" dur="500"/>
                                        <p:tgtEl>
                                          <p:spTgt spid="17"/>
                                        </p:tgtEl>
                                      </p:cBhvr>
                                    </p:animEffect>
                                  </p:childTnLst>
                                </p:cTn>
                              </p:par>
                            </p:childTnLst>
                          </p:cTn>
                        </p:par>
                        <p:par>
                          <p:cTn id="64" fill="hold">
                            <p:stCondLst>
                              <p:cond delay="6500"/>
                            </p:stCondLst>
                            <p:childTnLst>
                              <p:par>
                                <p:cTn id="65" presetID="18" presetClass="entr" presetSubtype="3" fill="hold" nodeType="after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strips(upRight)">
                                      <p:cBhvr>
                                        <p:cTn id="67" dur="500"/>
                                        <p:tgtEl>
                                          <p:spTgt spid="110"/>
                                        </p:tgtEl>
                                      </p:cBhvr>
                                    </p:animEffect>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slide(fromBottom)">
                                      <p:cBhvr>
                                        <p:cTn id="71" dur="500"/>
                                        <p:tgtEl>
                                          <p:spTgt spid="96"/>
                                        </p:tgtEl>
                                      </p:cBhvr>
                                    </p:animEffect>
                                  </p:childTnLst>
                                </p:cTn>
                              </p:par>
                            </p:childTnLst>
                          </p:cTn>
                        </p:par>
                        <p:par>
                          <p:cTn id="72" fill="hold">
                            <p:stCondLst>
                              <p:cond delay="7500"/>
                            </p:stCondLst>
                            <p:childTnLst>
                              <p:par>
                                <p:cTn id="73" presetID="2" presetClass="entr" presetSubtype="8" accel="50000" decel="50000" fill="hold" nodeType="after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500" fill="hold"/>
                                        <p:tgtEl>
                                          <p:spTgt spid="101"/>
                                        </p:tgtEl>
                                        <p:attrNameLst>
                                          <p:attrName>ppt_x</p:attrName>
                                        </p:attrNameLst>
                                      </p:cBhvr>
                                      <p:tavLst>
                                        <p:tav tm="0">
                                          <p:val>
                                            <p:strVal val="0-#ppt_w/2"/>
                                          </p:val>
                                        </p:tav>
                                        <p:tav tm="100000">
                                          <p:val>
                                            <p:strVal val="#ppt_x"/>
                                          </p:val>
                                        </p:tav>
                                      </p:tavLst>
                                    </p:anim>
                                    <p:anim calcmode="lin" valueType="num">
                                      <p:cBhvr additive="base">
                                        <p:cTn id="76" dur="500" fill="hold"/>
                                        <p:tgtEl>
                                          <p:spTgt spid="101"/>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12" presetClass="entr" presetSubtype="8" fill="hold" grpId="0" nodeType="afterEffect">
                                  <p:stCondLst>
                                    <p:cond delay="0"/>
                                  </p:stCondLst>
                                  <p:childTnLst>
                                    <p:set>
                                      <p:cBhvr>
                                        <p:cTn id="79" dur="1" fill="hold">
                                          <p:stCondLst>
                                            <p:cond delay="0"/>
                                          </p:stCondLst>
                                        </p:cTn>
                                        <p:tgtEl>
                                          <p:spTgt spid="100">
                                            <p:graphicEl>
                                              <a:chart seriesIdx="-3" categoryIdx="-3" bldStep="gridLegend"/>
                                            </p:graphicEl>
                                          </p:spTgt>
                                        </p:tgtEl>
                                        <p:attrNameLst>
                                          <p:attrName>style.visibility</p:attrName>
                                        </p:attrNameLst>
                                      </p:cBhvr>
                                      <p:to>
                                        <p:strVal val="visible"/>
                                      </p:to>
                                    </p:set>
                                    <p:animEffect transition="in" filter="slide(fromLeft)">
                                      <p:cBhvr>
                                        <p:cTn id="80" dur="500"/>
                                        <p:tgtEl>
                                          <p:spTgt spid="100">
                                            <p:graphicEl>
                                              <a:chart seriesIdx="-3" categoryIdx="-3" bldStep="gridLegend"/>
                                            </p:graphicEl>
                                          </p:spTgt>
                                        </p:tgtEl>
                                      </p:cBhvr>
                                    </p:animEffect>
                                  </p:childTnLst>
                                </p:cTn>
                              </p:par>
                            </p:childTnLst>
                          </p:cTn>
                        </p:par>
                        <p:par>
                          <p:cTn id="81" fill="hold">
                            <p:stCondLst>
                              <p:cond delay="8500"/>
                            </p:stCondLst>
                            <p:childTnLst>
                              <p:par>
                                <p:cTn id="82" presetID="12" presetClass="entr" presetSubtype="8" fill="hold" grpId="0" nodeType="afterEffect">
                                  <p:stCondLst>
                                    <p:cond delay="0"/>
                                  </p:stCondLst>
                                  <p:childTnLst>
                                    <p:set>
                                      <p:cBhvr>
                                        <p:cTn id="83" dur="1" fill="hold">
                                          <p:stCondLst>
                                            <p:cond delay="0"/>
                                          </p:stCondLst>
                                        </p:cTn>
                                        <p:tgtEl>
                                          <p:spTgt spid="100">
                                            <p:graphicEl>
                                              <a:chart seriesIdx="0" categoryIdx="-4" bldStep="series"/>
                                            </p:graphicEl>
                                          </p:spTgt>
                                        </p:tgtEl>
                                        <p:attrNameLst>
                                          <p:attrName>style.visibility</p:attrName>
                                        </p:attrNameLst>
                                      </p:cBhvr>
                                      <p:to>
                                        <p:strVal val="visible"/>
                                      </p:to>
                                    </p:set>
                                    <p:animEffect transition="in" filter="slide(fromLeft)">
                                      <p:cBhvr>
                                        <p:cTn id="84" dur="500"/>
                                        <p:tgtEl>
                                          <p:spTgt spid="100">
                                            <p:graphicEl>
                                              <a:chart seriesIdx="0" categoryIdx="-4" bldStep="series"/>
                                            </p:graphicEl>
                                          </p:spTgt>
                                        </p:tgtEl>
                                      </p:cBhvr>
                                    </p:animEffect>
                                  </p:childTnLst>
                                </p:cTn>
                              </p:par>
                            </p:childTnLst>
                          </p:cTn>
                        </p:par>
                        <p:par>
                          <p:cTn id="85" fill="hold">
                            <p:stCondLst>
                              <p:cond delay="9000"/>
                            </p:stCondLst>
                            <p:childTnLst>
                              <p:par>
                                <p:cTn id="86" presetID="12" presetClass="entr" presetSubtype="8" fill="hold" grpId="0" nodeType="afterEffect">
                                  <p:stCondLst>
                                    <p:cond delay="0"/>
                                  </p:stCondLst>
                                  <p:childTnLst>
                                    <p:set>
                                      <p:cBhvr>
                                        <p:cTn id="87" dur="1" fill="hold">
                                          <p:stCondLst>
                                            <p:cond delay="0"/>
                                          </p:stCondLst>
                                        </p:cTn>
                                        <p:tgtEl>
                                          <p:spTgt spid="100">
                                            <p:graphicEl>
                                              <a:chart seriesIdx="1" categoryIdx="-4" bldStep="series"/>
                                            </p:graphicEl>
                                          </p:spTgt>
                                        </p:tgtEl>
                                        <p:attrNameLst>
                                          <p:attrName>style.visibility</p:attrName>
                                        </p:attrNameLst>
                                      </p:cBhvr>
                                      <p:to>
                                        <p:strVal val="visible"/>
                                      </p:to>
                                    </p:set>
                                    <p:animEffect transition="in" filter="slide(fromLeft)">
                                      <p:cBhvr>
                                        <p:cTn id="88" dur="500"/>
                                        <p:tgtEl>
                                          <p:spTgt spid="100">
                                            <p:graphicEl>
                                              <a:chart seriesIdx="1" categoryIdx="-4" bldStep="series"/>
                                            </p:graphicEl>
                                          </p:spTgt>
                                        </p:tgtEl>
                                      </p:cBhvr>
                                    </p:animEffect>
                                  </p:childTnLst>
                                </p:cTn>
                              </p:par>
                            </p:childTnLst>
                          </p:cTn>
                        </p:par>
                        <p:par>
                          <p:cTn id="89" fill="hold">
                            <p:stCondLst>
                              <p:cond delay="9500"/>
                            </p:stCondLst>
                            <p:childTnLst>
                              <p:par>
                                <p:cTn id="90" presetID="12" presetClass="entr" presetSubtype="8" fill="hold" grpId="0" nodeType="afterEffect">
                                  <p:stCondLst>
                                    <p:cond delay="0"/>
                                  </p:stCondLst>
                                  <p:childTnLst>
                                    <p:set>
                                      <p:cBhvr>
                                        <p:cTn id="91" dur="1" fill="hold">
                                          <p:stCondLst>
                                            <p:cond delay="0"/>
                                          </p:stCondLst>
                                        </p:cTn>
                                        <p:tgtEl>
                                          <p:spTgt spid="100">
                                            <p:graphicEl>
                                              <a:chart seriesIdx="2" categoryIdx="-4" bldStep="series"/>
                                            </p:graphicEl>
                                          </p:spTgt>
                                        </p:tgtEl>
                                        <p:attrNameLst>
                                          <p:attrName>style.visibility</p:attrName>
                                        </p:attrNameLst>
                                      </p:cBhvr>
                                      <p:to>
                                        <p:strVal val="visible"/>
                                      </p:to>
                                    </p:set>
                                    <p:animEffect transition="in" filter="slide(fromLeft)">
                                      <p:cBhvr>
                                        <p:cTn id="92" dur="500"/>
                                        <p:tgtEl>
                                          <p:spTgt spid="100">
                                            <p:graphicEl>
                                              <a:chart seriesIdx="2" categoryIdx="-4" bldStep="series"/>
                                            </p:graphicEl>
                                          </p:spTgt>
                                        </p:tgtEl>
                                      </p:cBhvr>
                                    </p:animEffect>
                                  </p:childTnLst>
                                </p:cTn>
                              </p:par>
                            </p:childTnLst>
                          </p:cTn>
                        </p:par>
                        <p:par>
                          <p:cTn id="93" fill="hold">
                            <p:stCondLst>
                              <p:cond delay="10000"/>
                            </p:stCondLst>
                            <p:childTnLst>
                              <p:par>
                                <p:cTn id="94" presetID="12" presetClass="entr" presetSubtype="8" fill="hold" grpId="0" nodeType="afterEffect">
                                  <p:stCondLst>
                                    <p:cond delay="0"/>
                                  </p:stCondLst>
                                  <p:childTnLst>
                                    <p:set>
                                      <p:cBhvr>
                                        <p:cTn id="95" dur="1" fill="hold">
                                          <p:stCondLst>
                                            <p:cond delay="0"/>
                                          </p:stCondLst>
                                        </p:cTn>
                                        <p:tgtEl>
                                          <p:spTgt spid="100">
                                            <p:graphicEl>
                                              <a:chart seriesIdx="3" categoryIdx="-4" bldStep="series"/>
                                            </p:graphicEl>
                                          </p:spTgt>
                                        </p:tgtEl>
                                        <p:attrNameLst>
                                          <p:attrName>style.visibility</p:attrName>
                                        </p:attrNameLst>
                                      </p:cBhvr>
                                      <p:to>
                                        <p:strVal val="visible"/>
                                      </p:to>
                                    </p:set>
                                    <p:animEffect transition="in" filter="slide(fromLeft)">
                                      <p:cBhvr>
                                        <p:cTn id="96" dur="500"/>
                                        <p:tgtEl>
                                          <p:spTgt spid="100">
                                            <p:graphicEl>
                                              <a:chart seriesIdx="3" categoryIdx="-4" bldStep="series"/>
                                            </p:graphicEl>
                                          </p:spTgt>
                                        </p:tgtEl>
                                      </p:cBhvr>
                                    </p:animEffect>
                                  </p:childTnLst>
                                </p:cTn>
                              </p:par>
                            </p:childTnLst>
                          </p:cTn>
                        </p:par>
                        <p:par>
                          <p:cTn id="97" fill="hold">
                            <p:stCondLst>
                              <p:cond delay="10500"/>
                            </p:stCondLst>
                            <p:childTnLst>
                              <p:par>
                                <p:cTn id="98" presetID="2" presetClass="entr" presetSubtype="8" accel="50000" decel="50000" fill="hold" nodeType="afterEffect">
                                  <p:stCondLst>
                                    <p:cond delay="0"/>
                                  </p:stCondLst>
                                  <p:childTnLst>
                                    <p:set>
                                      <p:cBhvr>
                                        <p:cTn id="99" dur="1" fill="hold">
                                          <p:stCondLst>
                                            <p:cond delay="0"/>
                                          </p:stCondLst>
                                        </p:cTn>
                                        <p:tgtEl>
                                          <p:spTgt spid="97"/>
                                        </p:tgtEl>
                                        <p:attrNameLst>
                                          <p:attrName>style.visibility</p:attrName>
                                        </p:attrNameLst>
                                      </p:cBhvr>
                                      <p:to>
                                        <p:strVal val="visible"/>
                                      </p:to>
                                    </p:set>
                                    <p:anim calcmode="lin" valueType="num">
                                      <p:cBhvr additive="base">
                                        <p:cTn id="100" dur="500" fill="hold"/>
                                        <p:tgtEl>
                                          <p:spTgt spid="97"/>
                                        </p:tgtEl>
                                        <p:attrNameLst>
                                          <p:attrName>ppt_x</p:attrName>
                                        </p:attrNameLst>
                                      </p:cBhvr>
                                      <p:tavLst>
                                        <p:tav tm="0">
                                          <p:val>
                                            <p:strVal val="0-#ppt_w/2"/>
                                          </p:val>
                                        </p:tav>
                                        <p:tav tm="100000">
                                          <p:val>
                                            <p:strVal val="#ppt_x"/>
                                          </p:val>
                                        </p:tav>
                                      </p:tavLst>
                                    </p:anim>
                                    <p:anim calcmode="lin" valueType="num">
                                      <p:cBhvr additive="base">
                                        <p:cTn id="101" dur="500" fill="hold"/>
                                        <p:tgtEl>
                                          <p:spTgt spid="97"/>
                                        </p:tgtEl>
                                        <p:attrNameLst>
                                          <p:attrName>ppt_y</p:attrName>
                                        </p:attrNameLst>
                                      </p:cBhvr>
                                      <p:tavLst>
                                        <p:tav tm="0">
                                          <p:val>
                                            <p:strVal val="#ppt_y"/>
                                          </p:val>
                                        </p:tav>
                                        <p:tav tm="100000">
                                          <p:val>
                                            <p:strVal val="#ppt_y"/>
                                          </p:val>
                                        </p:tav>
                                      </p:tavLst>
                                    </p:anim>
                                  </p:childTnLst>
                                </p:cTn>
                              </p:par>
                            </p:childTnLst>
                          </p:cTn>
                        </p:par>
                        <p:par>
                          <p:cTn id="102" fill="hold">
                            <p:stCondLst>
                              <p:cond delay="11000"/>
                            </p:stCondLst>
                            <p:childTnLst>
                              <p:par>
                                <p:cTn id="103" presetID="12" presetClass="entr" presetSubtype="4" fill="hold" nodeType="after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slide(fromBottom)">
                                      <p:cBhvr>
                                        <p:cTn id="10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200" grpId="0" animBg="1"/>
      <p:bldP spid="96" grpId="0"/>
      <p:bldGraphic spid="100" grpId="0">
        <p:bldSub>
          <a:bldChart bld="series"/>
        </p:bldSub>
      </p:bldGraphic>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3" name="Chart 142"/>
          <p:cNvGraphicFramePr/>
          <p:nvPr/>
        </p:nvGraphicFramePr>
        <p:xfrm>
          <a:off x="4860035" y="3227838"/>
          <a:ext cx="4032490" cy="136015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0" name="Chart 179"/>
          <p:cNvGraphicFramePr/>
          <p:nvPr/>
        </p:nvGraphicFramePr>
        <p:xfrm>
          <a:off x="957656" y="3227838"/>
          <a:ext cx="3902379" cy="1360157"/>
        </p:xfrm>
        <a:graphic>
          <a:graphicData uri="http://schemas.openxmlformats.org/drawingml/2006/chart">
            <c:chart xmlns:c="http://schemas.openxmlformats.org/drawingml/2006/chart" xmlns:r="http://schemas.openxmlformats.org/officeDocument/2006/relationships" r:id="rId2"/>
          </a:graphicData>
        </a:graphic>
      </p:graphicFrame>
      <p:sp>
        <p:nvSpPr>
          <p:cNvPr id="101" name="Title 100"/>
          <p:cNvSpPr>
            <a:spLocks noGrp="1"/>
          </p:cNvSpPr>
          <p:nvPr>
            <p:ph type="title"/>
          </p:nvPr>
        </p:nvSpPr>
        <p:spPr/>
        <p:txBody>
          <a:bodyPr/>
          <a:lstStyle/>
          <a:p>
            <a:r>
              <a:rPr lang="en-US" dirty="0" smtClean="0"/>
              <a:t>Countries Maps Comparison</a:t>
            </a:r>
            <a:endParaRPr lang="en-US" dirty="0"/>
          </a:p>
        </p:txBody>
      </p:sp>
      <p:sp>
        <p:nvSpPr>
          <p:cNvPr id="102" name="Text Placeholder 101"/>
          <p:cNvSpPr>
            <a:spLocks noGrp="1"/>
          </p:cNvSpPr>
          <p:nvPr>
            <p:ph type="body" sz="half" idx="2"/>
          </p:nvPr>
        </p:nvSpPr>
        <p:spPr/>
        <p:txBody>
          <a:bodyPr/>
          <a:lstStyle/>
          <a:p>
            <a:r>
              <a:rPr lang="en-US" dirty="0" smtClean="0"/>
              <a:t>Countries Maps Comparison</a:t>
            </a:r>
            <a:endParaRPr lang="en-US" dirty="0"/>
          </a:p>
        </p:txBody>
      </p:sp>
      <p:sp>
        <p:nvSpPr>
          <p:cNvPr id="71" name="Freeform 113"/>
          <p:cNvSpPr/>
          <p:nvPr/>
        </p:nvSpPr>
        <p:spPr bwMode="auto">
          <a:xfrm>
            <a:off x="4744821" y="1400565"/>
            <a:ext cx="1713313" cy="1055971"/>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grpSp>
        <p:nvGrpSpPr>
          <p:cNvPr id="137" name="Group 274"/>
          <p:cNvGrpSpPr/>
          <p:nvPr/>
        </p:nvGrpSpPr>
        <p:grpSpPr>
          <a:xfrm>
            <a:off x="942759" y="1189182"/>
            <a:ext cx="1571232" cy="1497782"/>
            <a:chOff x="949325" y="1003301"/>
            <a:chExt cx="2513012" cy="2395537"/>
          </a:xfrm>
          <a:solidFill>
            <a:schemeClr val="tx2">
              <a:lumMod val="75000"/>
            </a:schemeClr>
          </a:solidFill>
          <a:effectLst/>
        </p:grpSpPr>
        <p:sp>
          <p:nvSpPr>
            <p:cNvPr id="138" name="Freeform 39"/>
            <p:cNvSpPr/>
            <p:nvPr/>
          </p:nvSpPr>
          <p:spPr bwMode="auto">
            <a:xfrm>
              <a:off x="2571750" y="1422401"/>
              <a:ext cx="39687" cy="26988"/>
            </a:xfrm>
            <a:custGeom>
              <a:avLst/>
              <a:gdLst/>
              <a:ahLst/>
              <a:cxnLst>
                <a:cxn ang="0">
                  <a:pos x="10" y="23"/>
                </a:cxn>
                <a:cxn ang="0">
                  <a:pos x="27" y="2"/>
                </a:cxn>
                <a:cxn ang="0">
                  <a:pos x="32" y="8"/>
                </a:cxn>
                <a:cxn ang="0">
                  <a:pos x="22" y="8"/>
                </a:cxn>
                <a:cxn ang="0">
                  <a:pos x="20" y="18"/>
                </a:cxn>
                <a:cxn ang="0">
                  <a:pos x="10" y="23"/>
                </a:cxn>
              </a:cxnLst>
              <a:rect l="0" t="0" r="r" b="b"/>
              <a:pathLst>
                <a:path w="34" h="23">
                  <a:moveTo>
                    <a:pt x="10" y="23"/>
                  </a:moveTo>
                  <a:cubicBezTo>
                    <a:pt x="0" y="13"/>
                    <a:pt x="16" y="0"/>
                    <a:pt x="27" y="2"/>
                  </a:cubicBezTo>
                  <a:cubicBezTo>
                    <a:pt x="29" y="3"/>
                    <a:pt x="34" y="6"/>
                    <a:pt x="32" y="8"/>
                  </a:cubicBezTo>
                  <a:cubicBezTo>
                    <a:pt x="30" y="11"/>
                    <a:pt x="25" y="8"/>
                    <a:pt x="22" y="8"/>
                  </a:cubicBezTo>
                  <a:cubicBezTo>
                    <a:pt x="19" y="9"/>
                    <a:pt x="22" y="15"/>
                    <a:pt x="20" y="18"/>
                  </a:cubicBezTo>
                  <a:cubicBezTo>
                    <a:pt x="17" y="20"/>
                    <a:pt x="13" y="21"/>
                    <a:pt x="10" y="23"/>
                  </a:cubicBezTo>
                </a:path>
              </a:pathLst>
            </a:custGeom>
            <a:grpFill/>
            <a:ln w="3175" cap="flat">
              <a:noFill/>
              <a:prstDash val="solid"/>
              <a:miter lim="800000"/>
            </a:ln>
          </p:spPr>
          <p:txBody>
            <a:bodyPr vert="horz" wrap="square" lIns="91440" tIns="45720" rIns="91440" bIns="45720" numCol="1" anchor="t" anchorCtr="0" compatLnSpc="1"/>
            <a:lstStyle/>
            <a:p>
              <a:endParaRPr lang="en-US" dirty="0"/>
            </a:p>
          </p:txBody>
        </p:sp>
        <p:sp>
          <p:nvSpPr>
            <p:cNvPr id="139" name="Freeform 42"/>
            <p:cNvSpPr/>
            <p:nvPr/>
          </p:nvSpPr>
          <p:spPr bwMode="auto">
            <a:xfrm>
              <a:off x="949325" y="1003301"/>
              <a:ext cx="2513012" cy="2076450"/>
            </a:xfrm>
            <a:custGeom>
              <a:avLst/>
              <a:gdLst/>
              <a:ahLst/>
              <a:cxnLst>
                <a:cxn ang="0">
                  <a:pos x="1485" y="1701"/>
                </a:cxn>
                <a:cxn ang="0">
                  <a:pos x="1347" y="1534"/>
                </a:cxn>
                <a:cxn ang="0">
                  <a:pos x="1307" y="1448"/>
                </a:cxn>
                <a:cxn ang="0">
                  <a:pos x="1293" y="1391"/>
                </a:cxn>
                <a:cxn ang="0">
                  <a:pos x="1189" y="1489"/>
                </a:cxn>
                <a:cxn ang="0">
                  <a:pos x="1159" y="1449"/>
                </a:cxn>
                <a:cxn ang="0">
                  <a:pos x="1105" y="1373"/>
                </a:cxn>
                <a:cxn ang="0">
                  <a:pos x="1060" y="1325"/>
                </a:cxn>
                <a:cxn ang="0">
                  <a:pos x="616" y="1373"/>
                </a:cxn>
                <a:cxn ang="0">
                  <a:pos x="381" y="1432"/>
                </a:cxn>
                <a:cxn ang="0">
                  <a:pos x="288" y="1503"/>
                </a:cxn>
                <a:cxn ang="0">
                  <a:pos x="151" y="1465"/>
                </a:cxn>
                <a:cxn ang="0">
                  <a:pos x="151" y="1332"/>
                </a:cxn>
                <a:cxn ang="0">
                  <a:pos x="8" y="965"/>
                </a:cxn>
                <a:cxn ang="0">
                  <a:pos x="26" y="976"/>
                </a:cxn>
                <a:cxn ang="0">
                  <a:pos x="56" y="969"/>
                </a:cxn>
                <a:cxn ang="0">
                  <a:pos x="32" y="700"/>
                </a:cxn>
                <a:cxn ang="0">
                  <a:pos x="175" y="621"/>
                </a:cxn>
                <a:cxn ang="0">
                  <a:pos x="397" y="557"/>
                </a:cxn>
                <a:cxn ang="0">
                  <a:pos x="488" y="388"/>
                </a:cxn>
                <a:cxn ang="0">
                  <a:pos x="522" y="380"/>
                </a:cxn>
                <a:cxn ang="0">
                  <a:pos x="556" y="389"/>
                </a:cxn>
                <a:cxn ang="0">
                  <a:pos x="557" y="357"/>
                </a:cxn>
                <a:cxn ang="0">
                  <a:pos x="593" y="331"/>
                </a:cxn>
                <a:cxn ang="0">
                  <a:pos x="601" y="292"/>
                </a:cxn>
                <a:cxn ang="0">
                  <a:pos x="616" y="276"/>
                </a:cxn>
                <a:cxn ang="0">
                  <a:pos x="629" y="247"/>
                </a:cxn>
                <a:cxn ang="0">
                  <a:pos x="670" y="233"/>
                </a:cxn>
                <a:cxn ang="0">
                  <a:pos x="700" y="218"/>
                </a:cxn>
                <a:cxn ang="0">
                  <a:pos x="783" y="262"/>
                </a:cxn>
                <a:cxn ang="0">
                  <a:pos x="804" y="257"/>
                </a:cxn>
                <a:cxn ang="0">
                  <a:pos x="894" y="297"/>
                </a:cxn>
                <a:cxn ang="0">
                  <a:pos x="875" y="197"/>
                </a:cxn>
                <a:cxn ang="0">
                  <a:pos x="918" y="130"/>
                </a:cxn>
                <a:cxn ang="0">
                  <a:pos x="1011" y="112"/>
                </a:cxn>
                <a:cxn ang="0">
                  <a:pos x="1030" y="64"/>
                </a:cxn>
                <a:cxn ang="0">
                  <a:pos x="1007" y="46"/>
                </a:cxn>
                <a:cxn ang="0">
                  <a:pos x="1088" y="74"/>
                </a:cxn>
                <a:cxn ang="0">
                  <a:pos x="1201" y="88"/>
                </a:cxn>
                <a:cxn ang="0">
                  <a:pos x="1249" y="100"/>
                </a:cxn>
                <a:cxn ang="0">
                  <a:pos x="1215" y="159"/>
                </a:cxn>
                <a:cxn ang="0">
                  <a:pos x="1260" y="325"/>
                </a:cxn>
                <a:cxn ang="0">
                  <a:pos x="1499" y="304"/>
                </a:cxn>
                <a:cxn ang="0">
                  <a:pos x="1517" y="173"/>
                </a:cxn>
                <a:cxn ang="0">
                  <a:pos x="1534" y="123"/>
                </a:cxn>
                <a:cxn ang="0">
                  <a:pos x="1565" y="16"/>
                </a:cxn>
                <a:cxn ang="0">
                  <a:pos x="1613" y="146"/>
                </a:cxn>
                <a:cxn ang="0">
                  <a:pos x="1711" y="269"/>
                </a:cxn>
                <a:cxn ang="0">
                  <a:pos x="1745" y="474"/>
                </a:cxn>
                <a:cxn ang="0">
                  <a:pos x="1841" y="571"/>
                </a:cxn>
                <a:cxn ang="0">
                  <a:pos x="1909" y="646"/>
                </a:cxn>
                <a:cxn ang="0">
                  <a:pos x="1929" y="735"/>
                </a:cxn>
                <a:cxn ang="0">
                  <a:pos x="1985" y="740"/>
                </a:cxn>
                <a:cxn ang="0">
                  <a:pos x="2074" y="873"/>
                </a:cxn>
                <a:cxn ang="0">
                  <a:pos x="2110" y="1042"/>
                </a:cxn>
                <a:cxn ang="0">
                  <a:pos x="2057" y="1319"/>
                </a:cxn>
                <a:cxn ang="0">
                  <a:pos x="1973" y="1427"/>
                </a:cxn>
                <a:cxn ang="0">
                  <a:pos x="1950" y="1511"/>
                </a:cxn>
                <a:cxn ang="0">
                  <a:pos x="1893" y="1657"/>
                </a:cxn>
                <a:cxn ang="0">
                  <a:pos x="1706" y="1733"/>
                </a:cxn>
              </a:cxnLst>
              <a:rect l="0" t="0" r="r" b="b"/>
              <a:pathLst>
                <a:path w="2126" h="1757">
                  <a:moveTo>
                    <a:pt x="1632" y="1704"/>
                  </a:moveTo>
                  <a:cubicBezTo>
                    <a:pt x="1631" y="1703"/>
                    <a:pt x="1641" y="1706"/>
                    <a:pt x="1647" y="1703"/>
                  </a:cubicBezTo>
                  <a:cubicBezTo>
                    <a:pt x="1658" y="1697"/>
                    <a:pt x="1654" y="1682"/>
                    <a:pt x="1646" y="1676"/>
                  </a:cubicBezTo>
                  <a:cubicBezTo>
                    <a:pt x="1643" y="1674"/>
                    <a:pt x="1622" y="1689"/>
                    <a:pt x="1618" y="1690"/>
                  </a:cubicBezTo>
                  <a:cubicBezTo>
                    <a:pt x="1617" y="1690"/>
                    <a:pt x="1616" y="1691"/>
                    <a:pt x="1616" y="1692"/>
                  </a:cubicBezTo>
                  <a:cubicBezTo>
                    <a:pt x="1614" y="1697"/>
                    <a:pt x="1629" y="1688"/>
                    <a:pt x="1633" y="1692"/>
                  </a:cubicBezTo>
                  <a:cubicBezTo>
                    <a:pt x="1638" y="1696"/>
                    <a:pt x="1611" y="1709"/>
                    <a:pt x="1605" y="1712"/>
                  </a:cubicBezTo>
                  <a:cubicBezTo>
                    <a:pt x="1600" y="1715"/>
                    <a:pt x="1579" y="1737"/>
                    <a:pt x="1576" y="1737"/>
                  </a:cubicBezTo>
                  <a:cubicBezTo>
                    <a:pt x="1565" y="1736"/>
                    <a:pt x="1534" y="1713"/>
                    <a:pt x="1524" y="1708"/>
                  </a:cubicBezTo>
                  <a:cubicBezTo>
                    <a:pt x="1517" y="1705"/>
                    <a:pt x="1511" y="1710"/>
                    <a:pt x="1504" y="1708"/>
                  </a:cubicBezTo>
                  <a:cubicBezTo>
                    <a:pt x="1498" y="1707"/>
                    <a:pt x="1492" y="1697"/>
                    <a:pt x="1485" y="1701"/>
                  </a:cubicBezTo>
                  <a:cubicBezTo>
                    <a:pt x="1477" y="1705"/>
                    <a:pt x="1483" y="1711"/>
                    <a:pt x="1474" y="1711"/>
                  </a:cubicBezTo>
                  <a:cubicBezTo>
                    <a:pt x="1465" y="1711"/>
                    <a:pt x="1463" y="1697"/>
                    <a:pt x="1453" y="1691"/>
                  </a:cubicBezTo>
                  <a:cubicBezTo>
                    <a:pt x="1444" y="1686"/>
                    <a:pt x="1430" y="1691"/>
                    <a:pt x="1423" y="1686"/>
                  </a:cubicBezTo>
                  <a:cubicBezTo>
                    <a:pt x="1414" y="1678"/>
                    <a:pt x="1411" y="1663"/>
                    <a:pt x="1402" y="1655"/>
                  </a:cubicBezTo>
                  <a:cubicBezTo>
                    <a:pt x="1396" y="1650"/>
                    <a:pt x="1390" y="1648"/>
                    <a:pt x="1386" y="1641"/>
                  </a:cubicBezTo>
                  <a:cubicBezTo>
                    <a:pt x="1385" y="1639"/>
                    <a:pt x="1384" y="1637"/>
                    <a:pt x="1384" y="1635"/>
                  </a:cubicBezTo>
                  <a:cubicBezTo>
                    <a:pt x="1384" y="1633"/>
                    <a:pt x="1387" y="1632"/>
                    <a:pt x="1387" y="1630"/>
                  </a:cubicBezTo>
                  <a:cubicBezTo>
                    <a:pt x="1383" y="1608"/>
                    <a:pt x="1378" y="1632"/>
                    <a:pt x="1390" y="1614"/>
                  </a:cubicBezTo>
                  <a:cubicBezTo>
                    <a:pt x="1395" y="1608"/>
                    <a:pt x="1385" y="1579"/>
                    <a:pt x="1381" y="1572"/>
                  </a:cubicBezTo>
                  <a:cubicBezTo>
                    <a:pt x="1375" y="1562"/>
                    <a:pt x="1369" y="1554"/>
                    <a:pt x="1359" y="1546"/>
                  </a:cubicBezTo>
                  <a:cubicBezTo>
                    <a:pt x="1359" y="1546"/>
                    <a:pt x="1344" y="1534"/>
                    <a:pt x="1347" y="1534"/>
                  </a:cubicBezTo>
                  <a:cubicBezTo>
                    <a:pt x="1362" y="1534"/>
                    <a:pt x="1381" y="1574"/>
                    <a:pt x="1389" y="1585"/>
                  </a:cubicBezTo>
                  <a:cubicBezTo>
                    <a:pt x="1393" y="1592"/>
                    <a:pt x="1389" y="1582"/>
                    <a:pt x="1379" y="1563"/>
                  </a:cubicBezTo>
                  <a:cubicBezTo>
                    <a:pt x="1374" y="1552"/>
                    <a:pt x="1362" y="1542"/>
                    <a:pt x="1353" y="1535"/>
                  </a:cubicBezTo>
                  <a:cubicBezTo>
                    <a:pt x="1343" y="1525"/>
                    <a:pt x="1325" y="1542"/>
                    <a:pt x="1308" y="1542"/>
                  </a:cubicBezTo>
                  <a:cubicBezTo>
                    <a:pt x="1307" y="1542"/>
                    <a:pt x="1306" y="1541"/>
                    <a:pt x="1306" y="1540"/>
                  </a:cubicBezTo>
                  <a:cubicBezTo>
                    <a:pt x="1305" y="1529"/>
                    <a:pt x="1319" y="1529"/>
                    <a:pt x="1323" y="1520"/>
                  </a:cubicBezTo>
                  <a:cubicBezTo>
                    <a:pt x="1327" y="1513"/>
                    <a:pt x="1323" y="1489"/>
                    <a:pt x="1328" y="1489"/>
                  </a:cubicBezTo>
                  <a:cubicBezTo>
                    <a:pt x="1329" y="1489"/>
                    <a:pt x="1329" y="1487"/>
                    <a:pt x="1330" y="1487"/>
                  </a:cubicBezTo>
                  <a:cubicBezTo>
                    <a:pt x="1331" y="1480"/>
                    <a:pt x="1315" y="1471"/>
                    <a:pt x="1314" y="1467"/>
                  </a:cubicBezTo>
                  <a:cubicBezTo>
                    <a:pt x="1311" y="1459"/>
                    <a:pt x="1311" y="1457"/>
                    <a:pt x="1309" y="1452"/>
                  </a:cubicBezTo>
                  <a:cubicBezTo>
                    <a:pt x="1308" y="1450"/>
                    <a:pt x="1308" y="1447"/>
                    <a:pt x="1307" y="1448"/>
                  </a:cubicBezTo>
                  <a:cubicBezTo>
                    <a:pt x="1295" y="1453"/>
                    <a:pt x="1294" y="1503"/>
                    <a:pt x="1287" y="1508"/>
                  </a:cubicBezTo>
                  <a:cubicBezTo>
                    <a:pt x="1279" y="1514"/>
                    <a:pt x="1269" y="1504"/>
                    <a:pt x="1260" y="1511"/>
                  </a:cubicBezTo>
                  <a:cubicBezTo>
                    <a:pt x="1255" y="1515"/>
                    <a:pt x="1242" y="1519"/>
                    <a:pt x="1241" y="1518"/>
                  </a:cubicBezTo>
                  <a:cubicBezTo>
                    <a:pt x="1237" y="1511"/>
                    <a:pt x="1242" y="1512"/>
                    <a:pt x="1247" y="1507"/>
                  </a:cubicBezTo>
                  <a:cubicBezTo>
                    <a:pt x="1251" y="1503"/>
                    <a:pt x="1241" y="1501"/>
                    <a:pt x="1249" y="1495"/>
                  </a:cubicBezTo>
                  <a:cubicBezTo>
                    <a:pt x="1256" y="1490"/>
                    <a:pt x="1262" y="1496"/>
                    <a:pt x="1268" y="1496"/>
                  </a:cubicBezTo>
                  <a:cubicBezTo>
                    <a:pt x="1270" y="1496"/>
                    <a:pt x="1272" y="1495"/>
                    <a:pt x="1272" y="1494"/>
                  </a:cubicBezTo>
                  <a:cubicBezTo>
                    <a:pt x="1281" y="1476"/>
                    <a:pt x="1270" y="1463"/>
                    <a:pt x="1273" y="1447"/>
                  </a:cubicBezTo>
                  <a:cubicBezTo>
                    <a:pt x="1273" y="1445"/>
                    <a:pt x="1277" y="1447"/>
                    <a:pt x="1277" y="1446"/>
                  </a:cubicBezTo>
                  <a:cubicBezTo>
                    <a:pt x="1286" y="1431"/>
                    <a:pt x="1285" y="1427"/>
                    <a:pt x="1298" y="1416"/>
                  </a:cubicBezTo>
                  <a:cubicBezTo>
                    <a:pt x="1305" y="1410"/>
                    <a:pt x="1292" y="1400"/>
                    <a:pt x="1293" y="1391"/>
                  </a:cubicBezTo>
                  <a:cubicBezTo>
                    <a:pt x="1294" y="1385"/>
                    <a:pt x="1304" y="1389"/>
                    <a:pt x="1304" y="1381"/>
                  </a:cubicBezTo>
                  <a:cubicBezTo>
                    <a:pt x="1304" y="1379"/>
                    <a:pt x="1301" y="1377"/>
                    <a:pt x="1300" y="1375"/>
                  </a:cubicBezTo>
                  <a:cubicBezTo>
                    <a:pt x="1297" y="1368"/>
                    <a:pt x="1299" y="1351"/>
                    <a:pt x="1292" y="1347"/>
                  </a:cubicBezTo>
                  <a:cubicBezTo>
                    <a:pt x="1291" y="1347"/>
                    <a:pt x="1293" y="1376"/>
                    <a:pt x="1291" y="1376"/>
                  </a:cubicBezTo>
                  <a:cubicBezTo>
                    <a:pt x="1289" y="1376"/>
                    <a:pt x="1288" y="1374"/>
                    <a:pt x="1285" y="1374"/>
                  </a:cubicBezTo>
                  <a:cubicBezTo>
                    <a:pt x="1275" y="1374"/>
                    <a:pt x="1269" y="1410"/>
                    <a:pt x="1262" y="1416"/>
                  </a:cubicBezTo>
                  <a:cubicBezTo>
                    <a:pt x="1255" y="1421"/>
                    <a:pt x="1251" y="1416"/>
                    <a:pt x="1247" y="1418"/>
                  </a:cubicBezTo>
                  <a:cubicBezTo>
                    <a:pt x="1235" y="1423"/>
                    <a:pt x="1253" y="1420"/>
                    <a:pt x="1246" y="1424"/>
                  </a:cubicBezTo>
                  <a:cubicBezTo>
                    <a:pt x="1225" y="1437"/>
                    <a:pt x="1213" y="1447"/>
                    <a:pt x="1203" y="1470"/>
                  </a:cubicBezTo>
                  <a:cubicBezTo>
                    <a:pt x="1202" y="1472"/>
                    <a:pt x="1197" y="1469"/>
                    <a:pt x="1196" y="1471"/>
                  </a:cubicBezTo>
                  <a:cubicBezTo>
                    <a:pt x="1194" y="1474"/>
                    <a:pt x="1189" y="1485"/>
                    <a:pt x="1189" y="1489"/>
                  </a:cubicBezTo>
                  <a:cubicBezTo>
                    <a:pt x="1189" y="1492"/>
                    <a:pt x="1194" y="1485"/>
                    <a:pt x="1197" y="1483"/>
                  </a:cubicBezTo>
                  <a:cubicBezTo>
                    <a:pt x="1198" y="1483"/>
                    <a:pt x="1197" y="1496"/>
                    <a:pt x="1197" y="1498"/>
                  </a:cubicBezTo>
                  <a:cubicBezTo>
                    <a:pt x="1197" y="1502"/>
                    <a:pt x="1187" y="1492"/>
                    <a:pt x="1187" y="1492"/>
                  </a:cubicBezTo>
                  <a:cubicBezTo>
                    <a:pt x="1184" y="1493"/>
                    <a:pt x="1182" y="1498"/>
                    <a:pt x="1179" y="1498"/>
                  </a:cubicBezTo>
                  <a:cubicBezTo>
                    <a:pt x="1178" y="1498"/>
                    <a:pt x="1170" y="1483"/>
                    <a:pt x="1168" y="1481"/>
                  </a:cubicBezTo>
                  <a:cubicBezTo>
                    <a:pt x="1164" y="1480"/>
                    <a:pt x="1162" y="1474"/>
                    <a:pt x="1157" y="1473"/>
                  </a:cubicBezTo>
                  <a:cubicBezTo>
                    <a:pt x="1156" y="1473"/>
                    <a:pt x="1153" y="1477"/>
                    <a:pt x="1153" y="1475"/>
                  </a:cubicBezTo>
                  <a:cubicBezTo>
                    <a:pt x="1153" y="1472"/>
                    <a:pt x="1155" y="1469"/>
                    <a:pt x="1157" y="1466"/>
                  </a:cubicBezTo>
                  <a:cubicBezTo>
                    <a:pt x="1158" y="1466"/>
                    <a:pt x="1165" y="1481"/>
                    <a:pt x="1174" y="1476"/>
                  </a:cubicBezTo>
                  <a:cubicBezTo>
                    <a:pt x="1175" y="1476"/>
                    <a:pt x="1171" y="1476"/>
                    <a:pt x="1170" y="1475"/>
                  </a:cubicBezTo>
                  <a:cubicBezTo>
                    <a:pt x="1165" y="1469"/>
                    <a:pt x="1161" y="1456"/>
                    <a:pt x="1159" y="1449"/>
                  </a:cubicBezTo>
                  <a:cubicBezTo>
                    <a:pt x="1158" y="1443"/>
                    <a:pt x="1161" y="1434"/>
                    <a:pt x="1154" y="1428"/>
                  </a:cubicBezTo>
                  <a:cubicBezTo>
                    <a:pt x="1153" y="1427"/>
                    <a:pt x="1138" y="1417"/>
                    <a:pt x="1138" y="1416"/>
                  </a:cubicBezTo>
                  <a:cubicBezTo>
                    <a:pt x="1143" y="1404"/>
                    <a:pt x="1137" y="1400"/>
                    <a:pt x="1130" y="1391"/>
                  </a:cubicBezTo>
                  <a:cubicBezTo>
                    <a:pt x="1129" y="1391"/>
                    <a:pt x="1132" y="1392"/>
                    <a:pt x="1132" y="1391"/>
                  </a:cubicBezTo>
                  <a:cubicBezTo>
                    <a:pt x="1136" y="1389"/>
                    <a:pt x="1124" y="1384"/>
                    <a:pt x="1126" y="1387"/>
                  </a:cubicBezTo>
                  <a:cubicBezTo>
                    <a:pt x="1126" y="1389"/>
                    <a:pt x="1129" y="1392"/>
                    <a:pt x="1128" y="1391"/>
                  </a:cubicBezTo>
                  <a:cubicBezTo>
                    <a:pt x="1124" y="1389"/>
                    <a:pt x="1119" y="1389"/>
                    <a:pt x="1115" y="1386"/>
                  </a:cubicBezTo>
                  <a:cubicBezTo>
                    <a:pt x="1113" y="1385"/>
                    <a:pt x="1114" y="1378"/>
                    <a:pt x="1112" y="1379"/>
                  </a:cubicBezTo>
                  <a:cubicBezTo>
                    <a:pt x="1109" y="1381"/>
                    <a:pt x="1113" y="1385"/>
                    <a:pt x="1112" y="1388"/>
                  </a:cubicBezTo>
                  <a:cubicBezTo>
                    <a:pt x="1111" y="1390"/>
                    <a:pt x="1110" y="1386"/>
                    <a:pt x="1109" y="1385"/>
                  </a:cubicBezTo>
                  <a:cubicBezTo>
                    <a:pt x="1107" y="1380"/>
                    <a:pt x="1107" y="1376"/>
                    <a:pt x="1105" y="1373"/>
                  </a:cubicBezTo>
                  <a:cubicBezTo>
                    <a:pt x="1104" y="1371"/>
                    <a:pt x="1100" y="1374"/>
                    <a:pt x="1100" y="1372"/>
                  </a:cubicBezTo>
                  <a:cubicBezTo>
                    <a:pt x="1099" y="1370"/>
                    <a:pt x="1103" y="1368"/>
                    <a:pt x="1102" y="1366"/>
                  </a:cubicBezTo>
                  <a:cubicBezTo>
                    <a:pt x="1102" y="1363"/>
                    <a:pt x="1097" y="1362"/>
                    <a:pt x="1097" y="1360"/>
                  </a:cubicBezTo>
                  <a:cubicBezTo>
                    <a:pt x="1098" y="1356"/>
                    <a:pt x="1112" y="1368"/>
                    <a:pt x="1110" y="1356"/>
                  </a:cubicBezTo>
                  <a:cubicBezTo>
                    <a:pt x="1107" y="1334"/>
                    <a:pt x="1092" y="1352"/>
                    <a:pt x="1088" y="1347"/>
                  </a:cubicBezTo>
                  <a:cubicBezTo>
                    <a:pt x="1083" y="1341"/>
                    <a:pt x="1092" y="1340"/>
                    <a:pt x="1092" y="1339"/>
                  </a:cubicBezTo>
                  <a:cubicBezTo>
                    <a:pt x="1093" y="1337"/>
                    <a:pt x="1076" y="1320"/>
                    <a:pt x="1076" y="1320"/>
                  </a:cubicBezTo>
                  <a:cubicBezTo>
                    <a:pt x="1074" y="1319"/>
                    <a:pt x="1075" y="1324"/>
                    <a:pt x="1073" y="1324"/>
                  </a:cubicBezTo>
                  <a:cubicBezTo>
                    <a:pt x="1071" y="1324"/>
                    <a:pt x="1070" y="1321"/>
                    <a:pt x="1068" y="1321"/>
                  </a:cubicBezTo>
                  <a:cubicBezTo>
                    <a:pt x="1066" y="1320"/>
                    <a:pt x="1071" y="1326"/>
                    <a:pt x="1069" y="1327"/>
                  </a:cubicBezTo>
                  <a:cubicBezTo>
                    <a:pt x="1066" y="1328"/>
                    <a:pt x="1063" y="1325"/>
                    <a:pt x="1060" y="1325"/>
                  </a:cubicBezTo>
                  <a:cubicBezTo>
                    <a:pt x="1057" y="1325"/>
                    <a:pt x="1053" y="1329"/>
                    <a:pt x="1051" y="1327"/>
                  </a:cubicBezTo>
                  <a:cubicBezTo>
                    <a:pt x="1043" y="1320"/>
                    <a:pt x="1040" y="1310"/>
                    <a:pt x="1025" y="1309"/>
                  </a:cubicBezTo>
                  <a:cubicBezTo>
                    <a:pt x="1018" y="1309"/>
                    <a:pt x="1010" y="1322"/>
                    <a:pt x="1002" y="1316"/>
                  </a:cubicBezTo>
                  <a:cubicBezTo>
                    <a:pt x="986" y="1303"/>
                    <a:pt x="973" y="1291"/>
                    <a:pt x="953" y="1284"/>
                  </a:cubicBezTo>
                  <a:cubicBezTo>
                    <a:pt x="948" y="1282"/>
                    <a:pt x="939" y="1292"/>
                    <a:pt x="934" y="1293"/>
                  </a:cubicBezTo>
                  <a:cubicBezTo>
                    <a:pt x="925" y="1295"/>
                    <a:pt x="912" y="1290"/>
                    <a:pt x="903" y="1289"/>
                  </a:cubicBezTo>
                  <a:cubicBezTo>
                    <a:pt x="886" y="1287"/>
                    <a:pt x="861" y="1293"/>
                    <a:pt x="845" y="1295"/>
                  </a:cubicBezTo>
                  <a:cubicBezTo>
                    <a:pt x="835" y="1297"/>
                    <a:pt x="827" y="1304"/>
                    <a:pt x="821" y="1308"/>
                  </a:cubicBezTo>
                  <a:cubicBezTo>
                    <a:pt x="804" y="1318"/>
                    <a:pt x="780" y="1325"/>
                    <a:pt x="761" y="1331"/>
                  </a:cubicBezTo>
                  <a:cubicBezTo>
                    <a:pt x="733" y="1339"/>
                    <a:pt x="705" y="1329"/>
                    <a:pt x="678" y="1337"/>
                  </a:cubicBezTo>
                  <a:cubicBezTo>
                    <a:pt x="656" y="1344"/>
                    <a:pt x="639" y="1366"/>
                    <a:pt x="616" y="1373"/>
                  </a:cubicBezTo>
                  <a:cubicBezTo>
                    <a:pt x="606" y="1376"/>
                    <a:pt x="598" y="1372"/>
                    <a:pt x="589" y="1380"/>
                  </a:cubicBezTo>
                  <a:cubicBezTo>
                    <a:pt x="582" y="1388"/>
                    <a:pt x="574" y="1437"/>
                    <a:pt x="558" y="1437"/>
                  </a:cubicBezTo>
                  <a:cubicBezTo>
                    <a:pt x="552" y="1437"/>
                    <a:pt x="559" y="1430"/>
                    <a:pt x="551" y="1433"/>
                  </a:cubicBezTo>
                  <a:cubicBezTo>
                    <a:pt x="549" y="1434"/>
                    <a:pt x="545" y="1443"/>
                    <a:pt x="541" y="1440"/>
                  </a:cubicBezTo>
                  <a:cubicBezTo>
                    <a:pt x="525" y="1429"/>
                    <a:pt x="542" y="1435"/>
                    <a:pt x="518" y="1432"/>
                  </a:cubicBezTo>
                  <a:cubicBezTo>
                    <a:pt x="514" y="1432"/>
                    <a:pt x="489" y="1441"/>
                    <a:pt x="488" y="1440"/>
                  </a:cubicBezTo>
                  <a:cubicBezTo>
                    <a:pt x="483" y="1439"/>
                    <a:pt x="483" y="1433"/>
                    <a:pt x="479" y="1430"/>
                  </a:cubicBezTo>
                  <a:cubicBezTo>
                    <a:pt x="477" y="1428"/>
                    <a:pt x="472" y="1434"/>
                    <a:pt x="469" y="1433"/>
                  </a:cubicBezTo>
                  <a:cubicBezTo>
                    <a:pt x="458" y="1432"/>
                    <a:pt x="443" y="1428"/>
                    <a:pt x="435" y="1428"/>
                  </a:cubicBezTo>
                  <a:cubicBezTo>
                    <a:pt x="418" y="1428"/>
                    <a:pt x="400" y="1437"/>
                    <a:pt x="384" y="1437"/>
                  </a:cubicBezTo>
                  <a:cubicBezTo>
                    <a:pt x="381" y="1437"/>
                    <a:pt x="383" y="1433"/>
                    <a:pt x="381" y="1432"/>
                  </a:cubicBezTo>
                  <a:cubicBezTo>
                    <a:pt x="377" y="1431"/>
                    <a:pt x="355" y="1451"/>
                    <a:pt x="353" y="1457"/>
                  </a:cubicBezTo>
                  <a:cubicBezTo>
                    <a:pt x="349" y="1467"/>
                    <a:pt x="356" y="1456"/>
                    <a:pt x="356" y="1463"/>
                  </a:cubicBezTo>
                  <a:cubicBezTo>
                    <a:pt x="356" y="1469"/>
                    <a:pt x="349" y="1460"/>
                    <a:pt x="347" y="1464"/>
                  </a:cubicBezTo>
                  <a:cubicBezTo>
                    <a:pt x="347" y="1465"/>
                    <a:pt x="344" y="1474"/>
                    <a:pt x="341" y="1473"/>
                  </a:cubicBezTo>
                  <a:cubicBezTo>
                    <a:pt x="340" y="1473"/>
                    <a:pt x="339" y="1471"/>
                    <a:pt x="338" y="1470"/>
                  </a:cubicBezTo>
                  <a:cubicBezTo>
                    <a:pt x="335" y="1469"/>
                    <a:pt x="331" y="1468"/>
                    <a:pt x="328" y="1468"/>
                  </a:cubicBezTo>
                  <a:cubicBezTo>
                    <a:pt x="317" y="1467"/>
                    <a:pt x="319" y="1480"/>
                    <a:pt x="311" y="1482"/>
                  </a:cubicBezTo>
                  <a:cubicBezTo>
                    <a:pt x="306" y="1484"/>
                    <a:pt x="302" y="1482"/>
                    <a:pt x="300" y="1488"/>
                  </a:cubicBezTo>
                  <a:cubicBezTo>
                    <a:pt x="298" y="1490"/>
                    <a:pt x="300" y="1493"/>
                    <a:pt x="298" y="1496"/>
                  </a:cubicBezTo>
                  <a:cubicBezTo>
                    <a:pt x="297" y="1499"/>
                    <a:pt x="291" y="1496"/>
                    <a:pt x="287" y="1498"/>
                  </a:cubicBezTo>
                  <a:cubicBezTo>
                    <a:pt x="286" y="1499"/>
                    <a:pt x="289" y="1503"/>
                    <a:pt x="288" y="1503"/>
                  </a:cubicBezTo>
                  <a:cubicBezTo>
                    <a:pt x="273" y="1503"/>
                    <a:pt x="278" y="1495"/>
                    <a:pt x="276" y="1509"/>
                  </a:cubicBezTo>
                  <a:cubicBezTo>
                    <a:pt x="276" y="1510"/>
                    <a:pt x="262" y="1504"/>
                    <a:pt x="261" y="1504"/>
                  </a:cubicBezTo>
                  <a:cubicBezTo>
                    <a:pt x="257" y="1505"/>
                    <a:pt x="252" y="1512"/>
                    <a:pt x="245" y="1504"/>
                  </a:cubicBezTo>
                  <a:cubicBezTo>
                    <a:pt x="243" y="1502"/>
                    <a:pt x="254" y="1501"/>
                    <a:pt x="247" y="1500"/>
                  </a:cubicBezTo>
                  <a:cubicBezTo>
                    <a:pt x="244" y="1499"/>
                    <a:pt x="239" y="1506"/>
                    <a:pt x="233" y="1506"/>
                  </a:cubicBezTo>
                  <a:cubicBezTo>
                    <a:pt x="230" y="1506"/>
                    <a:pt x="228" y="1500"/>
                    <a:pt x="225" y="1501"/>
                  </a:cubicBezTo>
                  <a:cubicBezTo>
                    <a:pt x="224" y="1501"/>
                    <a:pt x="209" y="1505"/>
                    <a:pt x="208" y="1505"/>
                  </a:cubicBezTo>
                  <a:cubicBezTo>
                    <a:pt x="199" y="1503"/>
                    <a:pt x="203" y="1498"/>
                    <a:pt x="195" y="1494"/>
                  </a:cubicBezTo>
                  <a:cubicBezTo>
                    <a:pt x="194" y="1493"/>
                    <a:pt x="194" y="1498"/>
                    <a:pt x="193" y="1498"/>
                  </a:cubicBezTo>
                  <a:cubicBezTo>
                    <a:pt x="187" y="1498"/>
                    <a:pt x="180" y="1496"/>
                    <a:pt x="175" y="1492"/>
                  </a:cubicBezTo>
                  <a:cubicBezTo>
                    <a:pt x="167" y="1484"/>
                    <a:pt x="163" y="1470"/>
                    <a:pt x="151" y="1465"/>
                  </a:cubicBezTo>
                  <a:cubicBezTo>
                    <a:pt x="145" y="1463"/>
                    <a:pt x="125" y="1460"/>
                    <a:pt x="121" y="1456"/>
                  </a:cubicBezTo>
                  <a:cubicBezTo>
                    <a:pt x="119" y="1453"/>
                    <a:pt x="118" y="1426"/>
                    <a:pt x="118" y="1421"/>
                  </a:cubicBezTo>
                  <a:cubicBezTo>
                    <a:pt x="117" y="1417"/>
                    <a:pt x="116" y="1410"/>
                    <a:pt x="119" y="1410"/>
                  </a:cubicBezTo>
                  <a:cubicBezTo>
                    <a:pt x="124" y="1409"/>
                    <a:pt x="127" y="1417"/>
                    <a:pt x="132" y="1417"/>
                  </a:cubicBezTo>
                  <a:cubicBezTo>
                    <a:pt x="146" y="1417"/>
                    <a:pt x="143" y="1406"/>
                    <a:pt x="150" y="1398"/>
                  </a:cubicBezTo>
                  <a:cubicBezTo>
                    <a:pt x="152" y="1395"/>
                    <a:pt x="154" y="1401"/>
                    <a:pt x="155" y="1395"/>
                  </a:cubicBezTo>
                  <a:cubicBezTo>
                    <a:pt x="156" y="1389"/>
                    <a:pt x="152" y="1397"/>
                    <a:pt x="151" y="1394"/>
                  </a:cubicBezTo>
                  <a:cubicBezTo>
                    <a:pt x="150" y="1385"/>
                    <a:pt x="143" y="1358"/>
                    <a:pt x="150" y="1349"/>
                  </a:cubicBezTo>
                  <a:cubicBezTo>
                    <a:pt x="151" y="1348"/>
                    <a:pt x="146" y="1364"/>
                    <a:pt x="153" y="1363"/>
                  </a:cubicBezTo>
                  <a:cubicBezTo>
                    <a:pt x="156" y="1362"/>
                    <a:pt x="155" y="1357"/>
                    <a:pt x="155" y="1353"/>
                  </a:cubicBezTo>
                  <a:cubicBezTo>
                    <a:pt x="155" y="1348"/>
                    <a:pt x="150" y="1338"/>
                    <a:pt x="151" y="1332"/>
                  </a:cubicBezTo>
                  <a:cubicBezTo>
                    <a:pt x="152" y="1324"/>
                    <a:pt x="153" y="1319"/>
                    <a:pt x="152" y="1309"/>
                  </a:cubicBezTo>
                  <a:cubicBezTo>
                    <a:pt x="150" y="1292"/>
                    <a:pt x="119" y="1246"/>
                    <a:pt x="112" y="1224"/>
                  </a:cubicBezTo>
                  <a:cubicBezTo>
                    <a:pt x="106" y="1209"/>
                    <a:pt x="103" y="1192"/>
                    <a:pt x="103" y="1175"/>
                  </a:cubicBezTo>
                  <a:cubicBezTo>
                    <a:pt x="103" y="1171"/>
                    <a:pt x="106" y="1166"/>
                    <a:pt x="105" y="1162"/>
                  </a:cubicBezTo>
                  <a:cubicBezTo>
                    <a:pt x="103" y="1146"/>
                    <a:pt x="91" y="1138"/>
                    <a:pt x="84" y="1124"/>
                  </a:cubicBezTo>
                  <a:cubicBezTo>
                    <a:pt x="81" y="1116"/>
                    <a:pt x="83" y="1109"/>
                    <a:pt x="78" y="1102"/>
                  </a:cubicBezTo>
                  <a:cubicBezTo>
                    <a:pt x="72" y="1093"/>
                    <a:pt x="61" y="1084"/>
                    <a:pt x="58" y="1075"/>
                  </a:cubicBezTo>
                  <a:cubicBezTo>
                    <a:pt x="55" y="1067"/>
                    <a:pt x="55" y="1061"/>
                    <a:pt x="57" y="1055"/>
                  </a:cubicBezTo>
                  <a:cubicBezTo>
                    <a:pt x="60" y="1041"/>
                    <a:pt x="44" y="1020"/>
                    <a:pt x="38" y="1008"/>
                  </a:cubicBezTo>
                  <a:cubicBezTo>
                    <a:pt x="32" y="995"/>
                    <a:pt x="18" y="986"/>
                    <a:pt x="11" y="974"/>
                  </a:cubicBezTo>
                  <a:cubicBezTo>
                    <a:pt x="9" y="971"/>
                    <a:pt x="9" y="968"/>
                    <a:pt x="8" y="965"/>
                  </a:cubicBezTo>
                  <a:cubicBezTo>
                    <a:pt x="6" y="963"/>
                    <a:pt x="4" y="961"/>
                    <a:pt x="3" y="959"/>
                  </a:cubicBezTo>
                  <a:cubicBezTo>
                    <a:pt x="2" y="958"/>
                    <a:pt x="0" y="955"/>
                    <a:pt x="1" y="955"/>
                  </a:cubicBezTo>
                  <a:cubicBezTo>
                    <a:pt x="3" y="955"/>
                    <a:pt x="4" y="960"/>
                    <a:pt x="6" y="959"/>
                  </a:cubicBezTo>
                  <a:cubicBezTo>
                    <a:pt x="8" y="959"/>
                    <a:pt x="6" y="957"/>
                    <a:pt x="6" y="955"/>
                  </a:cubicBezTo>
                  <a:cubicBezTo>
                    <a:pt x="7" y="952"/>
                    <a:pt x="5" y="946"/>
                    <a:pt x="8" y="947"/>
                  </a:cubicBezTo>
                  <a:cubicBezTo>
                    <a:pt x="14" y="950"/>
                    <a:pt x="3" y="963"/>
                    <a:pt x="11" y="965"/>
                  </a:cubicBezTo>
                  <a:cubicBezTo>
                    <a:pt x="14" y="966"/>
                    <a:pt x="12" y="960"/>
                    <a:pt x="12" y="957"/>
                  </a:cubicBezTo>
                  <a:cubicBezTo>
                    <a:pt x="13" y="954"/>
                    <a:pt x="8" y="948"/>
                    <a:pt x="11" y="947"/>
                  </a:cubicBezTo>
                  <a:cubicBezTo>
                    <a:pt x="16" y="946"/>
                    <a:pt x="21" y="991"/>
                    <a:pt x="20" y="962"/>
                  </a:cubicBezTo>
                  <a:cubicBezTo>
                    <a:pt x="20" y="962"/>
                    <a:pt x="20" y="975"/>
                    <a:pt x="23" y="982"/>
                  </a:cubicBezTo>
                  <a:cubicBezTo>
                    <a:pt x="24" y="984"/>
                    <a:pt x="25" y="978"/>
                    <a:pt x="26" y="976"/>
                  </a:cubicBezTo>
                  <a:cubicBezTo>
                    <a:pt x="26" y="976"/>
                    <a:pt x="24" y="988"/>
                    <a:pt x="32" y="983"/>
                  </a:cubicBezTo>
                  <a:cubicBezTo>
                    <a:pt x="33" y="982"/>
                    <a:pt x="36" y="982"/>
                    <a:pt x="37" y="981"/>
                  </a:cubicBezTo>
                  <a:cubicBezTo>
                    <a:pt x="48" y="970"/>
                    <a:pt x="25" y="958"/>
                    <a:pt x="22" y="950"/>
                  </a:cubicBezTo>
                  <a:cubicBezTo>
                    <a:pt x="19" y="943"/>
                    <a:pt x="19" y="934"/>
                    <a:pt x="17" y="927"/>
                  </a:cubicBezTo>
                  <a:cubicBezTo>
                    <a:pt x="16" y="925"/>
                    <a:pt x="17" y="932"/>
                    <a:pt x="15" y="932"/>
                  </a:cubicBezTo>
                  <a:cubicBezTo>
                    <a:pt x="11" y="932"/>
                    <a:pt x="13" y="916"/>
                    <a:pt x="17" y="916"/>
                  </a:cubicBezTo>
                  <a:cubicBezTo>
                    <a:pt x="19" y="917"/>
                    <a:pt x="18" y="921"/>
                    <a:pt x="19" y="922"/>
                  </a:cubicBezTo>
                  <a:cubicBezTo>
                    <a:pt x="23" y="928"/>
                    <a:pt x="32" y="932"/>
                    <a:pt x="32" y="940"/>
                  </a:cubicBezTo>
                  <a:cubicBezTo>
                    <a:pt x="32" y="946"/>
                    <a:pt x="25" y="950"/>
                    <a:pt x="31" y="957"/>
                  </a:cubicBezTo>
                  <a:cubicBezTo>
                    <a:pt x="37" y="966"/>
                    <a:pt x="37" y="937"/>
                    <a:pt x="39" y="944"/>
                  </a:cubicBezTo>
                  <a:cubicBezTo>
                    <a:pt x="42" y="951"/>
                    <a:pt x="43" y="984"/>
                    <a:pt x="56" y="969"/>
                  </a:cubicBezTo>
                  <a:cubicBezTo>
                    <a:pt x="58" y="966"/>
                    <a:pt x="55" y="957"/>
                    <a:pt x="55" y="956"/>
                  </a:cubicBezTo>
                  <a:cubicBezTo>
                    <a:pt x="55" y="955"/>
                    <a:pt x="59" y="942"/>
                    <a:pt x="57" y="939"/>
                  </a:cubicBezTo>
                  <a:cubicBezTo>
                    <a:pt x="55" y="934"/>
                    <a:pt x="46" y="927"/>
                    <a:pt x="43" y="921"/>
                  </a:cubicBezTo>
                  <a:cubicBezTo>
                    <a:pt x="36" y="910"/>
                    <a:pt x="32" y="898"/>
                    <a:pt x="26" y="888"/>
                  </a:cubicBezTo>
                  <a:cubicBezTo>
                    <a:pt x="24" y="885"/>
                    <a:pt x="23" y="872"/>
                    <a:pt x="23" y="872"/>
                  </a:cubicBezTo>
                  <a:cubicBezTo>
                    <a:pt x="20" y="866"/>
                    <a:pt x="11" y="861"/>
                    <a:pt x="9" y="854"/>
                  </a:cubicBezTo>
                  <a:cubicBezTo>
                    <a:pt x="4" y="841"/>
                    <a:pt x="10" y="812"/>
                    <a:pt x="18" y="802"/>
                  </a:cubicBezTo>
                  <a:cubicBezTo>
                    <a:pt x="24" y="795"/>
                    <a:pt x="27" y="798"/>
                    <a:pt x="28" y="791"/>
                  </a:cubicBezTo>
                  <a:cubicBezTo>
                    <a:pt x="29" y="783"/>
                    <a:pt x="29" y="771"/>
                    <a:pt x="30" y="763"/>
                  </a:cubicBezTo>
                  <a:cubicBezTo>
                    <a:pt x="31" y="752"/>
                    <a:pt x="19" y="745"/>
                    <a:pt x="20" y="735"/>
                  </a:cubicBezTo>
                  <a:cubicBezTo>
                    <a:pt x="20" y="735"/>
                    <a:pt x="31" y="703"/>
                    <a:pt x="32" y="700"/>
                  </a:cubicBezTo>
                  <a:cubicBezTo>
                    <a:pt x="35" y="695"/>
                    <a:pt x="39" y="686"/>
                    <a:pt x="47" y="689"/>
                  </a:cubicBezTo>
                  <a:cubicBezTo>
                    <a:pt x="48" y="689"/>
                    <a:pt x="45" y="691"/>
                    <a:pt x="45" y="692"/>
                  </a:cubicBezTo>
                  <a:cubicBezTo>
                    <a:pt x="45" y="692"/>
                    <a:pt x="42" y="712"/>
                    <a:pt x="42" y="712"/>
                  </a:cubicBezTo>
                  <a:cubicBezTo>
                    <a:pt x="42" y="722"/>
                    <a:pt x="47" y="716"/>
                    <a:pt x="45" y="726"/>
                  </a:cubicBezTo>
                  <a:cubicBezTo>
                    <a:pt x="45" y="728"/>
                    <a:pt x="45" y="731"/>
                    <a:pt x="46" y="731"/>
                  </a:cubicBezTo>
                  <a:cubicBezTo>
                    <a:pt x="61" y="733"/>
                    <a:pt x="48" y="727"/>
                    <a:pt x="57" y="730"/>
                  </a:cubicBezTo>
                  <a:cubicBezTo>
                    <a:pt x="61" y="731"/>
                    <a:pt x="60" y="716"/>
                    <a:pt x="61" y="714"/>
                  </a:cubicBezTo>
                  <a:cubicBezTo>
                    <a:pt x="62" y="711"/>
                    <a:pt x="69" y="691"/>
                    <a:pt x="73" y="688"/>
                  </a:cubicBezTo>
                  <a:cubicBezTo>
                    <a:pt x="86" y="681"/>
                    <a:pt x="104" y="677"/>
                    <a:pt x="115" y="669"/>
                  </a:cubicBezTo>
                  <a:cubicBezTo>
                    <a:pt x="122" y="663"/>
                    <a:pt x="130" y="648"/>
                    <a:pt x="136" y="643"/>
                  </a:cubicBezTo>
                  <a:cubicBezTo>
                    <a:pt x="147" y="633"/>
                    <a:pt x="162" y="628"/>
                    <a:pt x="175" y="621"/>
                  </a:cubicBezTo>
                  <a:cubicBezTo>
                    <a:pt x="178" y="620"/>
                    <a:pt x="181" y="611"/>
                    <a:pt x="185" y="609"/>
                  </a:cubicBezTo>
                  <a:cubicBezTo>
                    <a:pt x="191" y="605"/>
                    <a:pt x="179" y="620"/>
                    <a:pt x="185" y="620"/>
                  </a:cubicBezTo>
                  <a:cubicBezTo>
                    <a:pt x="191" y="620"/>
                    <a:pt x="198" y="615"/>
                    <a:pt x="203" y="612"/>
                  </a:cubicBezTo>
                  <a:cubicBezTo>
                    <a:pt x="203" y="612"/>
                    <a:pt x="202" y="622"/>
                    <a:pt x="212" y="622"/>
                  </a:cubicBezTo>
                  <a:cubicBezTo>
                    <a:pt x="219" y="623"/>
                    <a:pt x="224" y="618"/>
                    <a:pt x="228" y="619"/>
                  </a:cubicBezTo>
                  <a:cubicBezTo>
                    <a:pt x="237" y="622"/>
                    <a:pt x="248" y="601"/>
                    <a:pt x="256" y="598"/>
                  </a:cubicBezTo>
                  <a:cubicBezTo>
                    <a:pt x="263" y="596"/>
                    <a:pt x="286" y="601"/>
                    <a:pt x="292" y="594"/>
                  </a:cubicBezTo>
                  <a:cubicBezTo>
                    <a:pt x="300" y="584"/>
                    <a:pt x="301" y="578"/>
                    <a:pt x="311" y="573"/>
                  </a:cubicBezTo>
                  <a:cubicBezTo>
                    <a:pt x="317" y="570"/>
                    <a:pt x="327" y="582"/>
                    <a:pt x="331" y="582"/>
                  </a:cubicBezTo>
                  <a:cubicBezTo>
                    <a:pt x="333" y="582"/>
                    <a:pt x="339" y="575"/>
                    <a:pt x="341" y="574"/>
                  </a:cubicBezTo>
                  <a:cubicBezTo>
                    <a:pt x="358" y="567"/>
                    <a:pt x="377" y="567"/>
                    <a:pt x="397" y="557"/>
                  </a:cubicBezTo>
                  <a:cubicBezTo>
                    <a:pt x="413" y="549"/>
                    <a:pt x="439" y="523"/>
                    <a:pt x="439" y="503"/>
                  </a:cubicBezTo>
                  <a:cubicBezTo>
                    <a:pt x="439" y="501"/>
                    <a:pt x="436" y="498"/>
                    <a:pt x="437" y="497"/>
                  </a:cubicBezTo>
                  <a:cubicBezTo>
                    <a:pt x="440" y="491"/>
                    <a:pt x="444" y="501"/>
                    <a:pt x="446" y="493"/>
                  </a:cubicBezTo>
                  <a:cubicBezTo>
                    <a:pt x="447" y="490"/>
                    <a:pt x="444" y="483"/>
                    <a:pt x="448" y="480"/>
                  </a:cubicBezTo>
                  <a:cubicBezTo>
                    <a:pt x="449" y="479"/>
                    <a:pt x="451" y="483"/>
                    <a:pt x="453" y="482"/>
                  </a:cubicBezTo>
                  <a:cubicBezTo>
                    <a:pt x="455" y="481"/>
                    <a:pt x="477" y="462"/>
                    <a:pt x="478" y="461"/>
                  </a:cubicBezTo>
                  <a:cubicBezTo>
                    <a:pt x="485" y="443"/>
                    <a:pt x="471" y="454"/>
                    <a:pt x="467" y="453"/>
                  </a:cubicBezTo>
                  <a:cubicBezTo>
                    <a:pt x="465" y="452"/>
                    <a:pt x="471" y="453"/>
                    <a:pt x="469" y="439"/>
                  </a:cubicBezTo>
                  <a:cubicBezTo>
                    <a:pt x="467" y="431"/>
                    <a:pt x="459" y="416"/>
                    <a:pt x="467" y="407"/>
                  </a:cubicBezTo>
                  <a:cubicBezTo>
                    <a:pt x="474" y="399"/>
                    <a:pt x="477" y="390"/>
                    <a:pt x="483" y="386"/>
                  </a:cubicBezTo>
                  <a:cubicBezTo>
                    <a:pt x="485" y="385"/>
                    <a:pt x="487" y="390"/>
                    <a:pt x="488" y="388"/>
                  </a:cubicBezTo>
                  <a:cubicBezTo>
                    <a:pt x="489" y="385"/>
                    <a:pt x="487" y="381"/>
                    <a:pt x="488" y="378"/>
                  </a:cubicBezTo>
                  <a:cubicBezTo>
                    <a:pt x="490" y="374"/>
                    <a:pt x="502" y="383"/>
                    <a:pt x="502" y="379"/>
                  </a:cubicBezTo>
                  <a:cubicBezTo>
                    <a:pt x="502" y="376"/>
                    <a:pt x="497" y="375"/>
                    <a:pt x="496" y="373"/>
                  </a:cubicBezTo>
                  <a:cubicBezTo>
                    <a:pt x="496" y="369"/>
                    <a:pt x="509" y="350"/>
                    <a:pt x="514" y="357"/>
                  </a:cubicBezTo>
                  <a:cubicBezTo>
                    <a:pt x="516" y="360"/>
                    <a:pt x="508" y="363"/>
                    <a:pt x="508" y="367"/>
                  </a:cubicBezTo>
                  <a:cubicBezTo>
                    <a:pt x="508" y="374"/>
                    <a:pt x="511" y="366"/>
                    <a:pt x="513" y="369"/>
                  </a:cubicBezTo>
                  <a:cubicBezTo>
                    <a:pt x="515" y="370"/>
                    <a:pt x="513" y="373"/>
                    <a:pt x="514" y="375"/>
                  </a:cubicBezTo>
                  <a:cubicBezTo>
                    <a:pt x="515" y="376"/>
                    <a:pt x="517" y="374"/>
                    <a:pt x="518" y="375"/>
                  </a:cubicBezTo>
                  <a:cubicBezTo>
                    <a:pt x="519" y="375"/>
                    <a:pt x="520" y="373"/>
                    <a:pt x="521" y="374"/>
                  </a:cubicBezTo>
                  <a:cubicBezTo>
                    <a:pt x="522" y="374"/>
                    <a:pt x="519" y="376"/>
                    <a:pt x="518" y="378"/>
                  </a:cubicBezTo>
                  <a:cubicBezTo>
                    <a:pt x="516" y="381"/>
                    <a:pt x="520" y="379"/>
                    <a:pt x="522" y="380"/>
                  </a:cubicBezTo>
                  <a:cubicBezTo>
                    <a:pt x="524" y="381"/>
                    <a:pt x="519" y="385"/>
                    <a:pt x="520" y="387"/>
                  </a:cubicBezTo>
                  <a:cubicBezTo>
                    <a:pt x="522" y="391"/>
                    <a:pt x="530" y="399"/>
                    <a:pt x="533" y="404"/>
                  </a:cubicBezTo>
                  <a:cubicBezTo>
                    <a:pt x="538" y="415"/>
                    <a:pt x="542" y="423"/>
                    <a:pt x="543" y="436"/>
                  </a:cubicBezTo>
                  <a:cubicBezTo>
                    <a:pt x="543" y="441"/>
                    <a:pt x="547" y="443"/>
                    <a:pt x="550" y="446"/>
                  </a:cubicBezTo>
                  <a:cubicBezTo>
                    <a:pt x="551" y="447"/>
                    <a:pt x="553" y="449"/>
                    <a:pt x="553" y="448"/>
                  </a:cubicBezTo>
                  <a:cubicBezTo>
                    <a:pt x="549" y="438"/>
                    <a:pt x="543" y="431"/>
                    <a:pt x="543" y="419"/>
                  </a:cubicBezTo>
                  <a:cubicBezTo>
                    <a:pt x="542" y="411"/>
                    <a:pt x="550" y="407"/>
                    <a:pt x="549" y="405"/>
                  </a:cubicBezTo>
                  <a:cubicBezTo>
                    <a:pt x="545" y="398"/>
                    <a:pt x="541" y="402"/>
                    <a:pt x="543" y="393"/>
                  </a:cubicBezTo>
                  <a:cubicBezTo>
                    <a:pt x="544" y="388"/>
                    <a:pt x="552" y="405"/>
                    <a:pt x="555" y="402"/>
                  </a:cubicBezTo>
                  <a:cubicBezTo>
                    <a:pt x="558" y="400"/>
                    <a:pt x="558" y="396"/>
                    <a:pt x="558" y="393"/>
                  </a:cubicBezTo>
                  <a:cubicBezTo>
                    <a:pt x="559" y="392"/>
                    <a:pt x="556" y="390"/>
                    <a:pt x="556" y="389"/>
                  </a:cubicBezTo>
                  <a:cubicBezTo>
                    <a:pt x="557" y="386"/>
                    <a:pt x="563" y="384"/>
                    <a:pt x="562" y="382"/>
                  </a:cubicBezTo>
                  <a:cubicBezTo>
                    <a:pt x="560" y="379"/>
                    <a:pt x="555" y="383"/>
                    <a:pt x="552" y="382"/>
                  </a:cubicBezTo>
                  <a:cubicBezTo>
                    <a:pt x="547" y="380"/>
                    <a:pt x="543" y="376"/>
                    <a:pt x="541" y="371"/>
                  </a:cubicBezTo>
                  <a:cubicBezTo>
                    <a:pt x="540" y="368"/>
                    <a:pt x="546" y="366"/>
                    <a:pt x="545" y="363"/>
                  </a:cubicBezTo>
                  <a:cubicBezTo>
                    <a:pt x="531" y="346"/>
                    <a:pt x="535" y="375"/>
                    <a:pt x="545" y="360"/>
                  </a:cubicBezTo>
                  <a:cubicBezTo>
                    <a:pt x="547" y="359"/>
                    <a:pt x="544" y="356"/>
                    <a:pt x="545" y="354"/>
                  </a:cubicBezTo>
                  <a:cubicBezTo>
                    <a:pt x="546" y="353"/>
                    <a:pt x="548" y="355"/>
                    <a:pt x="549" y="354"/>
                  </a:cubicBezTo>
                  <a:cubicBezTo>
                    <a:pt x="558" y="333"/>
                    <a:pt x="538" y="361"/>
                    <a:pt x="545" y="344"/>
                  </a:cubicBezTo>
                  <a:cubicBezTo>
                    <a:pt x="546" y="343"/>
                    <a:pt x="542" y="341"/>
                    <a:pt x="543" y="341"/>
                  </a:cubicBezTo>
                  <a:cubicBezTo>
                    <a:pt x="553" y="340"/>
                    <a:pt x="554" y="347"/>
                    <a:pt x="556" y="351"/>
                  </a:cubicBezTo>
                  <a:cubicBezTo>
                    <a:pt x="557" y="353"/>
                    <a:pt x="555" y="358"/>
                    <a:pt x="557" y="357"/>
                  </a:cubicBezTo>
                  <a:cubicBezTo>
                    <a:pt x="559" y="357"/>
                    <a:pt x="557" y="351"/>
                    <a:pt x="560" y="350"/>
                  </a:cubicBezTo>
                  <a:cubicBezTo>
                    <a:pt x="562" y="349"/>
                    <a:pt x="565" y="355"/>
                    <a:pt x="566" y="353"/>
                  </a:cubicBezTo>
                  <a:cubicBezTo>
                    <a:pt x="567" y="351"/>
                    <a:pt x="561" y="347"/>
                    <a:pt x="562" y="345"/>
                  </a:cubicBezTo>
                  <a:cubicBezTo>
                    <a:pt x="563" y="344"/>
                    <a:pt x="596" y="374"/>
                    <a:pt x="586" y="359"/>
                  </a:cubicBezTo>
                  <a:cubicBezTo>
                    <a:pt x="585" y="358"/>
                    <a:pt x="583" y="357"/>
                    <a:pt x="582" y="355"/>
                  </a:cubicBezTo>
                  <a:cubicBezTo>
                    <a:pt x="582" y="355"/>
                    <a:pt x="603" y="357"/>
                    <a:pt x="606" y="357"/>
                  </a:cubicBezTo>
                  <a:cubicBezTo>
                    <a:pt x="608" y="358"/>
                    <a:pt x="613" y="356"/>
                    <a:pt x="612" y="355"/>
                  </a:cubicBezTo>
                  <a:cubicBezTo>
                    <a:pt x="603" y="350"/>
                    <a:pt x="594" y="353"/>
                    <a:pt x="586" y="352"/>
                  </a:cubicBezTo>
                  <a:cubicBezTo>
                    <a:pt x="581" y="352"/>
                    <a:pt x="585" y="338"/>
                    <a:pt x="586" y="336"/>
                  </a:cubicBezTo>
                  <a:cubicBezTo>
                    <a:pt x="588" y="333"/>
                    <a:pt x="588" y="344"/>
                    <a:pt x="592" y="345"/>
                  </a:cubicBezTo>
                  <a:cubicBezTo>
                    <a:pt x="596" y="346"/>
                    <a:pt x="593" y="332"/>
                    <a:pt x="593" y="331"/>
                  </a:cubicBezTo>
                  <a:cubicBezTo>
                    <a:pt x="595" y="324"/>
                    <a:pt x="605" y="320"/>
                    <a:pt x="604" y="312"/>
                  </a:cubicBezTo>
                  <a:cubicBezTo>
                    <a:pt x="604" y="310"/>
                    <a:pt x="601" y="316"/>
                    <a:pt x="600" y="318"/>
                  </a:cubicBezTo>
                  <a:cubicBezTo>
                    <a:pt x="599" y="319"/>
                    <a:pt x="598" y="318"/>
                    <a:pt x="597" y="318"/>
                  </a:cubicBezTo>
                  <a:cubicBezTo>
                    <a:pt x="595" y="319"/>
                    <a:pt x="594" y="321"/>
                    <a:pt x="592" y="322"/>
                  </a:cubicBezTo>
                  <a:cubicBezTo>
                    <a:pt x="591" y="325"/>
                    <a:pt x="592" y="330"/>
                    <a:pt x="589" y="331"/>
                  </a:cubicBezTo>
                  <a:cubicBezTo>
                    <a:pt x="585" y="332"/>
                    <a:pt x="590" y="322"/>
                    <a:pt x="587" y="319"/>
                  </a:cubicBezTo>
                  <a:cubicBezTo>
                    <a:pt x="586" y="318"/>
                    <a:pt x="586" y="324"/>
                    <a:pt x="584" y="324"/>
                  </a:cubicBezTo>
                  <a:cubicBezTo>
                    <a:pt x="583" y="324"/>
                    <a:pt x="584" y="321"/>
                    <a:pt x="583" y="319"/>
                  </a:cubicBezTo>
                  <a:cubicBezTo>
                    <a:pt x="582" y="315"/>
                    <a:pt x="584" y="300"/>
                    <a:pt x="589" y="299"/>
                  </a:cubicBezTo>
                  <a:cubicBezTo>
                    <a:pt x="592" y="299"/>
                    <a:pt x="597" y="302"/>
                    <a:pt x="599" y="299"/>
                  </a:cubicBezTo>
                  <a:cubicBezTo>
                    <a:pt x="601" y="297"/>
                    <a:pt x="601" y="294"/>
                    <a:pt x="601" y="292"/>
                  </a:cubicBezTo>
                  <a:cubicBezTo>
                    <a:pt x="601" y="291"/>
                    <a:pt x="599" y="292"/>
                    <a:pt x="598" y="291"/>
                  </a:cubicBezTo>
                  <a:cubicBezTo>
                    <a:pt x="598" y="289"/>
                    <a:pt x="598" y="288"/>
                    <a:pt x="599" y="287"/>
                  </a:cubicBezTo>
                  <a:cubicBezTo>
                    <a:pt x="600" y="285"/>
                    <a:pt x="601" y="289"/>
                    <a:pt x="603" y="290"/>
                  </a:cubicBezTo>
                  <a:cubicBezTo>
                    <a:pt x="609" y="293"/>
                    <a:pt x="615" y="295"/>
                    <a:pt x="621" y="299"/>
                  </a:cubicBezTo>
                  <a:cubicBezTo>
                    <a:pt x="625" y="301"/>
                    <a:pt x="629" y="311"/>
                    <a:pt x="631" y="307"/>
                  </a:cubicBezTo>
                  <a:cubicBezTo>
                    <a:pt x="633" y="303"/>
                    <a:pt x="622" y="301"/>
                    <a:pt x="620" y="297"/>
                  </a:cubicBezTo>
                  <a:cubicBezTo>
                    <a:pt x="619" y="294"/>
                    <a:pt x="623" y="290"/>
                    <a:pt x="621" y="289"/>
                  </a:cubicBezTo>
                  <a:cubicBezTo>
                    <a:pt x="618" y="287"/>
                    <a:pt x="614" y="291"/>
                    <a:pt x="611" y="291"/>
                  </a:cubicBezTo>
                  <a:cubicBezTo>
                    <a:pt x="606" y="290"/>
                    <a:pt x="619" y="280"/>
                    <a:pt x="618" y="280"/>
                  </a:cubicBezTo>
                  <a:cubicBezTo>
                    <a:pt x="616" y="278"/>
                    <a:pt x="604" y="286"/>
                    <a:pt x="607" y="280"/>
                  </a:cubicBezTo>
                  <a:cubicBezTo>
                    <a:pt x="612" y="268"/>
                    <a:pt x="609" y="284"/>
                    <a:pt x="616" y="276"/>
                  </a:cubicBezTo>
                  <a:cubicBezTo>
                    <a:pt x="620" y="272"/>
                    <a:pt x="619" y="265"/>
                    <a:pt x="623" y="273"/>
                  </a:cubicBezTo>
                  <a:cubicBezTo>
                    <a:pt x="624" y="275"/>
                    <a:pt x="620" y="279"/>
                    <a:pt x="624" y="280"/>
                  </a:cubicBezTo>
                  <a:cubicBezTo>
                    <a:pt x="626" y="280"/>
                    <a:pt x="628" y="277"/>
                    <a:pt x="630" y="277"/>
                  </a:cubicBezTo>
                  <a:cubicBezTo>
                    <a:pt x="631" y="278"/>
                    <a:pt x="631" y="280"/>
                    <a:pt x="632" y="281"/>
                  </a:cubicBezTo>
                  <a:cubicBezTo>
                    <a:pt x="635" y="281"/>
                    <a:pt x="639" y="281"/>
                    <a:pt x="640" y="278"/>
                  </a:cubicBezTo>
                  <a:cubicBezTo>
                    <a:pt x="642" y="277"/>
                    <a:pt x="639" y="274"/>
                    <a:pt x="638" y="272"/>
                  </a:cubicBezTo>
                  <a:cubicBezTo>
                    <a:pt x="633" y="266"/>
                    <a:pt x="637" y="274"/>
                    <a:pt x="631" y="271"/>
                  </a:cubicBezTo>
                  <a:cubicBezTo>
                    <a:pt x="621" y="266"/>
                    <a:pt x="636" y="265"/>
                    <a:pt x="633" y="262"/>
                  </a:cubicBezTo>
                  <a:cubicBezTo>
                    <a:pt x="632" y="262"/>
                    <a:pt x="622" y="258"/>
                    <a:pt x="623" y="255"/>
                  </a:cubicBezTo>
                  <a:cubicBezTo>
                    <a:pt x="623" y="254"/>
                    <a:pt x="632" y="249"/>
                    <a:pt x="632" y="249"/>
                  </a:cubicBezTo>
                  <a:cubicBezTo>
                    <a:pt x="633" y="248"/>
                    <a:pt x="629" y="248"/>
                    <a:pt x="629" y="247"/>
                  </a:cubicBezTo>
                  <a:cubicBezTo>
                    <a:pt x="630" y="245"/>
                    <a:pt x="632" y="242"/>
                    <a:pt x="634" y="242"/>
                  </a:cubicBezTo>
                  <a:cubicBezTo>
                    <a:pt x="635" y="241"/>
                    <a:pt x="634" y="244"/>
                    <a:pt x="636" y="245"/>
                  </a:cubicBezTo>
                  <a:cubicBezTo>
                    <a:pt x="641" y="247"/>
                    <a:pt x="634" y="249"/>
                    <a:pt x="642" y="241"/>
                  </a:cubicBezTo>
                  <a:cubicBezTo>
                    <a:pt x="646" y="236"/>
                    <a:pt x="643" y="248"/>
                    <a:pt x="647" y="244"/>
                  </a:cubicBezTo>
                  <a:cubicBezTo>
                    <a:pt x="647" y="243"/>
                    <a:pt x="648" y="224"/>
                    <a:pt x="649" y="224"/>
                  </a:cubicBezTo>
                  <a:cubicBezTo>
                    <a:pt x="662" y="224"/>
                    <a:pt x="645" y="241"/>
                    <a:pt x="651" y="247"/>
                  </a:cubicBezTo>
                  <a:cubicBezTo>
                    <a:pt x="654" y="250"/>
                    <a:pt x="661" y="233"/>
                    <a:pt x="662" y="238"/>
                  </a:cubicBezTo>
                  <a:cubicBezTo>
                    <a:pt x="662" y="241"/>
                    <a:pt x="662" y="250"/>
                    <a:pt x="665" y="248"/>
                  </a:cubicBezTo>
                  <a:cubicBezTo>
                    <a:pt x="667" y="247"/>
                    <a:pt x="664" y="243"/>
                    <a:pt x="665" y="242"/>
                  </a:cubicBezTo>
                  <a:cubicBezTo>
                    <a:pt x="666" y="240"/>
                    <a:pt x="670" y="241"/>
                    <a:pt x="671" y="240"/>
                  </a:cubicBezTo>
                  <a:cubicBezTo>
                    <a:pt x="672" y="238"/>
                    <a:pt x="669" y="236"/>
                    <a:pt x="670" y="233"/>
                  </a:cubicBezTo>
                  <a:cubicBezTo>
                    <a:pt x="670" y="228"/>
                    <a:pt x="679" y="223"/>
                    <a:pt x="678" y="218"/>
                  </a:cubicBezTo>
                  <a:cubicBezTo>
                    <a:pt x="676" y="214"/>
                    <a:pt x="668" y="217"/>
                    <a:pt x="668" y="213"/>
                  </a:cubicBezTo>
                  <a:cubicBezTo>
                    <a:pt x="668" y="211"/>
                    <a:pt x="673" y="214"/>
                    <a:pt x="674" y="212"/>
                  </a:cubicBezTo>
                  <a:cubicBezTo>
                    <a:pt x="675" y="209"/>
                    <a:pt x="670" y="206"/>
                    <a:pt x="671" y="204"/>
                  </a:cubicBezTo>
                  <a:cubicBezTo>
                    <a:pt x="672" y="202"/>
                    <a:pt x="675" y="204"/>
                    <a:pt x="677" y="205"/>
                  </a:cubicBezTo>
                  <a:cubicBezTo>
                    <a:pt x="683" y="207"/>
                    <a:pt x="679" y="213"/>
                    <a:pt x="680" y="219"/>
                  </a:cubicBezTo>
                  <a:cubicBezTo>
                    <a:pt x="681" y="221"/>
                    <a:pt x="679" y="224"/>
                    <a:pt x="681" y="224"/>
                  </a:cubicBezTo>
                  <a:cubicBezTo>
                    <a:pt x="689" y="224"/>
                    <a:pt x="686" y="213"/>
                    <a:pt x="692" y="209"/>
                  </a:cubicBezTo>
                  <a:cubicBezTo>
                    <a:pt x="694" y="207"/>
                    <a:pt x="698" y="203"/>
                    <a:pt x="699" y="206"/>
                  </a:cubicBezTo>
                  <a:cubicBezTo>
                    <a:pt x="700" y="208"/>
                    <a:pt x="691" y="218"/>
                    <a:pt x="697" y="219"/>
                  </a:cubicBezTo>
                  <a:cubicBezTo>
                    <a:pt x="698" y="219"/>
                    <a:pt x="699" y="217"/>
                    <a:pt x="700" y="218"/>
                  </a:cubicBezTo>
                  <a:cubicBezTo>
                    <a:pt x="701" y="220"/>
                    <a:pt x="700" y="226"/>
                    <a:pt x="702" y="224"/>
                  </a:cubicBezTo>
                  <a:cubicBezTo>
                    <a:pt x="704" y="223"/>
                    <a:pt x="704" y="215"/>
                    <a:pt x="705" y="214"/>
                  </a:cubicBezTo>
                  <a:cubicBezTo>
                    <a:pt x="707" y="212"/>
                    <a:pt x="710" y="227"/>
                    <a:pt x="710" y="212"/>
                  </a:cubicBezTo>
                  <a:cubicBezTo>
                    <a:pt x="710" y="211"/>
                    <a:pt x="707" y="209"/>
                    <a:pt x="708" y="209"/>
                  </a:cubicBezTo>
                  <a:cubicBezTo>
                    <a:pt x="710" y="208"/>
                    <a:pt x="711" y="210"/>
                    <a:pt x="713" y="210"/>
                  </a:cubicBezTo>
                  <a:cubicBezTo>
                    <a:pt x="715" y="210"/>
                    <a:pt x="718" y="210"/>
                    <a:pt x="720" y="209"/>
                  </a:cubicBezTo>
                  <a:cubicBezTo>
                    <a:pt x="721" y="208"/>
                    <a:pt x="697" y="195"/>
                    <a:pt x="719" y="194"/>
                  </a:cubicBezTo>
                  <a:cubicBezTo>
                    <a:pt x="727" y="193"/>
                    <a:pt x="726" y="205"/>
                    <a:pt x="730" y="207"/>
                  </a:cubicBezTo>
                  <a:cubicBezTo>
                    <a:pt x="733" y="208"/>
                    <a:pt x="740" y="203"/>
                    <a:pt x="741" y="204"/>
                  </a:cubicBezTo>
                  <a:cubicBezTo>
                    <a:pt x="752" y="206"/>
                    <a:pt x="770" y="246"/>
                    <a:pt x="789" y="253"/>
                  </a:cubicBezTo>
                  <a:cubicBezTo>
                    <a:pt x="792" y="254"/>
                    <a:pt x="784" y="259"/>
                    <a:pt x="783" y="262"/>
                  </a:cubicBezTo>
                  <a:cubicBezTo>
                    <a:pt x="778" y="272"/>
                    <a:pt x="788" y="289"/>
                    <a:pt x="779" y="299"/>
                  </a:cubicBezTo>
                  <a:cubicBezTo>
                    <a:pt x="778" y="300"/>
                    <a:pt x="765" y="309"/>
                    <a:pt x="769" y="308"/>
                  </a:cubicBezTo>
                  <a:cubicBezTo>
                    <a:pt x="777" y="307"/>
                    <a:pt x="783" y="299"/>
                    <a:pt x="785" y="292"/>
                  </a:cubicBezTo>
                  <a:cubicBezTo>
                    <a:pt x="785" y="289"/>
                    <a:pt x="782" y="284"/>
                    <a:pt x="784" y="283"/>
                  </a:cubicBezTo>
                  <a:cubicBezTo>
                    <a:pt x="789" y="280"/>
                    <a:pt x="796" y="302"/>
                    <a:pt x="796" y="301"/>
                  </a:cubicBezTo>
                  <a:cubicBezTo>
                    <a:pt x="799" y="294"/>
                    <a:pt x="786" y="281"/>
                    <a:pt x="788" y="275"/>
                  </a:cubicBezTo>
                  <a:cubicBezTo>
                    <a:pt x="792" y="263"/>
                    <a:pt x="792" y="272"/>
                    <a:pt x="797" y="276"/>
                  </a:cubicBezTo>
                  <a:cubicBezTo>
                    <a:pt x="797" y="277"/>
                    <a:pt x="798" y="276"/>
                    <a:pt x="798" y="275"/>
                  </a:cubicBezTo>
                  <a:cubicBezTo>
                    <a:pt x="798" y="274"/>
                    <a:pt x="795" y="271"/>
                    <a:pt x="797" y="270"/>
                  </a:cubicBezTo>
                  <a:cubicBezTo>
                    <a:pt x="799" y="269"/>
                    <a:pt x="801" y="275"/>
                    <a:pt x="801" y="273"/>
                  </a:cubicBezTo>
                  <a:cubicBezTo>
                    <a:pt x="805" y="267"/>
                    <a:pt x="794" y="258"/>
                    <a:pt x="804" y="257"/>
                  </a:cubicBezTo>
                  <a:cubicBezTo>
                    <a:pt x="816" y="256"/>
                    <a:pt x="832" y="263"/>
                    <a:pt x="839" y="268"/>
                  </a:cubicBezTo>
                  <a:cubicBezTo>
                    <a:pt x="841" y="270"/>
                    <a:pt x="841" y="288"/>
                    <a:pt x="843" y="285"/>
                  </a:cubicBezTo>
                  <a:cubicBezTo>
                    <a:pt x="847" y="277"/>
                    <a:pt x="841" y="268"/>
                    <a:pt x="846" y="262"/>
                  </a:cubicBezTo>
                  <a:cubicBezTo>
                    <a:pt x="849" y="259"/>
                    <a:pt x="854" y="273"/>
                    <a:pt x="855" y="269"/>
                  </a:cubicBezTo>
                  <a:cubicBezTo>
                    <a:pt x="856" y="268"/>
                    <a:pt x="852" y="265"/>
                    <a:pt x="853" y="265"/>
                  </a:cubicBezTo>
                  <a:cubicBezTo>
                    <a:pt x="862" y="268"/>
                    <a:pt x="860" y="281"/>
                    <a:pt x="862" y="283"/>
                  </a:cubicBezTo>
                  <a:cubicBezTo>
                    <a:pt x="864" y="284"/>
                    <a:pt x="865" y="279"/>
                    <a:pt x="867" y="280"/>
                  </a:cubicBezTo>
                  <a:cubicBezTo>
                    <a:pt x="868" y="280"/>
                    <a:pt x="866" y="283"/>
                    <a:pt x="868" y="284"/>
                  </a:cubicBezTo>
                  <a:cubicBezTo>
                    <a:pt x="869" y="284"/>
                    <a:pt x="872" y="281"/>
                    <a:pt x="873" y="283"/>
                  </a:cubicBezTo>
                  <a:cubicBezTo>
                    <a:pt x="884" y="292"/>
                    <a:pt x="864" y="298"/>
                    <a:pt x="887" y="296"/>
                  </a:cubicBezTo>
                  <a:cubicBezTo>
                    <a:pt x="896" y="295"/>
                    <a:pt x="887" y="301"/>
                    <a:pt x="894" y="297"/>
                  </a:cubicBezTo>
                  <a:cubicBezTo>
                    <a:pt x="904" y="291"/>
                    <a:pt x="880" y="297"/>
                    <a:pt x="879" y="294"/>
                  </a:cubicBezTo>
                  <a:cubicBezTo>
                    <a:pt x="875" y="283"/>
                    <a:pt x="865" y="278"/>
                    <a:pt x="865" y="270"/>
                  </a:cubicBezTo>
                  <a:cubicBezTo>
                    <a:pt x="865" y="255"/>
                    <a:pt x="872" y="263"/>
                    <a:pt x="877" y="266"/>
                  </a:cubicBezTo>
                  <a:cubicBezTo>
                    <a:pt x="879" y="267"/>
                    <a:pt x="876" y="260"/>
                    <a:pt x="878" y="259"/>
                  </a:cubicBezTo>
                  <a:cubicBezTo>
                    <a:pt x="882" y="256"/>
                    <a:pt x="885" y="259"/>
                    <a:pt x="885" y="254"/>
                  </a:cubicBezTo>
                  <a:cubicBezTo>
                    <a:pt x="885" y="250"/>
                    <a:pt x="877" y="261"/>
                    <a:pt x="873" y="260"/>
                  </a:cubicBezTo>
                  <a:cubicBezTo>
                    <a:pt x="859" y="255"/>
                    <a:pt x="874" y="244"/>
                    <a:pt x="872" y="243"/>
                  </a:cubicBezTo>
                  <a:cubicBezTo>
                    <a:pt x="869" y="241"/>
                    <a:pt x="852" y="244"/>
                    <a:pt x="851" y="234"/>
                  </a:cubicBezTo>
                  <a:cubicBezTo>
                    <a:pt x="849" y="223"/>
                    <a:pt x="864" y="213"/>
                    <a:pt x="869" y="212"/>
                  </a:cubicBezTo>
                  <a:cubicBezTo>
                    <a:pt x="872" y="211"/>
                    <a:pt x="869" y="206"/>
                    <a:pt x="869" y="203"/>
                  </a:cubicBezTo>
                  <a:cubicBezTo>
                    <a:pt x="869" y="200"/>
                    <a:pt x="874" y="198"/>
                    <a:pt x="875" y="197"/>
                  </a:cubicBezTo>
                  <a:cubicBezTo>
                    <a:pt x="876" y="194"/>
                    <a:pt x="873" y="183"/>
                    <a:pt x="875" y="179"/>
                  </a:cubicBezTo>
                  <a:cubicBezTo>
                    <a:pt x="880" y="172"/>
                    <a:pt x="879" y="182"/>
                    <a:pt x="883" y="181"/>
                  </a:cubicBezTo>
                  <a:cubicBezTo>
                    <a:pt x="889" y="179"/>
                    <a:pt x="891" y="176"/>
                    <a:pt x="895" y="171"/>
                  </a:cubicBezTo>
                  <a:cubicBezTo>
                    <a:pt x="901" y="164"/>
                    <a:pt x="894" y="174"/>
                    <a:pt x="902" y="172"/>
                  </a:cubicBezTo>
                  <a:cubicBezTo>
                    <a:pt x="904" y="172"/>
                    <a:pt x="892" y="159"/>
                    <a:pt x="892" y="158"/>
                  </a:cubicBezTo>
                  <a:cubicBezTo>
                    <a:pt x="888" y="146"/>
                    <a:pt x="896" y="147"/>
                    <a:pt x="902" y="142"/>
                  </a:cubicBezTo>
                  <a:cubicBezTo>
                    <a:pt x="906" y="140"/>
                    <a:pt x="902" y="132"/>
                    <a:pt x="903" y="130"/>
                  </a:cubicBezTo>
                  <a:cubicBezTo>
                    <a:pt x="904" y="129"/>
                    <a:pt x="905" y="132"/>
                    <a:pt x="907" y="132"/>
                  </a:cubicBezTo>
                  <a:cubicBezTo>
                    <a:pt x="909" y="132"/>
                    <a:pt x="903" y="125"/>
                    <a:pt x="909" y="127"/>
                  </a:cubicBezTo>
                  <a:cubicBezTo>
                    <a:pt x="920" y="131"/>
                    <a:pt x="903" y="135"/>
                    <a:pt x="919" y="133"/>
                  </a:cubicBezTo>
                  <a:cubicBezTo>
                    <a:pt x="921" y="133"/>
                    <a:pt x="918" y="131"/>
                    <a:pt x="918" y="130"/>
                  </a:cubicBezTo>
                  <a:cubicBezTo>
                    <a:pt x="915" y="128"/>
                    <a:pt x="915" y="120"/>
                    <a:pt x="917" y="116"/>
                  </a:cubicBezTo>
                  <a:cubicBezTo>
                    <a:pt x="917" y="115"/>
                    <a:pt x="916" y="112"/>
                    <a:pt x="918" y="113"/>
                  </a:cubicBezTo>
                  <a:cubicBezTo>
                    <a:pt x="932" y="114"/>
                    <a:pt x="924" y="125"/>
                    <a:pt x="932" y="127"/>
                  </a:cubicBezTo>
                  <a:cubicBezTo>
                    <a:pt x="939" y="129"/>
                    <a:pt x="929" y="117"/>
                    <a:pt x="930" y="114"/>
                  </a:cubicBezTo>
                  <a:cubicBezTo>
                    <a:pt x="936" y="98"/>
                    <a:pt x="943" y="127"/>
                    <a:pt x="938" y="98"/>
                  </a:cubicBezTo>
                  <a:cubicBezTo>
                    <a:pt x="937" y="90"/>
                    <a:pt x="946" y="103"/>
                    <a:pt x="953" y="104"/>
                  </a:cubicBezTo>
                  <a:cubicBezTo>
                    <a:pt x="957" y="105"/>
                    <a:pt x="949" y="80"/>
                    <a:pt x="957" y="101"/>
                  </a:cubicBezTo>
                  <a:cubicBezTo>
                    <a:pt x="962" y="114"/>
                    <a:pt x="979" y="101"/>
                    <a:pt x="986" y="102"/>
                  </a:cubicBezTo>
                  <a:cubicBezTo>
                    <a:pt x="1005" y="105"/>
                    <a:pt x="970" y="106"/>
                    <a:pt x="993" y="106"/>
                  </a:cubicBezTo>
                  <a:cubicBezTo>
                    <a:pt x="997" y="106"/>
                    <a:pt x="1001" y="100"/>
                    <a:pt x="1005" y="100"/>
                  </a:cubicBezTo>
                  <a:cubicBezTo>
                    <a:pt x="1011" y="102"/>
                    <a:pt x="1013" y="105"/>
                    <a:pt x="1011" y="112"/>
                  </a:cubicBezTo>
                  <a:cubicBezTo>
                    <a:pt x="1011" y="112"/>
                    <a:pt x="1012" y="112"/>
                    <a:pt x="1012" y="112"/>
                  </a:cubicBezTo>
                  <a:cubicBezTo>
                    <a:pt x="1017" y="107"/>
                    <a:pt x="1010" y="97"/>
                    <a:pt x="1021" y="95"/>
                  </a:cubicBezTo>
                  <a:cubicBezTo>
                    <a:pt x="1022" y="95"/>
                    <a:pt x="1022" y="97"/>
                    <a:pt x="1024" y="97"/>
                  </a:cubicBezTo>
                  <a:cubicBezTo>
                    <a:pt x="1026" y="98"/>
                    <a:pt x="1029" y="100"/>
                    <a:pt x="1030" y="98"/>
                  </a:cubicBezTo>
                  <a:cubicBezTo>
                    <a:pt x="1031" y="96"/>
                    <a:pt x="1026" y="94"/>
                    <a:pt x="1025" y="91"/>
                  </a:cubicBezTo>
                  <a:cubicBezTo>
                    <a:pt x="1025" y="87"/>
                    <a:pt x="1032" y="84"/>
                    <a:pt x="1031" y="81"/>
                  </a:cubicBezTo>
                  <a:cubicBezTo>
                    <a:pt x="1029" y="78"/>
                    <a:pt x="1024" y="79"/>
                    <a:pt x="1024" y="77"/>
                  </a:cubicBezTo>
                  <a:cubicBezTo>
                    <a:pt x="1023" y="74"/>
                    <a:pt x="1026" y="72"/>
                    <a:pt x="1028" y="71"/>
                  </a:cubicBezTo>
                  <a:cubicBezTo>
                    <a:pt x="1029" y="70"/>
                    <a:pt x="1032" y="72"/>
                    <a:pt x="1032" y="71"/>
                  </a:cubicBezTo>
                  <a:cubicBezTo>
                    <a:pt x="1032" y="69"/>
                    <a:pt x="1028" y="70"/>
                    <a:pt x="1028" y="69"/>
                  </a:cubicBezTo>
                  <a:cubicBezTo>
                    <a:pt x="1028" y="67"/>
                    <a:pt x="1031" y="65"/>
                    <a:pt x="1030" y="64"/>
                  </a:cubicBezTo>
                  <a:cubicBezTo>
                    <a:pt x="1028" y="63"/>
                    <a:pt x="1024" y="66"/>
                    <a:pt x="1022" y="64"/>
                  </a:cubicBezTo>
                  <a:cubicBezTo>
                    <a:pt x="1020" y="63"/>
                    <a:pt x="1023" y="58"/>
                    <a:pt x="1021" y="56"/>
                  </a:cubicBezTo>
                  <a:cubicBezTo>
                    <a:pt x="1015" y="49"/>
                    <a:pt x="1000" y="64"/>
                    <a:pt x="995" y="61"/>
                  </a:cubicBezTo>
                  <a:cubicBezTo>
                    <a:pt x="995" y="61"/>
                    <a:pt x="988" y="46"/>
                    <a:pt x="985" y="46"/>
                  </a:cubicBezTo>
                  <a:cubicBezTo>
                    <a:pt x="983" y="46"/>
                    <a:pt x="981" y="49"/>
                    <a:pt x="979" y="48"/>
                  </a:cubicBezTo>
                  <a:cubicBezTo>
                    <a:pt x="978" y="48"/>
                    <a:pt x="983" y="47"/>
                    <a:pt x="984" y="45"/>
                  </a:cubicBezTo>
                  <a:cubicBezTo>
                    <a:pt x="986" y="41"/>
                    <a:pt x="989" y="45"/>
                    <a:pt x="990" y="40"/>
                  </a:cubicBezTo>
                  <a:cubicBezTo>
                    <a:pt x="990" y="39"/>
                    <a:pt x="991" y="38"/>
                    <a:pt x="992" y="38"/>
                  </a:cubicBezTo>
                  <a:cubicBezTo>
                    <a:pt x="996" y="39"/>
                    <a:pt x="1001" y="56"/>
                    <a:pt x="1003" y="53"/>
                  </a:cubicBezTo>
                  <a:cubicBezTo>
                    <a:pt x="1005" y="50"/>
                    <a:pt x="1000" y="37"/>
                    <a:pt x="1001" y="37"/>
                  </a:cubicBezTo>
                  <a:cubicBezTo>
                    <a:pt x="1005" y="37"/>
                    <a:pt x="1004" y="48"/>
                    <a:pt x="1007" y="46"/>
                  </a:cubicBezTo>
                  <a:cubicBezTo>
                    <a:pt x="1010" y="45"/>
                    <a:pt x="1008" y="38"/>
                    <a:pt x="1011" y="39"/>
                  </a:cubicBezTo>
                  <a:cubicBezTo>
                    <a:pt x="1014" y="39"/>
                    <a:pt x="1010" y="45"/>
                    <a:pt x="1012" y="47"/>
                  </a:cubicBezTo>
                  <a:cubicBezTo>
                    <a:pt x="1013" y="48"/>
                    <a:pt x="1014" y="43"/>
                    <a:pt x="1016" y="43"/>
                  </a:cubicBezTo>
                  <a:cubicBezTo>
                    <a:pt x="1016" y="43"/>
                    <a:pt x="1026" y="58"/>
                    <a:pt x="1028" y="59"/>
                  </a:cubicBezTo>
                  <a:cubicBezTo>
                    <a:pt x="1031" y="62"/>
                    <a:pt x="1036" y="55"/>
                    <a:pt x="1037" y="54"/>
                  </a:cubicBezTo>
                  <a:cubicBezTo>
                    <a:pt x="1038" y="54"/>
                    <a:pt x="1040" y="56"/>
                    <a:pt x="1041" y="55"/>
                  </a:cubicBezTo>
                  <a:cubicBezTo>
                    <a:pt x="1042" y="54"/>
                    <a:pt x="1040" y="49"/>
                    <a:pt x="1041" y="50"/>
                  </a:cubicBezTo>
                  <a:cubicBezTo>
                    <a:pt x="1047" y="54"/>
                    <a:pt x="1052" y="74"/>
                    <a:pt x="1059" y="74"/>
                  </a:cubicBezTo>
                  <a:cubicBezTo>
                    <a:pt x="1063" y="74"/>
                    <a:pt x="1072" y="75"/>
                    <a:pt x="1075" y="77"/>
                  </a:cubicBezTo>
                  <a:cubicBezTo>
                    <a:pt x="1076" y="78"/>
                    <a:pt x="1072" y="81"/>
                    <a:pt x="1074" y="82"/>
                  </a:cubicBezTo>
                  <a:cubicBezTo>
                    <a:pt x="1076" y="83"/>
                    <a:pt x="1085" y="74"/>
                    <a:pt x="1088" y="74"/>
                  </a:cubicBezTo>
                  <a:cubicBezTo>
                    <a:pt x="1090" y="73"/>
                    <a:pt x="1091" y="75"/>
                    <a:pt x="1093" y="75"/>
                  </a:cubicBezTo>
                  <a:cubicBezTo>
                    <a:pt x="1094" y="75"/>
                    <a:pt x="1096" y="73"/>
                    <a:pt x="1095" y="74"/>
                  </a:cubicBezTo>
                  <a:cubicBezTo>
                    <a:pt x="1094" y="81"/>
                    <a:pt x="1088" y="81"/>
                    <a:pt x="1095" y="85"/>
                  </a:cubicBezTo>
                  <a:cubicBezTo>
                    <a:pt x="1099" y="87"/>
                    <a:pt x="1102" y="81"/>
                    <a:pt x="1106" y="84"/>
                  </a:cubicBezTo>
                  <a:cubicBezTo>
                    <a:pt x="1111" y="87"/>
                    <a:pt x="1108" y="100"/>
                    <a:pt x="1110" y="98"/>
                  </a:cubicBezTo>
                  <a:cubicBezTo>
                    <a:pt x="1112" y="96"/>
                    <a:pt x="1112" y="92"/>
                    <a:pt x="1114" y="89"/>
                  </a:cubicBezTo>
                  <a:cubicBezTo>
                    <a:pt x="1116" y="88"/>
                    <a:pt x="1117" y="92"/>
                    <a:pt x="1119" y="93"/>
                  </a:cubicBezTo>
                  <a:cubicBezTo>
                    <a:pt x="1123" y="95"/>
                    <a:pt x="1129" y="99"/>
                    <a:pt x="1132" y="96"/>
                  </a:cubicBezTo>
                  <a:cubicBezTo>
                    <a:pt x="1135" y="94"/>
                    <a:pt x="1134" y="83"/>
                    <a:pt x="1141" y="89"/>
                  </a:cubicBezTo>
                  <a:cubicBezTo>
                    <a:pt x="1147" y="93"/>
                    <a:pt x="1150" y="101"/>
                    <a:pt x="1157" y="105"/>
                  </a:cubicBezTo>
                  <a:cubicBezTo>
                    <a:pt x="1170" y="112"/>
                    <a:pt x="1187" y="90"/>
                    <a:pt x="1201" y="88"/>
                  </a:cubicBezTo>
                  <a:cubicBezTo>
                    <a:pt x="1205" y="88"/>
                    <a:pt x="1182" y="98"/>
                    <a:pt x="1193" y="105"/>
                  </a:cubicBezTo>
                  <a:cubicBezTo>
                    <a:pt x="1199" y="109"/>
                    <a:pt x="1204" y="90"/>
                    <a:pt x="1209" y="94"/>
                  </a:cubicBezTo>
                  <a:cubicBezTo>
                    <a:pt x="1211" y="96"/>
                    <a:pt x="1208" y="99"/>
                    <a:pt x="1207" y="101"/>
                  </a:cubicBezTo>
                  <a:cubicBezTo>
                    <a:pt x="1206" y="102"/>
                    <a:pt x="1203" y="103"/>
                    <a:pt x="1204" y="103"/>
                  </a:cubicBezTo>
                  <a:cubicBezTo>
                    <a:pt x="1206" y="105"/>
                    <a:pt x="1211" y="103"/>
                    <a:pt x="1211" y="105"/>
                  </a:cubicBezTo>
                  <a:cubicBezTo>
                    <a:pt x="1214" y="116"/>
                    <a:pt x="1200" y="118"/>
                    <a:pt x="1220" y="118"/>
                  </a:cubicBezTo>
                  <a:cubicBezTo>
                    <a:pt x="1237" y="118"/>
                    <a:pt x="1219" y="101"/>
                    <a:pt x="1218" y="100"/>
                  </a:cubicBezTo>
                  <a:cubicBezTo>
                    <a:pt x="1218" y="97"/>
                    <a:pt x="1236" y="83"/>
                    <a:pt x="1238" y="85"/>
                  </a:cubicBezTo>
                  <a:cubicBezTo>
                    <a:pt x="1240" y="86"/>
                    <a:pt x="1234" y="88"/>
                    <a:pt x="1233" y="90"/>
                  </a:cubicBezTo>
                  <a:cubicBezTo>
                    <a:pt x="1233" y="90"/>
                    <a:pt x="1241" y="105"/>
                    <a:pt x="1244" y="106"/>
                  </a:cubicBezTo>
                  <a:cubicBezTo>
                    <a:pt x="1252" y="112"/>
                    <a:pt x="1241" y="100"/>
                    <a:pt x="1249" y="100"/>
                  </a:cubicBezTo>
                  <a:cubicBezTo>
                    <a:pt x="1256" y="100"/>
                    <a:pt x="1256" y="111"/>
                    <a:pt x="1257" y="112"/>
                  </a:cubicBezTo>
                  <a:cubicBezTo>
                    <a:pt x="1258" y="113"/>
                    <a:pt x="1262" y="110"/>
                    <a:pt x="1262" y="112"/>
                  </a:cubicBezTo>
                  <a:cubicBezTo>
                    <a:pt x="1261" y="114"/>
                    <a:pt x="1249" y="115"/>
                    <a:pt x="1248" y="120"/>
                  </a:cubicBezTo>
                  <a:cubicBezTo>
                    <a:pt x="1246" y="134"/>
                    <a:pt x="1244" y="135"/>
                    <a:pt x="1234" y="138"/>
                  </a:cubicBezTo>
                  <a:cubicBezTo>
                    <a:pt x="1230" y="139"/>
                    <a:pt x="1243" y="149"/>
                    <a:pt x="1243" y="150"/>
                  </a:cubicBezTo>
                  <a:cubicBezTo>
                    <a:pt x="1244" y="154"/>
                    <a:pt x="1231" y="147"/>
                    <a:pt x="1233" y="150"/>
                  </a:cubicBezTo>
                  <a:cubicBezTo>
                    <a:pt x="1233" y="153"/>
                    <a:pt x="1237" y="153"/>
                    <a:pt x="1238" y="155"/>
                  </a:cubicBezTo>
                  <a:cubicBezTo>
                    <a:pt x="1240" y="160"/>
                    <a:pt x="1230" y="166"/>
                    <a:pt x="1226" y="166"/>
                  </a:cubicBezTo>
                  <a:cubicBezTo>
                    <a:pt x="1222" y="166"/>
                    <a:pt x="1229" y="155"/>
                    <a:pt x="1225" y="154"/>
                  </a:cubicBezTo>
                  <a:cubicBezTo>
                    <a:pt x="1225" y="154"/>
                    <a:pt x="1219" y="168"/>
                    <a:pt x="1217" y="167"/>
                  </a:cubicBezTo>
                  <a:cubicBezTo>
                    <a:pt x="1215" y="165"/>
                    <a:pt x="1217" y="160"/>
                    <a:pt x="1215" y="159"/>
                  </a:cubicBezTo>
                  <a:cubicBezTo>
                    <a:pt x="1211" y="157"/>
                    <a:pt x="1213" y="170"/>
                    <a:pt x="1209" y="169"/>
                  </a:cubicBezTo>
                  <a:cubicBezTo>
                    <a:pt x="1208" y="168"/>
                    <a:pt x="1209" y="164"/>
                    <a:pt x="1207" y="164"/>
                  </a:cubicBezTo>
                  <a:cubicBezTo>
                    <a:pt x="1197" y="161"/>
                    <a:pt x="1205" y="169"/>
                    <a:pt x="1206" y="177"/>
                  </a:cubicBezTo>
                  <a:cubicBezTo>
                    <a:pt x="1207" y="186"/>
                    <a:pt x="1195" y="163"/>
                    <a:pt x="1199" y="185"/>
                  </a:cubicBezTo>
                  <a:cubicBezTo>
                    <a:pt x="1203" y="206"/>
                    <a:pt x="1215" y="179"/>
                    <a:pt x="1206" y="206"/>
                  </a:cubicBezTo>
                  <a:cubicBezTo>
                    <a:pt x="1202" y="219"/>
                    <a:pt x="1190" y="240"/>
                    <a:pt x="1182" y="251"/>
                  </a:cubicBezTo>
                  <a:cubicBezTo>
                    <a:pt x="1180" y="253"/>
                    <a:pt x="1175" y="253"/>
                    <a:pt x="1174" y="256"/>
                  </a:cubicBezTo>
                  <a:cubicBezTo>
                    <a:pt x="1172" y="261"/>
                    <a:pt x="1174" y="268"/>
                    <a:pt x="1178" y="270"/>
                  </a:cubicBezTo>
                  <a:cubicBezTo>
                    <a:pt x="1200" y="284"/>
                    <a:pt x="1219" y="302"/>
                    <a:pt x="1239" y="316"/>
                  </a:cubicBezTo>
                  <a:cubicBezTo>
                    <a:pt x="1243" y="319"/>
                    <a:pt x="1241" y="326"/>
                    <a:pt x="1245" y="329"/>
                  </a:cubicBezTo>
                  <a:cubicBezTo>
                    <a:pt x="1247" y="330"/>
                    <a:pt x="1258" y="324"/>
                    <a:pt x="1260" y="325"/>
                  </a:cubicBezTo>
                  <a:cubicBezTo>
                    <a:pt x="1269" y="328"/>
                    <a:pt x="1276" y="342"/>
                    <a:pt x="1285" y="344"/>
                  </a:cubicBezTo>
                  <a:cubicBezTo>
                    <a:pt x="1289" y="345"/>
                    <a:pt x="1296" y="345"/>
                    <a:pt x="1299" y="349"/>
                  </a:cubicBezTo>
                  <a:cubicBezTo>
                    <a:pt x="1301" y="352"/>
                    <a:pt x="1312" y="369"/>
                    <a:pt x="1321" y="375"/>
                  </a:cubicBezTo>
                  <a:cubicBezTo>
                    <a:pt x="1329" y="380"/>
                    <a:pt x="1365" y="382"/>
                    <a:pt x="1370" y="388"/>
                  </a:cubicBezTo>
                  <a:cubicBezTo>
                    <a:pt x="1376" y="395"/>
                    <a:pt x="1375" y="412"/>
                    <a:pt x="1384" y="418"/>
                  </a:cubicBezTo>
                  <a:cubicBezTo>
                    <a:pt x="1387" y="419"/>
                    <a:pt x="1391" y="418"/>
                    <a:pt x="1394" y="419"/>
                  </a:cubicBezTo>
                  <a:cubicBezTo>
                    <a:pt x="1404" y="422"/>
                    <a:pt x="1415" y="438"/>
                    <a:pt x="1427" y="438"/>
                  </a:cubicBezTo>
                  <a:cubicBezTo>
                    <a:pt x="1433" y="438"/>
                    <a:pt x="1440" y="434"/>
                    <a:pt x="1445" y="432"/>
                  </a:cubicBezTo>
                  <a:cubicBezTo>
                    <a:pt x="1470" y="422"/>
                    <a:pt x="1463" y="413"/>
                    <a:pt x="1473" y="392"/>
                  </a:cubicBezTo>
                  <a:cubicBezTo>
                    <a:pt x="1481" y="373"/>
                    <a:pt x="1491" y="362"/>
                    <a:pt x="1497" y="339"/>
                  </a:cubicBezTo>
                  <a:cubicBezTo>
                    <a:pt x="1500" y="328"/>
                    <a:pt x="1494" y="315"/>
                    <a:pt x="1499" y="304"/>
                  </a:cubicBezTo>
                  <a:cubicBezTo>
                    <a:pt x="1503" y="296"/>
                    <a:pt x="1503" y="286"/>
                    <a:pt x="1515" y="286"/>
                  </a:cubicBezTo>
                  <a:cubicBezTo>
                    <a:pt x="1516" y="286"/>
                    <a:pt x="1512" y="286"/>
                    <a:pt x="1512" y="285"/>
                  </a:cubicBezTo>
                  <a:cubicBezTo>
                    <a:pt x="1511" y="282"/>
                    <a:pt x="1512" y="280"/>
                    <a:pt x="1512" y="277"/>
                  </a:cubicBezTo>
                  <a:cubicBezTo>
                    <a:pt x="1512" y="270"/>
                    <a:pt x="1507" y="263"/>
                    <a:pt x="1505" y="255"/>
                  </a:cubicBezTo>
                  <a:cubicBezTo>
                    <a:pt x="1503" y="242"/>
                    <a:pt x="1509" y="232"/>
                    <a:pt x="1508" y="220"/>
                  </a:cubicBezTo>
                  <a:cubicBezTo>
                    <a:pt x="1508" y="203"/>
                    <a:pt x="1499" y="206"/>
                    <a:pt x="1505" y="184"/>
                  </a:cubicBezTo>
                  <a:cubicBezTo>
                    <a:pt x="1506" y="180"/>
                    <a:pt x="1512" y="169"/>
                    <a:pt x="1513" y="173"/>
                  </a:cubicBezTo>
                  <a:cubicBezTo>
                    <a:pt x="1514" y="176"/>
                    <a:pt x="1513" y="180"/>
                    <a:pt x="1513" y="183"/>
                  </a:cubicBezTo>
                  <a:cubicBezTo>
                    <a:pt x="1513" y="185"/>
                    <a:pt x="1514" y="188"/>
                    <a:pt x="1515" y="187"/>
                  </a:cubicBezTo>
                  <a:cubicBezTo>
                    <a:pt x="1516" y="186"/>
                    <a:pt x="1514" y="184"/>
                    <a:pt x="1514" y="182"/>
                  </a:cubicBezTo>
                  <a:cubicBezTo>
                    <a:pt x="1515" y="179"/>
                    <a:pt x="1517" y="176"/>
                    <a:pt x="1517" y="173"/>
                  </a:cubicBezTo>
                  <a:cubicBezTo>
                    <a:pt x="1517" y="172"/>
                    <a:pt x="1515" y="171"/>
                    <a:pt x="1515" y="170"/>
                  </a:cubicBezTo>
                  <a:cubicBezTo>
                    <a:pt x="1515" y="169"/>
                    <a:pt x="1518" y="168"/>
                    <a:pt x="1517" y="168"/>
                  </a:cubicBezTo>
                  <a:cubicBezTo>
                    <a:pt x="1516" y="168"/>
                    <a:pt x="1515" y="170"/>
                    <a:pt x="1513" y="170"/>
                  </a:cubicBezTo>
                  <a:cubicBezTo>
                    <a:pt x="1513" y="170"/>
                    <a:pt x="1513" y="169"/>
                    <a:pt x="1513" y="168"/>
                  </a:cubicBezTo>
                  <a:cubicBezTo>
                    <a:pt x="1514" y="167"/>
                    <a:pt x="1515" y="165"/>
                    <a:pt x="1514" y="164"/>
                  </a:cubicBezTo>
                  <a:cubicBezTo>
                    <a:pt x="1512" y="155"/>
                    <a:pt x="1506" y="162"/>
                    <a:pt x="1509" y="148"/>
                  </a:cubicBezTo>
                  <a:cubicBezTo>
                    <a:pt x="1519" y="138"/>
                    <a:pt x="1519" y="138"/>
                    <a:pt x="1519" y="138"/>
                  </a:cubicBezTo>
                  <a:cubicBezTo>
                    <a:pt x="1520" y="136"/>
                    <a:pt x="1519" y="133"/>
                    <a:pt x="1521" y="131"/>
                  </a:cubicBezTo>
                  <a:cubicBezTo>
                    <a:pt x="1524" y="129"/>
                    <a:pt x="1526" y="143"/>
                    <a:pt x="1527" y="142"/>
                  </a:cubicBezTo>
                  <a:cubicBezTo>
                    <a:pt x="1537" y="129"/>
                    <a:pt x="1529" y="136"/>
                    <a:pt x="1523" y="129"/>
                  </a:cubicBezTo>
                  <a:cubicBezTo>
                    <a:pt x="1521" y="128"/>
                    <a:pt x="1536" y="126"/>
                    <a:pt x="1534" y="123"/>
                  </a:cubicBezTo>
                  <a:cubicBezTo>
                    <a:pt x="1531" y="120"/>
                    <a:pt x="1525" y="125"/>
                    <a:pt x="1521" y="125"/>
                  </a:cubicBezTo>
                  <a:cubicBezTo>
                    <a:pt x="1520" y="125"/>
                    <a:pt x="1515" y="123"/>
                    <a:pt x="1515" y="121"/>
                  </a:cubicBezTo>
                  <a:cubicBezTo>
                    <a:pt x="1513" y="112"/>
                    <a:pt x="1516" y="125"/>
                    <a:pt x="1511" y="125"/>
                  </a:cubicBezTo>
                  <a:cubicBezTo>
                    <a:pt x="1510" y="125"/>
                    <a:pt x="1514" y="106"/>
                    <a:pt x="1516" y="104"/>
                  </a:cubicBezTo>
                  <a:cubicBezTo>
                    <a:pt x="1519" y="101"/>
                    <a:pt x="1523" y="99"/>
                    <a:pt x="1527" y="98"/>
                  </a:cubicBezTo>
                  <a:cubicBezTo>
                    <a:pt x="1531" y="98"/>
                    <a:pt x="1534" y="94"/>
                    <a:pt x="1535" y="91"/>
                  </a:cubicBezTo>
                  <a:cubicBezTo>
                    <a:pt x="1535" y="88"/>
                    <a:pt x="1530" y="88"/>
                    <a:pt x="1529" y="85"/>
                  </a:cubicBezTo>
                  <a:cubicBezTo>
                    <a:pt x="1527" y="78"/>
                    <a:pt x="1537" y="62"/>
                    <a:pt x="1539" y="56"/>
                  </a:cubicBezTo>
                  <a:cubicBezTo>
                    <a:pt x="1541" y="49"/>
                    <a:pt x="1537" y="36"/>
                    <a:pt x="1540" y="28"/>
                  </a:cubicBezTo>
                  <a:cubicBezTo>
                    <a:pt x="1541" y="24"/>
                    <a:pt x="1549" y="24"/>
                    <a:pt x="1550" y="24"/>
                  </a:cubicBezTo>
                  <a:cubicBezTo>
                    <a:pt x="1551" y="23"/>
                    <a:pt x="1564" y="0"/>
                    <a:pt x="1565" y="16"/>
                  </a:cubicBezTo>
                  <a:cubicBezTo>
                    <a:pt x="1565" y="17"/>
                    <a:pt x="1555" y="34"/>
                    <a:pt x="1563" y="27"/>
                  </a:cubicBezTo>
                  <a:cubicBezTo>
                    <a:pt x="1564" y="26"/>
                    <a:pt x="1565" y="23"/>
                    <a:pt x="1566" y="24"/>
                  </a:cubicBezTo>
                  <a:cubicBezTo>
                    <a:pt x="1582" y="38"/>
                    <a:pt x="1577" y="60"/>
                    <a:pt x="1578" y="79"/>
                  </a:cubicBezTo>
                  <a:cubicBezTo>
                    <a:pt x="1578" y="87"/>
                    <a:pt x="1596" y="87"/>
                    <a:pt x="1598" y="87"/>
                  </a:cubicBezTo>
                  <a:cubicBezTo>
                    <a:pt x="1598" y="87"/>
                    <a:pt x="1600" y="87"/>
                    <a:pt x="1599" y="88"/>
                  </a:cubicBezTo>
                  <a:cubicBezTo>
                    <a:pt x="1585" y="114"/>
                    <a:pt x="1589" y="102"/>
                    <a:pt x="1608" y="127"/>
                  </a:cubicBezTo>
                  <a:cubicBezTo>
                    <a:pt x="1609" y="128"/>
                    <a:pt x="1608" y="130"/>
                    <a:pt x="1608" y="131"/>
                  </a:cubicBezTo>
                  <a:cubicBezTo>
                    <a:pt x="1607" y="133"/>
                    <a:pt x="1606" y="134"/>
                    <a:pt x="1605" y="135"/>
                  </a:cubicBezTo>
                  <a:cubicBezTo>
                    <a:pt x="1605" y="138"/>
                    <a:pt x="1603" y="143"/>
                    <a:pt x="1605" y="144"/>
                  </a:cubicBezTo>
                  <a:cubicBezTo>
                    <a:pt x="1608" y="146"/>
                    <a:pt x="1612" y="140"/>
                    <a:pt x="1615" y="141"/>
                  </a:cubicBezTo>
                  <a:cubicBezTo>
                    <a:pt x="1617" y="142"/>
                    <a:pt x="1613" y="145"/>
                    <a:pt x="1613" y="146"/>
                  </a:cubicBezTo>
                  <a:cubicBezTo>
                    <a:pt x="1613" y="149"/>
                    <a:pt x="1613" y="151"/>
                    <a:pt x="1613" y="154"/>
                  </a:cubicBezTo>
                  <a:cubicBezTo>
                    <a:pt x="1614" y="156"/>
                    <a:pt x="1614" y="159"/>
                    <a:pt x="1614" y="161"/>
                  </a:cubicBezTo>
                  <a:cubicBezTo>
                    <a:pt x="1614" y="164"/>
                    <a:pt x="1613" y="167"/>
                    <a:pt x="1614" y="169"/>
                  </a:cubicBezTo>
                  <a:cubicBezTo>
                    <a:pt x="1620" y="188"/>
                    <a:pt x="1613" y="215"/>
                    <a:pt x="1627" y="233"/>
                  </a:cubicBezTo>
                  <a:cubicBezTo>
                    <a:pt x="1639" y="251"/>
                    <a:pt x="1641" y="231"/>
                    <a:pt x="1649" y="226"/>
                  </a:cubicBezTo>
                  <a:cubicBezTo>
                    <a:pt x="1651" y="225"/>
                    <a:pt x="1652" y="228"/>
                    <a:pt x="1654" y="228"/>
                  </a:cubicBezTo>
                  <a:cubicBezTo>
                    <a:pt x="1657" y="228"/>
                    <a:pt x="1659" y="228"/>
                    <a:pt x="1661" y="226"/>
                  </a:cubicBezTo>
                  <a:cubicBezTo>
                    <a:pt x="1663" y="225"/>
                    <a:pt x="1663" y="220"/>
                    <a:pt x="1666" y="220"/>
                  </a:cubicBezTo>
                  <a:cubicBezTo>
                    <a:pt x="1672" y="220"/>
                    <a:pt x="1671" y="244"/>
                    <a:pt x="1676" y="245"/>
                  </a:cubicBezTo>
                  <a:cubicBezTo>
                    <a:pt x="1687" y="247"/>
                    <a:pt x="1697" y="261"/>
                    <a:pt x="1707" y="269"/>
                  </a:cubicBezTo>
                  <a:cubicBezTo>
                    <a:pt x="1708" y="270"/>
                    <a:pt x="1711" y="268"/>
                    <a:pt x="1711" y="269"/>
                  </a:cubicBezTo>
                  <a:cubicBezTo>
                    <a:pt x="1711" y="273"/>
                    <a:pt x="1707" y="274"/>
                    <a:pt x="1706" y="277"/>
                  </a:cubicBezTo>
                  <a:cubicBezTo>
                    <a:pt x="1701" y="287"/>
                    <a:pt x="1711" y="288"/>
                    <a:pt x="1710" y="289"/>
                  </a:cubicBezTo>
                  <a:cubicBezTo>
                    <a:pt x="1708" y="291"/>
                    <a:pt x="1704" y="295"/>
                    <a:pt x="1704" y="300"/>
                  </a:cubicBezTo>
                  <a:cubicBezTo>
                    <a:pt x="1703" y="307"/>
                    <a:pt x="1714" y="329"/>
                    <a:pt x="1715" y="338"/>
                  </a:cubicBezTo>
                  <a:cubicBezTo>
                    <a:pt x="1717" y="349"/>
                    <a:pt x="1710" y="350"/>
                    <a:pt x="1712" y="360"/>
                  </a:cubicBezTo>
                  <a:cubicBezTo>
                    <a:pt x="1712" y="365"/>
                    <a:pt x="1725" y="377"/>
                    <a:pt x="1727" y="380"/>
                  </a:cubicBezTo>
                  <a:cubicBezTo>
                    <a:pt x="1729" y="382"/>
                    <a:pt x="1729" y="386"/>
                    <a:pt x="1732" y="388"/>
                  </a:cubicBezTo>
                  <a:cubicBezTo>
                    <a:pt x="1734" y="389"/>
                    <a:pt x="1737" y="386"/>
                    <a:pt x="1740" y="387"/>
                  </a:cubicBezTo>
                  <a:cubicBezTo>
                    <a:pt x="1742" y="388"/>
                    <a:pt x="1736" y="397"/>
                    <a:pt x="1737" y="398"/>
                  </a:cubicBezTo>
                  <a:cubicBezTo>
                    <a:pt x="1739" y="411"/>
                    <a:pt x="1748" y="422"/>
                    <a:pt x="1749" y="435"/>
                  </a:cubicBezTo>
                  <a:cubicBezTo>
                    <a:pt x="1751" y="448"/>
                    <a:pt x="1743" y="460"/>
                    <a:pt x="1745" y="474"/>
                  </a:cubicBezTo>
                  <a:cubicBezTo>
                    <a:pt x="1747" y="483"/>
                    <a:pt x="1757" y="485"/>
                    <a:pt x="1759" y="488"/>
                  </a:cubicBezTo>
                  <a:cubicBezTo>
                    <a:pt x="1765" y="499"/>
                    <a:pt x="1751" y="507"/>
                    <a:pt x="1763" y="519"/>
                  </a:cubicBezTo>
                  <a:cubicBezTo>
                    <a:pt x="1769" y="525"/>
                    <a:pt x="1776" y="524"/>
                    <a:pt x="1781" y="527"/>
                  </a:cubicBezTo>
                  <a:cubicBezTo>
                    <a:pt x="1784" y="529"/>
                    <a:pt x="1784" y="534"/>
                    <a:pt x="1787" y="534"/>
                  </a:cubicBezTo>
                  <a:cubicBezTo>
                    <a:pt x="1791" y="535"/>
                    <a:pt x="1793" y="529"/>
                    <a:pt x="1797" y="529"/>
                  </a:cubicBezTo>
                  <a:cubicBezTo>
                    <a:pt x="1800" y="530"/>
                    <a:pt x="1792" y="544"/>
                    <a:pt x="1810" y="542"/>
                  </a:cubicBezTo>
                  <a:cubicBezTo>
                    <a:pt x="1828" y="540"/>
                    <a:pt x="1808" y="548"/>
                    <a:pt x="1818" y="536"/>
                  </a:cubicBezTo>
                  <a:cubicBezTo>
                    <a:pt x="1821" y="533"/>
                    <a:pt x="1821" y="545"/>
                    <a:pt x="1823" y="550"/>
                  </a:cubicBezTo>
                  <a:cubicBezTo>
                    <a:pt x="1823" y="550"/>
                    <a:pt x="1810" y="562"/>
                    <a:pt x="1832" y="567"/>
                  </a:cubicBezTo>
                  <a:cubicBezTo>
                    <a:pt x="1834" y="568"/>
                    <a:pt x="1831" y="560"/>
                    <a:pt x="1835" y="560"/>
                  </a:cubicBezTo>
                  <a:cubicBezTo>
                    <a:pt x="1841" y="560"/>
                    <a:pt x="1839" y="569"/>
                    <a:pt x="1841" y="571"/>
                  </a:cubicBezTo>
                  <a:cubicBezTo>
                    <a:pt x="1842" y="573"/>
                    <a:pt x="1854" y="570"/>
                    <a:pt x="1859" y="574"/>
                  </a:cubicBezTo>
                  <a:cubicBezTo>
                    <a:pt x="1864" y="581"/>
                    <a:pt x="1850" y="596"/>
                    <a:pt x="1874" y="580"/>
                  </a:cubicBezTo>
                  <a:cubicBezTo>
                    <a:pt x="1877" y="579"/>
                    <a:pt x="1876" y="586"/>
                    <a:pt x="1877" y="589"/>
                  </a:cubicBezTo>
                  <a:cubicBezTo>
                    <a:pt x="1877" y="590"/>
                    <a:pt x="1884" y="592"/>
                    <a:pt x="1887" y="594"/>
                  </a:cubicBezTo>
                  <a:cubicBezTo>
                    <a:pt x="1889" y="595"/>
                    <a:pt x="1894" y="609"/>
                    <a:pt x="1893" y="610"/>
                  </a:cubicBezTo>
                  <a:cubicBezTo>
                    <a:pt x="1891" y="613"/>
                    <a:pt x="1882" y="601"/>
                    <a:pt x="1879" y="603"/>
                  </a:cubicBezTo>
                  <a:cubicBezTo>
                    <a:pt x="1877" y="605"/>
                    <a:pt x="1880" y="608"/>
                    <a:pt x="1881" y="610"/>
                  </a:cubicBezTo>
                  <a:cubicBezTo>
                    <a:pt x="1881" y="613"/>
                    <a:pt x="1881" y="616"/>
                    <a:pt x="1881" y="619"/>
                  </a:cubicBezTo>
                  <a:cubicBezTo>
                    <a:pt x="1883" y="624"/>
                    <a:pt x="1885" y="629"/>
                    <a:pt x="1889" y="632"/>
                  </a:cubicBezTo>
                  <a:cubicBezTo>
                    <a:pt x="1892" y="634"/>
                    <a:pt x="1899" y="630"/>
                    <a:pt x="1900" y="634"/>
                  </a:cubicBezTo>
                  <a:cubicBezTo>
                    <a:pt x="1902" y="642"/>
                    <a:pt x="1910" y="639"/>
                    <a:pt x="1909" y="646"/>
                  </a:cubicBezTo>
                  <a:cubicBezTo>
                    <a:pt x="1909" y="650"/>
                    <a:pt x="1903" y="654"/>
                    <a:pt x="1906" y="656"/>
                  </a:cubicBezTo>
                  <a:cubicBezTo>
                    <a:pt x="1910" y="659"/>
                    <a:pt x="1909" y="651"/>
                    <a:pt x="1912" y="657"/>
                  </a:cubicBezTo>
                  <a:cubicBezTo>
                    <a:pt x="1914" y="660"/>
                    <a:pt x="1912" y="671"/>
                    <a:pt x="1912" y="671"/>
                  </a:cubicBezTo>
                  <a:cubicBezTo>
                    <a:pt x="1914" y="672"/>
                    <a:pt x="1916" y="674"/>
                    <a:pt x="1919" y="675"/>
                  </a:cubicBezTo>
                  <a:cubicBezTo>
                    <a:pt x="1921" y="675"/>
                    <a:pt x="1923" y="671"/>
                    <a:pt x="1924" y="673"/>
                  </a:cubicBezTo>
                  <a:cubicBezTo>
                    <a:pt x="1924" y="673"/>
                    <a:pt x="1920" y="685"/>
                    <a:pt x="1920" y="686"/>
                  </a:cubicBezTo>
                  <a:cubicBezTo>
                    <a:pt x="1918" y="693"/>
                    <a:pt x="1925" y="720"/>
                    <a:pt x="1928" y="722"/>
                  </a:cubicBezTo>
                  <a:cubicBezTo>
                    <a:pt x="1929" y="722"/>
                    <a:pt x="1929" y="722"/>
                    <a:pt x="1929" y="723"/>
                  </a:cubicBezTo>
                  <a:cubicBezTo>
                    <a:pt x="1928" y="724"/>
                    <a:pt x="1924" y="725"/>
                    <a:pt x="1926" y="726"/>
                  </a:cubicBezTo>
                  <a:cubicBezTo>
                    <a:pt x="1927" y="727"/>
                    <a:pt x="1930" y="724"/>
                    <a:pt x="1932" y="725"/>
                  </a:cubicBezTo>
                  <a:cubicBezTo>
                    <a:pt x="1935" y="727"/>
                    <a:pt x="1926" y="737"/>
                    <a:pt x="1929" y="735"/>
                  </a:cubicBezTo>
                  <a:cubicBezTo>
                    <a:pt x="1933" y="733"/>
                    <a:pt x="1934" y="725"/>
                    <a:pt x="1938" y="726"/>
                  </a:cubicBezTo>
                  <a:cubicBezTo>
                    <a:pt x="1941" y="726"/>
                    <a:pt x="1946" y="736"/>
                    <a:pt x="1946" y="737"/>
                  </a:cubicBezTo>
                  <a:cubicBezTo>
                    <a:pt x="1947" y="739"/>
                    <a:pt x="1948" y="742"/>
                    <a:pt x="1949" y="741"/>
                  </a:cubicBezTo>
                  <a:cubicBezTo>
                    <a:pt x="1957" y="735"/>
                    <a:pt x="1931" y="717"/>
                    <a:pt x="1951" y="711"/>
                  </a:cubicBezTo>
                  <a:cubicBezTo>
                    <a:pt x="1957" y="709"/>
                    <a:pt x="1957" y="721"/>
                    <a:pt x="1959" y="724"/>
                  </a:cubicBezTo>
                  <a:cubicBezTo>
                    <a:pt x="1963" y="729"/>
                    <a:pt x="1972" y="732"/>
                    <a:pt x="1977" y="735"/>
                  </a:cubicBezTo>
                  <a:cubicBezTo>
                    <a:pt x="1977" y="735"/>
                    <a:pt x="1982" y="743"/>
                    <a:pt x="1982" y="742"/>
                  </a:cubicBezTo>
                  <a:cubicBezTo>
                    <a:pt x="1982" y="734"/>
                    <a:pt x="1977" y="735"/>
                    <a:pt x="1978" y="727"/>
                  </a:cubicBezTo>
                  <a:cubicBezTo>
                    <a:pt x="1979" y="712"/>
                    <a:pt x="1981" y="726"/>
                    <a:pt x="1983" y="728"/>
                  </a:cubicBezTo>
                  <a:cubicBezTo>
                    <a:pt x="1984" y="729"/>
                    <a:pt x="1983" y="723"/>
                    <a:pt x="1984" y="724"/>
                  </a:cubicBezTo>
                  <a:cubicBezTo>
                    <a:pt x="1994" y="728"/>
                    <a:pt x="1981" y="734"/>
                    <a:pt x="1985" y="740"/>
                  </a:cubicBezTo>
                  <a:cubicBezTo>
                    <a:pt x="1987" y="742"/>
                    <a:pt x="1988" y="735"/>
                    <a:pt x="1991" y="734"/>
                  </a:cubicBezTo>
                  <a:cubicBezTo>
                    <a:pt x="1995" y="733"/>
                    <a:pt x="1988" y="756"/>
                    <a:pt x="1987" y="760"/>
                  </a:cubicBezTo>
                  <a:cubicBezTo>
                    <a:pt x="1987" y="771"/>
                    <a:pt x="1991" y="782"/>
                    <a:pt x="1993" y="793"/>
                  </a:cubicBezTo>
                  <a:cubicBezTo>
                    <a:pt x="1993" y="794"/>
                    <a:pt x="1980" y="793"/>
                    <a:pt x="1981" y="794"/>
                  </a:cubicBezTo>
                  <a:cubicBezTo>
                    <a:pt x="1985" y="799"/>
                    <a:pt x="1988" y="792"/>
                    <a:pt x="1992" y="797"/>
                  </a:cubicBezTo>
                  <a:cubicBezTo>
                    <a:pt x="1994" y="799"/>
                    <a:pt x="1993" y="804"/>
                    <a:pt x="1996" y="805"/>
                  </a:cubicBezTo>
                  <a:cubicBezTo>
                    <a:pt x="1998" y="805"/>
                    <a:pt x="1997" y="799"/>
                    <a:pt x="1999" y="800"/>
                  </a:cubicBezTo>
                  <a:cubicBezTo>
                    <a:pt x="2005" y="801"/>
                    <a:pt x="2014" y="820"/>
                    <a:pt x="2016" y="823"/>
                  </a:cubicBezTo>
                  <a:cubicBezTo>
                    <a:pt x="2021" y="831"/>
                    <a:pt x="2033" y="829"/>
                    <a:pt x="2041" y="834"/>
                  </a:cubicBezTo>
                  <a:cubicBezTo>
                    <a:pt x="2050" y="842"/>
                    <a:pt x="2052" y="855"/>
                    <a:pt x="2059" y="864"/>
                  </a:cubicBezTo>
                  <a:cubicBezTo>
                    <a:pt x="2062" y="868"/>
                    <a:pt x="2070" y="870"/>
                    <a:pt x="2074" y="873"/>
                  </a:cubicBezTo>
                  <a:cubicBezTo>
                    <a:pt x="2074" y="874"/>
                    <a:pt x="2082" y="893"/>
                    <a:pt x="2082" y="894"/>
                  </a:cubicBezTo>
                  <a:cubicBezTo>
                    <a:pt x="2082" y="895"/>
                    <a:pt x="2078" y="895"/>
                    <a:pt x="2078" y="896"/>
                  </a:cubicBezTo>
                  <a:cubicBezTo>
                    <a:pt x="2080" y="902"/>
                    <a:pt x="2095" y="898"/>
                    <a:pt x="2097" y="904"/>
                  </a:cubicBezTo>
                  <a:cubicBezTo>
                    <a:pt x="2099" y="908"/>
                    <a:pt x="2095" y="941"/>
                    <a:pt x="2101" y="945"/>
                  </a:cubicBezTo>
                  <a:cubicBezTo>
                    <a:pt x="2103" y="946"/>
                    <a:pt x="2102" y="940"/>
                    <a:pt x="2104" y="940"/>
                  </a:cubicBezTo>
                  <a:cubicBezTo>
                    <a:pt x="2107" y="940"/>
                    <a:pt x="2109" y="943"/>
                    <a:pt x="2109" y="945"/>
                  </a:cubicBezTo>
                  <a:cubicBezTo>
                    <a:pt x="2110" y="949"/>
                    <a:pt x="2102" y="962"/>
                    <a:pt x="2101" y="967"/>
                  </a:cubicBezTo>
                  <a:cubicBezTo>
                    <a:pt x="2100" y="974"/>
                    <a:pt x="2102" y="1006"/>
                    <a:pt x="2102" y="1016"/>
                  </a:cubicBezTo>
                  <a:cubicBezTo>
                    <a:pt x="2101" y="1026"/>
                    <a:pt x="2098" y="1016"/>
                    <a:pt x="2102" y="1024"/>
                  </a:cubicBezTo>
                  <a:cubicBezTo>
                    <a:pt x="2104" y="1027"/>
                    <a:pt x="2095" y="1025"/>
                    <a:pt x="2097" y="1028"/>
                  </a:cubicBezTo>
                  <a:cubicBezTo>
                    <a:pt x="2100" y="1033"/>
                    <a:pt x="2109" y="1040"/>
                    <a:pt x="2110" y="1042"/>
                  </a:cubicBezTo>
                  <a:cubicBezTo>
                    <a:pt x="2112" y="1044"/>
                    <a:pt x="2112" y="1048"/>
                    <a:pt x="2113" y="1050"/>
                  </a:cubicBezTo>
                  <a:cubicBezTo>
                    <a:pt x="2113" y="1052"/>
                    <a:pt x="2110" y="1052"/>
                    <a:pt x="2111" y="1054"/>
                  </a:cubicBezTo>
                  <a:cubicBezTo>
                    <a:pt x="2112" y="1064"/>
                    <a:pt x="2125" y="1075"/>
                    <a:pt x="2125" y="1085"/>
                  </a:cubicBezTo>
                  <a:cubicBezTo>
                    <a:pt x="2125" y="1094"/>
                    <a:pt x="2126" y="1109"/>
                    <a:pt x="2124" y="1118"/>
                  </a:cubicBezTo>
                  <a:cubicBezTo>
                    <a:pt x="2121" y="1129"/>
                    <a:pt x="2112" y="1137"/>
                    <a:pt x="2108" y="1148"/>
                  </a:cubicBezTo>
                  <a:cubicBezTo>
                    <a:pt x="2103" y="1164"/>
                    <a:pt x="2104" y="1185"/>
                    <a:pt x="2099" y="1202"/>
                  </a:cubicBezTo>
                  <a:cubicBezTo>
                    <a:pt x="2095" y="1214"/>
                    <a:pt x="2088" y="1223"/>
                    <a:pt x="2086" y="1236"/>
                  </a:cubicBezTo>
                  <a:cubicBezTo>
                    <a:pt x="2085" y="1250"/>
                    <a:pt x="2091" y="1247"/>
                    <a:pt x="2088" y="1258"/>
                  </a:cubicBezTo>
                  <a:cubicBezTo>
                    <a:pt x="2080" y="1281"/>
                    <a:pt x="2078" y="1288"/>
                    <a:pt x="2077" y="1288"/>
                  </a:cubicBezTo>
                  <a:cubicBezTo>
                    <a:pt x="2076" y="1288"/>
                    <a:pt x="2075" y="1285"/>
                    <a:pt x="2075" y="1286"/>
                  </a:cubicBezTo>
                  <a:cubicBezTo>
                    <a:pt x="2072" y="1301"/>
                    <a:pt x="2063" y="1306"/>
                    <a:pt x="2057" y="1319"/>
                  </a:cubicBezTo>
                  <a:cubicBezTo>
                    <a:pt x="2055" y="1323"/>
                    <a:pt x="2059" y="1341"/>
                    <a:pt x="2055" y="1344"/>
                  </a:cubicBezTo>
                  <a:cubicBezTo>
                    <a:pt x="2051" y="1347"/>
                    <a:pt x="2039" y="1358"/>
                    <a:pt x="2036" y="1360"/>
                  </a:cubicBezTo>
                  <a:cubicBezTo>
                    <a:pt x="2034" y="1360"/>
                    <a:pt x="2013" y="1351"/>
                    <a:pt x="2022" y="1363"/>
                  </a:cubicBezTo>
                  <a:cubicBezTo>
                    <a:pt x="2023" y="1364"/>
                    <a:pt x="2026" y="1363"/>
                    <a:pt x="2028" y="1363"/>
                  </a:cubicBezTo>
                  <a:cubicBezTo>
                    <a:pt x="2029" y="1363"/>
                    <a:pt x="2029" y="1362"/>
                    <a:pt x="2030" y="1362"/>
                  </a:cubicBezTo>
                  <a:cubicBezTo>
                    <a:pt x="2045" y="1359"/>
                    <a:pt x="2013" y="1372"/>
                    <a:pt x="2013" y="1373"/>
                  </a:cubicBezTo>
                  <a:cubicBezTo>
                    <a:pt x="2006" y="1380"/>
                    <a:pt x="2002" y="1398"/>
                    <a:pt x="1995" y="1407"/>
                  </a:cubicBezTo>
                  <a:cubicBezTo>
                    <a:pt x="1995" y="1407"/>
                    <a:pt x="1977" y="1413"/>
                    <a:pt x="1981" y="1415"/>
                  </a:cubicBezTo>
                  <a:cubicBezTo>
                    <a:pt x="1984" y="1416"/>
                    <a:pt x="1988" y="1410"/>
                    <a:pt x="1991" y="1412"/>
                  </a:cubicBezTo>
                  <a:cubicBezTo>
                    <a:pt x="1986" y="1426"/>
                    <a:pt x="1986" y="1426"/>
                    <a:pt x="1986" y="1426"/>
                  </a:cubicBezTo>
                  <a:cubicBezTo>
                    <a:pt x="1984" y="1429"/>
                    <a:pt x="1979" y="1424"/>
                    <a:pt x="1973" y="1427"/>
                  </a:cubicBezTo>
                  <a:cubicBezTo>
                    <a:pt x="1970" y="1429"/>
                    <a:pt x="1985" y="1427"/>
                    <a:pt x="1985" y="1431"/>
                  </a:cubicBezTo>
                  <a:cubicBezTo>
                    <a:pt x="1984" y="1443"/>
                    <a:pt x="1972" y="1430"/>
                    <a:pt x="1982" y="1439"/>
                  </a:cubicBezTo>
                  <a:cubicBezTo>
                    <a:pt x="1984" y="1441"/>
                    <a:pt x="1979" y="1444"/>
                    <a:pt x="1977" y="1446"/>
                  </a:cubicBezTo>
                  <a:cubicBezTo>
                    <a:pt x="1973" y="1451"/>
                    <a:pt x="1966" y="1454"/>
                    <a:pt x="1964" y="1462"/>
                  </a:cubicBezTo>
                  <a:cubicBezTo>
                    <a:pt x="1964" y="1464"/>
                    <a:pt x="1965" y="1466"/>
                    <a:pt x="1965" y="1468"/>
                  </a:cubicBezTo>
                  <a:cubicBezTo>
                    <a:pt x="1963" y="1473"/>
                    <a:pt x="1958" y="1466"/>
                    <a:pt x="1959" y="1470"/>
                  </a:cubicBezTo>
                  <a:cubicBezTo>
                    <a:pt x="1962" y="1484"/>
                    <a:pt x="1959" y="1484"/>
                    <a:pt x="1949" y="1492"/>
                  </a:cubicBezTo>
                  <a:cubicBezTo>
                    <a:pt x="1948" y="1493"/>
                    <a:pt x="1952" y="1494"/>
                    <a:pt x="1953" y="1495"/>
                  </a:cubicBezTo>
                  <a:cubicBezTo>
                    <a:pt x="1955" y="1496"/>
                    <a:pt x="1956" y="1496"/>
                    <a:pt x="1959" y="1501"/>
                  </a:cubicBezTo>
                  <a:cubicBezTo>
                    <a:pt x="1960" y="1504"/>
                    <a:pt x="1952" y="1501"/>
                    <a:pt x="1950" y="1503"/>
                  </a:cubicBezTo>
                  <a:cubicBezTo>
                    <a:pt x="1948" y="1505"/>
                    <a:pt x="1953" y="1510"/>
                    <a:pt x="1950" y="1511"/>
                  </a:cubicBezTo>
                  <a:cubicBezTo>
                    <a:pt x="1948" y="1512"/>
                    <a:pt x="1946" y="1506"/>
                    <a:pt x="1944" y="1506"/>
                  </a:cubicBezTo>
                  <a:cubicBezTo>
                    <a:pt x="1942" y="1506"/>
                    <a:pt x="1946" y="1509"/>
                    <a:pt x="1945" y="1511"/>
                  </a:cubicBezTo>
                  <a:cubicBezTo>
                    <a:pt x="1942" y="1519"/>
                    <a:pt x="1934" y="1536"/>
                    <a:pt x="1928" y="1543"/>
                  </a:cubicBezTo>
                  <a:cubicBezTo>
                    <a:pt x="1923" y="1548"/>
                    <a:pt x="1917" y="1557"/>
                    <a:pt x="1915" y="1565"/>
                  </a:cubicBezTo>
                  <a:cubicBezTo>
                    <a:pt x="1915" y="1568"/>
                    <a:pt x="1919" y="1577"/>
                    <a:pt x="1917" y="1581"/>
                  </a:cubicBezTo>
                  <a:cubicBezTo>
                    <a:pt x="1911" y="1594"/>
                    <a:pt x="1906" y="1610"/>
                    <a:pt x="1904" y="1626"/>
                  </a:cubicBezTo>
                  <a:cubicBezTo>
                    <a:pt x="1904" y="1627"/>
                    <a:pt x="1901" y="1627"/>
                    <a:pt x="1901" y="1629"/>
                  </a:cubicBezTo>
                  <a:cubicBezTo>
                    <a:pt x="1902" y="1631"/>
                    <a:pt x="1906" y="1630"/>
                    <a:pt x="1907" y="1632"/>
                  </a:cubicBezTo>
                  <a:cubicBezTo>
                    <a:pt x="1907" y="1632"/>
                    <a:pt x="1902" y="1655"/>
                    <a:pt x="1901" y="1655"/>
                  </a:cubicBezTo>
                  <a:cubicBezTo>
                    <a:pt x="1898" y="1656"/>
                    <a:pt x="1891" y="1652"/>
                    <a:pt x="1890" y="1653"/>
                  </a:cubicBezTo>
                  <a:cubicBezTo>
                    <a:pt x="1890" y="1654"/>
                    <a:pt x="1893" y="1656"/>
                    <a:pt x="1893" y="1657"/>
                  </a:cubicBezTo>
                  <a:cubicBezTo>
                    <a:pt x="1889" y="1673"/>
                    <a:pt x="1852" y="1672"/>
                    <a:pt x="1839" y="1672"/>
                  </a:cubicBezTo>
                  <a:cubicBezTo>
                    <a:pt x="1826" y="1672"/>
                    <a:pt x="1815" y="1676"/>
                    <a:pt x="1802" y="1678"/>
                  </a:cubicBezTo>
                  <a:cubicBezTo>
                    <a:pt x="1797" y="1678"/>
                    <a:pt x="1790" y="1670"/>
                    <a:pt x="1788" y="1675"/>
                  </a:cubicBezTo>
                  <a:cubicBezTo>
                    <a:pt x="1783" y="1686"/>
                    <a:pt x="1790" y="1680"/>
                    <a:pt x="1794" y="1679"/>
                  </a:cubicBezTo>
                  <a:cubicBezTo>
                    <a:pt x="1795" y="1678"/>
                    <a:pt x="1800" y="1678"/>
                    <a:pt x="1799" y="1679"/>
                  </a:cubicBezTo>
                  <a:cubicBezTo>
                    <a:pt x="1778" y="1690"/>
                    <a:pt x="1760" y="1707"/>
                    <a:pt x="1743" y="1723"/>
                  </a:cubicBezTo>
                  <a:cubicBezTo>
                    <a:pt x="1741" y="1726"/>
                    <a:pt x="1716" y="1724"/>
                    <a:pt x="1710" y="1727"/>
                  </a:cubicBezTo>
                  <a:cubicBezTo>
                    <a:pt x="1707" y="1728"/>
                    <a:pt x="1709" y="1731"/>
                    <a:pt x="1710" y="1733"/>
                  </a:cubicBezTo>
                  <a:cubicBezTo>
                    <a:pt x="1716" y="1744"/>
                    <a:pt x="1710" y="1732"/>
                    <a:pt x="1722" y="1734"/>
                  </a:cubicBezTo>
                  <a:cubicBezTo>
                    <a:pt x="1725" y="1734"/>
                    <a:pt x="1718" y="1753"/>
                    <a:pt x="1716" y="1754"/>
                  </a:cubicBezTo>
                  <a:cubicBezTo>
                    <a:pt x="1711" y="1757"/>
                    <a:pt x="1707" y="1735"/>
                    <a:pt x="1706" y="1733"/>
                  </a:cubicBezTo>
                  <a:cubicBezTo>
                    <a:pt x="1705" y="1731"/>
                    <a:pt x="1696" y="1740"/>
                    <a:pt x="1694" y="1740"/>
                  </a:cubicBezTo>
                  <a:cubicBezTo>
                    <a:pt x="1688" y="1738"/>
                    <a:pt x="1686" y="1731"/>
                    <a:pt x="1686" y="1726"/>
                  </a:cubicBezTo>
                  <a:cubicBezTo>
                    <a:pt x="1686" y="1724"/>
                    <a:pt x="1689" y="1726"/>
                    <a:pt x="1690" y="1726"/>
                  </a:cubicBezTo>
                  <a:cubicBezTo>
                    <a:pt x="1694" y="1723"/>
                    <a:pt x="1682" y="1726"/>
                    <a:pt x="1678" y="1726"/>
                  </a:cubicBezTo>
                  <a:cubicBezTo>
                    <a:pt x="1675" y="1725"/>
                    <a:pt x="1669" y="1718"/>
                    <a:pt x="1666" y="1716"/>
                  </a:cubicBezTo>
                  <a:cubicBezTo>
                    <a:pt x="1666" y="1716"/>
                    <a:pt x="1679" y="1705"/>
                    <a:pt x="1672" y="1699"/>
                  </a:cubicBezTo>
                  <a:cubicBezTo>
                    <a:pt x="1659" y="1689"/>
                    <a:pt x="1657" y="1715"/>
                    <a:pt x="1645" y="1715"/>
                  </a:cubicBezTo>
                  <a:cubicBezTo>
                    <a:pt x="1642" y="1715"/>
                    <a:pt x="1635" y="1706"/>
                    <a:pt x="1632" y="1704"/>
                  </a:cubicBezTo>
                </a:path>
              </a:pathLst>
            </a:custGeom>
            <a:grpFill/>
            <a:ln w="9525">
              <a:noFill/>
              <a:round/>
            </a:ln>
          </p:spPr>
          <p:txBody>
            <a:bodyPr vert="horz" wrap="square" lIns="91440" tIns="45720" rIns="91440" bIns="45720" numCol="1" anchor="t" anchorCtr="0" compatLnSpc="1"/>
            <a:lstStyle/>
            <a:p>
              <a:endParaRPr lang="en-US"/>
            </a:p>
          </p:txBody>
        </p:sp>
        <p:sp>
          <p:nvSpPr>
            <p:cNvPr id="140" name="Freeform 81"/>
            <p:cNvSpPr/>
            <p:nvPr/>
          </p:nvSpPr>
          <p:spPr bwMode="auto">
            <a:xfrm>
              <a:off x="2397125" y="1227138"/>
              <a:ext cx="46037" cy="44450"/>
            </a:xfrm>
            <a:custGeom>
              <a:avLst/>
              <a:gdLst/>
              <a:ahLst/>
              <a:cxnLst>
                <a:cxn ang="0">
                  <a:pos x="32" y="8"/>
                </a:cxn>
                <a:cxn ang="0">
                  <a:pos x="22" y="12"/>
                </a:cxn>
                <a:cxn ang="0">
                  <a:pos x="21" y="0"/>
                </a:cxn>
                <a:cxn ang="0">
                  <a:pos x="15" y="10"/>
                </a:cxn>
                <a:cxn ang="0">
                  <a:pos x="12" y="9"/>
                </a:cxn>
                <a:cxn ang="0">
                  <a:pos x="5" y="11"/>
                </a:cxn>
                <a:cxn ang="0">
                  <a:pos x="6" y="28"/>
                </a:cxn>
                <a:cxn ang="0">
                  <a:pos x="0" y="34"/>
                </a:cxn>
                <a:cxn ang="0">
                  <a:pos x="29" y="38"/>
                </a:cxn>
                <a:cxn ang="0">
                  <a:pos x="32" y="8"/>
                </a:cxn>
              </a:cxnLst>
              <a:rect l="0" t="0" r="r" b="b"/>
              <a:pathLst>
                <a:path w="39" h="38">
                  <a:moveTo>
                    <a:pt x="32" y="8"/>
                  </a:moveTo>
                  <a:cubicBezTo>
                    <a:pt x="24" y="1"/>
                    <a:pt x="31" y="18"/>
                    <a:pt x="22" y="12"/>
                  </a:cubicBezTo>
                  <a:cubicBezTo>
                    <a:pt x="20" y="10"/>
                    <a:pt x="22" y="0"/>
                    <a:pt x="21" y="0"/>
                  </a:cubicBezTo>
                  <a:cubicBezTo>
                    <a:pt x="11" y="0"/>
                    <a:pt x="20" y="9"/>
                    <a:pt x="15" y="10"/>
                  </a:cubicBezTo>
                  <a:cubicBezTo>
                    <a:pt x="14" y="10"/>
                    <a:pt x="13" y="9"/>
                    <a:pt x="12" y="9"/>
                  </a:cubicBezTo>
                  <a:cubicBezTo>
                    <a:pt x="9" y="9"/>
                    <a:pt x="6" y="9"/>
                    <a:pt x="5" y="11"/>
                  </a:cubicBezTo>
                  <a:cubicBezTo>
                    <a:pt x="1" y="14"/>
                    <a:pt x="5" y="25"/>
                    <a:pt x="6" y="28"/>
                  </a:cubicBezTo>
                  <a:cubicBezTo>
                    <a:pt x="6" y="31"/>
                    <a:pt x="0" y="31"/>
                    <a:pt x="0" y="34"/>
                  </a:cubicBezTo>
                  <a:cubicBezTo>
                    <a:pt x="0" y="35"/>
                    <a:pt x="19" y="36"/>
                    <a:pt x="29" y="38"/>
                  </a:cubicBezTo>
                  <a:cubicBezTo>
                    <a:pt x="8" y="21"/>
                    <a:pt x="39" y="14"/>
                    <a:pt x="32" y="8"/>
                  </a:cubicBezTo>
                  <a:close/>
                </a:path>
              </a:pathLst>
            </a:custGeom>
            <a:grpFill/>
            <a:ln w="3175" cap="flat">
              <a:noFill/>
              <a:prstDash val="solid"/>
              <a:round/>
            </a:ln>
          </p:spPr>
          <p:txBody>
            <a:bodyPr vert="horz" wrap="square" lIns="91440" tIns="45720" rIns="91440" bIns="45720" numCol="1" anchor="t" anchorCtr="0" compatLnSpc="1"/>
            <a:lstStyle/>
            <a:p>
              <a:endParaRPr lang="en-US"/>
            </a:p>
          </p:txBody>
        </p:sp>
        <p:sp>
          <p:nvSpPr>
            <p:cNvPr id="141" name="Freeform 88"/>
            <p:cNvSpPr>
              <a:spLocks noEditPoints="1"/>
            </p:cNvSpPr>
            <p:nvPr/>
          </p:nvSpPr>
          <p:spPr bwMode="auto">
            <a:xfrm>
              <a:off x="2863850" y="3179763"/>
              <a:ext cx="223837" cy="219075"/>
            </a:xfrm>
            <a:custGeom>
              <a:avLst/>
              <a:gdLst/>
              <a:ahLst/>
              <a:cxnLst>
                <a:cxn ang="0">
                  <a:pos x="170" y="11"/>
                </a:cxn>
                <a:cxn ang="0">
                  <a:pos x="168" y="19"/>
                </a:cxn>
                <a:cxn ang="0">
                  <a:pos x="145" y="26"/>
                </a:cxn>
                <a:cxn ang="0">
                  <a:pos x="116" y="36"/>
                </a:cxn>
                <a:cxn ang="0">
                  <a:pos x="99" y="34"/>
                </a:cxn>
                <a:cxn ang="0">
                  <a:pos x="49" y="17"/>
                </a:cxn>
                <a:cxn ang="0">
                  <a:pos x="39" y="16"/>
                </a:cxn>
                <a:cxn ang="0">
                  <a:pos x="10" y="10"/>
                </a:cxn>
                <a:cxn ang="0">
                  <a:pos x="3" y="27"/>
                </a:cxn>
                <a:cxn ang="0">
                  <a:pos x="30" y="98"/>
                </a:cxn>
                <a:cxn ang="0">
                  <a:pos x="28" y="98"/>
                </a:cxn>
                <a:cxn ang="0">
                  <a:pos x="30" y="123"/>
                </a:cxn>
                <a:cxn ang="0">
                  <a:pos x="40" y="145"/>
                </a:cxn>
                <a:cxn ang="0">
                  <a:pos x="61" y="156"/>
                </a:cxn>
                <a:cxn ang="0">
                  <a:pos x="76" y="164"/>
                </a:cxn>
                <a:cxn ang="0">
                  <a:pos x="60" y="167"/>
                </a:cxn>
                <a:cxn ang="0">
                  <a:pos x="70" y="178"/>
                </a:cxn>
                <a:cxn ang="0">
                  <a:pos x="92" y="174"/>
                </a:cxn>
                <a:cxn ang="0">
                  <a:pos x="98" y="183"/>
                </a:cxn>
                <a:cxn ang="0">
                  <a:pos x="130" y="133"/>
                </a:cxn>
                <a:cxn ang="0">
                  <a:pos x="154" y="139"/>
                </a:cxn>
                <a:cxn ang="0">
                  <a:pos x="151" y="152"/>
                </a:cxn>
                <a:cxn ang="0">
                  <a:pos x="151" y="158"/>
                </a:cxn>
                <a:cxn ang="0">
                  <a:pos x="162" y="158"/>
                </a:cxn>
                <a:cxn ang="0">
                  <a:pos x="156" y="138"/>
                </a:cxn>
                <a:cxn ang="0">
                  <a:pos x="161" y="118"/>
                </a:cxn>
                <a:cxn ang="0">
                  <a:pos x="177" y="92"/>
                </a:cxn>
                <a:cxn ang="0">
                  <a:pos x="179" y="86"/>
                </a:cxn>
                <a:cxn ang="0">
                  <a:pos x="184" y="76"/>
                </a:cxn>
                <a:cxn ang="0">
                  <a:pos x="46" y="108"/>
                </a:cxn>
                <a:cxn ang="0">
                  <a:pos x="36" y="96"/>
                </a:cxn>
                <a:cxn ang="0">
                  <a:pos x="46" y="108"/>
                </a:cxn>
                <a:cxn ang="0">
                  <a:pos x="117" y="37"/>
                </a:cxn>
                <a:cxn ang="0">
                  <a:pos x="122" y="46"/>
                </a:cxn>
              </a:cxnLst>
              <a:rect l="0" t="0" r="r" b="b"/>
              <a:pathLst>
                <a:path w="190" h="185">
                  <a:moveTo>
                    <a:pt x="190" y="23"/>
                  </a:moveTo>
                  <a:cubicBezTo>
                    <a:pt x="188" y="20"/>
                    <a:pt x="174" y="6"/>
                    <a:pt x="170" y="11"/>
                  </a:cubicBezTo>
                  <a:cubicBezTo>
                    <a:pt x="169" y="12"/>
                    <a:pt x="171" y="13"/>
                    <a:pt x="170" y="14"/>
                  </a:cubicBezTo>
                  <a:cubicBezTo>
                    <a:pt x="170" y="16"/>
                    <a:pt x="169" y="18"/>
                    <a:pt x="168" y="19"/>
                  </a:cubicBezTo>
                  <a:cubicBezTo>
                    <a:pt x="165" y="21"/>
                    <a:pt x="157" y="16"/>
                    <a:pt x="156" y="16"/>
                  </a:cubicBezTo>
                  <a:cubicBezTo>
                    <a:pt x="150" y="16"/>
                    <a:pt x="149" y="25"/>
                    <a:pt x="145" y="26"/>
                  </a:cubicBezTo>
                  <a:cubicBezTo>
                    <a:pt x="141" y="27"/>
                    <a:pt x="117" y="23"/>
                    <a:pt x="112" y="29"/>
                  </a:cubicBezTo>
                  <a:cubicBezTo>
                    <a:pt x="111" y="30"/>
                    <a:pt x="113" y="33"/>
                    <a:pt x="116" y="36"/>
                  </a:cubicBezTo>
                  <a:cubicBezTo>
                    <a:pt x="104" y="30"/>
                    <a:pt x="103" y="40"/>
                    <a:pt x="102" y="40"/>
                  </a:cubicBezTo>
                  <a:cubicBezTo>
                    <a:pt x="100" y="39"/>
                    <a:pt x="102" y="35"/>
                    <a:pt x="99" y="34"/>
                  </a:cubicBezTo>
                  <a:cubicBezTo>
                    <a:pt x="94" y="32"/>
                    <a:pt x="89" y="37"/>
                    <a:pt x="84" y="35"/>
                  </a:cubicBezTo>
                  <a:cubicBezTo>
                    <a:pt x="70" y="31"/>
                    <a:pt x="60" y="23"/>
                    <a:pt x="49" y="17"/>
                  </a:cubicBezTo>
                  <a:cubicBezTo>
                    <a:pt x="48" y="16"/>
                    <a:pt x="47" y="18"/>
                    <a:pt x="46" y="18"/>
                  </a:cubicBezTo>
                  <a:cubicBezTo>
                    <a:pt x="43" y="18"/>
                    <a:pt x="41" y="18"/>
                    <a:pt x="39" y="16"/>
                  </a:cubicBezTo>
                  <a:cubicBezTo>
                    <a:pt x="37" y="14"/>
                    <a:pt x="39" y="9"/>
                    <a:pt x="37" y="9"/>
                  </a:cubicBezTo>
                  <a:cubicBezTo>
                    <a:pt x="36" y="9"/>
                    <a:pt x="18" y="18"/>
                    <a:pt x="10" y="10"/>
                  </a:cubicBezTo>
                  <a:cubicBezTo>
                    <a:pt x="1" y="0"/>
                    <a:pt x="9" y="15"/>
                    <a:pt x="7" y="19"/>
                  </a:cubicBezTo>
                  <a:cubicBezTo>
                    <a:pt x="5" y="25"/>
                    <a:pt x="0" y="18"/>
                    <a:pt x="3" y="27"/>
                  </a:cubicBezTo>
                  <a:cubicBezTo>
                    <a:pt x="7" y="40"/>
                    <a:pt x="10" y="58"/>
                    <a:pt x="15" y="70"/>
                  </a:cubicBezTo>
                  <a:cubicBezTo>
                    <a:pt x="22" y="84"/>
                    <a:pt x="30" y="77"/>
                    <a:pt x="30" y="98"/>
                  </a:cubicBezTo>
                  <a:cubicBezTo>
                    <a:pt x="30" y="98"/>
                    <a:pt x="30" y="98"/>
                    <a:pt x="30" y="98"/>
                  </a:cubicBezTo>
                  <a:cubicBezTo>
                    <a:pt x="30" y="98"/>
                    <a:pt x="29" y="98"/>
                    <a:pt x="28" y="98"/>
                  </a:cubicBezTo>
                  <a:cubicBezTo>
                    <a:pt x="26" y="99"/>
                    <a:pt x="28" y="102"/>
                    <a:pt x="29" y="104"/>
                  </a:cubicBezTo>
                  <a:cubicBezTo>
                    <a:pt x="30" y="108"/>
                    <a:pt x="28" y="121"/>
                    <a:pt x="30" y="123"/>
                  </a:cubicBezTo>
                  <a:cubicBezTo>
                    <a:pt x="32" y="127"/>
                    <a:pt x="37" y="131"/>
                    <a:pt x="39" y="136"/>
                  </a:cubicBezTo>
                  <a:cubicBezTo>
                    <a:pt x="39" y="138"/>
                    <a:pt x="37" y="143"/>
                    <a:pt x="40" y="145"/>
                  </a:cubicBezTo>
                  <a:cubicBezTo>
                    <a:pt x="48" y="149"/>
                    <a:pt x="47" y="144"/>
                    <a:pt x="53" y="156"/>
                  </a:cubicBezTo>
                  <a:cubicBezTo>
                    <a:pt x="60" y="176"/>
                    <a:pt x="51" y="156"/>
                    <a:pt x="61" y="156"/>
                  </a:cubicBezTo>
                  <a:cubicBezTo>
                    <a:pt x="63" y="156"/>
                    <a:pt x="61" y="161"/>
                    <a:pt x="63" y="164"/>
                  </a:cubicBezTo>
                  <a:cubicBezTo>
                    <a:pt x="64" y="166"/>
                    <a:pt x="74" y="163"/>
                    <a:pt x="76" y="164"/>
                  </a:cubicBezTo>
                  <a:cubicBezTo>
                    <a:pt x="80" y="165"/>
                    <a:pt x="74" y="166"/>
                    <a:pt x="63" y="166"/>
                  </a:cubicBezTo>
                  <a:cubicBezTo>
                    <a:pt x="62" y="166"/>
                    <a:pt x="60" y="166"/>
                    <a:pt x="60" y="167"/>
                  </a:cubicBezTo>
                  <a:cubicBezTo>
                    <a:pt x="61" y="171"/>
                    <a:pt x="63" y="176"/>
                    <a:pt x="66" y="179"/>
                  </a:cubicBezTo>
                  <a:cubicBezTo>
                    <a:pt x="67" y="180"/>
                    <a:pt x="69" y="179"/>
                    <a:pt x="70" y="178"/>
                  </a:cubicBezTo>
                  <a:cubicBezTo>
                    <a:pt x="76" y="175"/>
                    <a:pt x="79" y="177"/>
                    <a:pt x="89" y="178"/>
                  </a:cubicBezTo>
                  <a:cubicBezTo>
                    <a:pt x="90" y="178"/>
                    <a:pt x="91" y="173"/>
                    <a:pt x="92" y="174"/>
                  </a:cubicBezTo>
                  <a:cubicBezTo>
                    <a:pt x="93" y="174"/>
                    <a:pt x="93" y="177"/>
                    <a:pt x="94" y="178"/>
                  </a:cubicBezTo>
                  <a:cubicBezTo>
                    <a:pt x="95" y="180"/>
                    <a:pt x="96" y="182"/>
                    <a:pt x="98" y="183"/>
                  </a:cubicBezTo>
                  <a:cubicBezTo>
                    <a:pt x="104" y="185"/>
                    <a:pt x="135" y="149"/>
                    <a:pt x="134" y="141"/>
                  </a:cubicBezTo>
                  <a:cubicBezTo>
                    <a:pt x="133" y="139"/>
                    <a:pt x="129" y="136"/>
                    <a:pt x="130" y="133"/>
                  </a:cubicBezTo>
                  <a:cubicBezTo>
                    <a:pt x="131" y="132"/>
                    <a:pt x="136" y="138"/>
                    <a:pt x="138" y="143"/>
                  </a:cubicBezTo>
                  <a:cubicBezTo>
                    <a:pt x="141" y="139"/>
                    <a:pt x="148" y="135"/>
                    <a:pt x="154" y="139"/>
                  </a:cubicBezTo>
                  <a:cubicBezTo>
                    <a:pt x="173" y="153"/>
                    <a:pt x="142" y="136"/>
                    <a:pt x="145" y="151"/>
                  </a:cubicBezTo>
                  <a:cubicBezTo>
                    <a:pt x="146" y="152"/>
                    <a:pt x="150" y="150"/>
                    <a:pt x="151" y="152"/>
                  </a:cubicBezTo>
                  <a:cubicBezTo>
                    <a:pt x="152" y="153"/>
                    <a:pt x="148" y="153"/>
                    <a:pt x="148" y="155"/>
                  </a:cubicBezTo>
                  <a:cubicBezTo>
                    <a:pt x="148" y="156"/>
                    <a:pt x="150" y="157"/>
                    <a:pt x="151" y="158"/>
                  </a:cubicBezTo>
                  <a:cubicBezTo>
                    <a:pt x="155" y="162"/>
                    <a:pt x="153" y="154"/>
                    <a:pt x="158" y="153"/>
                  </a:cubicBezTo>
                  <a:cubicBezTo>
                    <a:pt x="160" y="152"/>
                    <a:pt x="161" y="159"/>
                    <a:pt x="162" y="158"/>
                  </a:cubicBezTo>
                  <a:cubicBezTo>
                    <a:pt x="164" y="155"/>
                    <a:pt x="166" y="135"/>
                    <a:pt x="160" y="135"/>
                  </a:cubicBezTo>
                  <a:cubicBezTo>
                    <a:pt x="159" y="135"/>
                    <a:pt x="156" y="140"/>
                    <a:pt x="156" y="138"/>
                  </a:cubicBezTo>
                  <a:cubicBezTo>
                    <a:pt x="156" y="131"/>
                    <a:pt x="164" y="133"/>
                    <a:pt x="163" y="127"/>
                  </a:cubicBezTo>
                  <a:cubicBezTo>
                    <a:pt x="163" y="124"/>
                    <a:pt x="160" y="121"/>
                    <a:pt x="161" y="118"/>
                  </a:cubicBezTo>
                  <a:cubicBezTo>
                    <a:pt x="161" y="116"/>
                    <a:pt x="165" y="118"/>
                    <a:pt x="167" y="116"/>
                  </a:cubicBezTo>
                  <a:cubicBezTo>
                    <a:pt x="172" y="108"/>
                    <a:pt x="167" y="104"/>
                    <a:pt x="177" y="92"/>
                  </a:cubicBezTo>
                  <a:cubicBezTo>
                    <a:pt x="178" y="91"/>
                    <a:pt x="175" y="92"/>
                    <a:pt x="175" y="91"/>
                  </a:cubicBezTo>
                  <a:cubicBezTo>
                    <a:pt x="175" y="89"/>
                    <a:pt x="178" y="84"/>
                    <a:pt x="179" y="86"/>
                  </a:cubicBezTo>
                  <a:cubicBezTo>
                    <a:pt x="180" y="87"/>
                    <a:pt x="179" y="101"/>
                    <a:pt x="182" y="102"/>
                  </a:cubicBezTo>
                  <a:cubicBezTo>
                    <a:pt x="188" y="103"/>
                    <a:pt x="184" y="77"/>
                    <a:pt x="184" y="76"/>
                  </a:cubicBezTo>
                  <a:cubicBezTo>
                    <a:pt x="183" y="67"/>
                    <a:pt x="190" y="24"/>
                    <a:pt x="190" y="23"/>
                  </a:cubicBezTo>
                  <a:close/>
                  <a:moveTo>
                    <a:pt x="46" y="108"/>
                  </a:moveTo>
                  <a:cubicBezTo>
                    <a:pt x="41" y="127"/>
                    <a:pt x="36" y="103"/>
                    <a:pt x="31" y="98"/>
                  </a:cubicBezTo>
                  <a:cubicBezTo>
                    <a:pt x="32" y="99"/>
                    <a:pt x="35" y="95"/>
                    <a:pt x="36" y="96"/>
                  </a:cubicBezTo>
                  <a:cubicBezTo>
                    <a:pt x="39" y="98"/>
                    <a:pt x="38" y="102"/>
                    <a:pt x="39" y="105"/>
                  </a:cubicBezTo>
                  <a:cubicBezTo>
                    <a:pt x="41" y="109"/>
                    <a:pt x="48" y="103"/>
                    <a:pt x="46" y="108"/>
                  </a:cubicBezTo>
                  <a:close/>
                  <a:moveTo>
                    <a:pt x="122" y="46"/>
                  </a:moveTo>
                  <a:cubicBezTo>
                    <a:pt x="121" y="45"/>
                    <a:pt x="118" y="39"/>
                    <a:pt x="117" y="37"/>
                  </a:cubicBezTo>
                  <a:cubicBezTo>
                    <a:pt x="121" y="42"/>
                    <a:pt x="127" y="47"/>
                    <a:pt x="127" y="50"/>
                  </a:cubicBezTo>
                  <a:cubicBezTo>
                    <a:pt x="126" y="52"/>
                    <a:pt x="123" y="48"/>
                    <a:pt x="122" y="46"/>
                  </a:cubicBezTo>
                  <a:close/>
                </a:path>
              </a:pathLst>
            </a:custGeom>
            <a:grpFill/>
            <a:ln w="3175" cap="flat">
              <a:noFill/>
              <a:prstDash val="solid"/>
              <a:round/>
            </a:ln>
          </p:spPr>
          <p:txBody>
            <a:bodyPr vert="horz" wrap="square" lIns="91440" tIns="45720" rIns="91440" bIns="45720" numCol="1" anchor="t" anchorCtr="0" compatLnSpc="1"/>
            <a:lstStyle/>
            <a:p>
              <a:endParaRPr lang="en-US"/>
            </a:p>
          </p:txBody>
        </p:sp>
      </p:grpSp>
      <p:sp>
        <p:nvSpPr>
          <p:cNvPr id="144" name="TextBox 143"/>
          <p:cNvSpPr txBox="1"/>
          <p:nvPr/>
        </p:nvSpPr>
        <p:spPr>
          <a:xfrm>
            <a:off x="2555755" y="1295061"/>
            <a:ext cx="1868181" cy="1107996"/>
          </a:xfrm>
          <a:prstGeom prst="rect">
            <a:avLst/>
          </a:prstGeom>
          <a:noFill/>
        </p:spPr>
        <p:txBody>
          <a:bodyPr wrap="square" rtlCol="0">
            <a:spAutoFit/>
          </a:bodyPr>
          <a:lstStyle/>
          <a:p>
            <a:r>
              <a:rPr lang="en-US" sz="1600" b="1" dirty="0" smtClean="0">
                <a:solidFill>
                  <a:schemeClr val="tx1">
                    <a:lumMod val="75000"/>
                    <a:lumOff val="25000"/>
                  </a:schemeClr>
                </a:solidFill>
              </a:rPr>
              <a:t>AUSTRALIA</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a:t>
            </a:r>
            <a:endParaRPr lang="en-US" sz="1000" b="1" dirty="0" smtClean="0">
              <a:solidFill>
                <a:schemeClr val="tx1">
                  <a:lumMod val="65000"/>
                  <a:lumOff val="35000"/>
                </a:schemeClr>
              </a:solidFill>
            </a:endParaRPr>
          </a:p>
        </p:txBody>
      </p:sp>
      <p:grpSp>
        <p:nvGrpSpPr>
          <p:cNvPr id="149" name="Group 95"/>
          <p:cNvGrpSpPr/>
          <p:nvPr/>
        </p:nvGrpSpPr>
        <p:grpSpPr>
          <a:xfrm>
            <a:off x="1579419" y="2644776"/>
            <a:ext cx="2097111" cy="540874"/>
            <a:chOff x="4884738" y="2176055"/>
            <a:chExt cx="2097111" cy="540874"/>
          </a:xfrm>
        </p:grpSpPr>
        <p:grpSp>
          <p:nvGrpSpPr>
            <p:cNvPr id="150" name="Group 93"/>
            <p:cNvGrpSpPr/>
            <p:nvPr/>
          </p:nvGrpSpPr>
          <p:grpSpPr>
            <a:xfrm>
              <a:off x="4884738" y="2176055"/>
              <a:ext cx="996228" cy="540874"/>
              <a:chOff x="4244710" y="1905618"/>
              <a:chExt cx="996228" cy="540874"/>
            </a:xfrm>
          </p:grpSpPr>
          <p:sp>
            <p:nvSpPr>
              <p:cNvPr id="158" name="TextBox 157"/>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59" name="Group 90"/>
              <p:cNvGrpSpPr>
                <a:grpSpLocks noChangeAspect="1"/>
              </p:cNvGrpSpPr>
              <p:nvPr/>
            </p:nvGrpSpPr>
            <p:grpSpPr>
              <a:xfrm>
                <a:off x="4244710" y="1905618"/>
                <a:ext cx="540876" cy="540874"/>
                <a:chOff x="4046972" y="1821242"/>
                <a:chExt cx="751216" cy="751214"/>
              </a:xfrm>
            </p:grpSpPr>
            <p:sp>
              <p:nvSpPr>
                <p:cNvPr id="160" name="Oval 159"/>
                <p:cNvSpPr/>
                <p:nvPr/>
              </p:nvSpPr>
              <p:spPr>
                <a:xfrm>
                  <a:off x="4046972" y="1821242"/>
                  <a:ext cx="751216" cy="75121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1" name="Group 179"/>
                <p:cNvGrpSpPr/>
                <p:nvPr/>
              </p:nvGrpSpPr>
              <p:grpSpPr>
                <a:xfrm>
                  <a:off x="4321607" y="1938430"/>
                  <a:ext cx="201944" cy="516839"/>
                  <a:chOff x="5054600" y="1652588"/>
                  <a:chExt cx="187325" cy="479424"/>
                </a:xfrm>
                <a:solidFill>
                  <a:schemeClr val="bg1"/>
                </a:solidFill>
              </p:grpSpPr>
              <p:sp>
                <p:nvSpPr>
                  <p:cNvPr id="16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6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51" name="Group 94"/>
            <p:cNvGrpSpPr/>
            <p:nvPr/>
          </p:nvGrpSpPr>
          <p:grpSpPr>
            <a:xfrm>
              <a:off x="5973767" y="2176055"/>
              <a:ext cx="1008082" cy="540874"/>
              <a:chOff x="5644120" y="1905618"/>
              <a:chExt cx="1008082" cy="540874"/>
            </a:xfrm>
          </p:grpSpPr>
          <p:grpSp>
            <p:nvGrpSpPr>
              <p:cNvPr id="152" name="Group 91"/>
              <p:cNvGrpSpPr>
                <a:grpSpLocks noChangeAspect="1"/>
              </p:cNvGrpSpPr>
              <p:nvPr/>
            </p:nvGrpSpPr>
            <p:grpSpPr>
              <a:xfrm>
                <a:off x="5644120" y="1905618"/>
                <a:ext cx="540876" cy="540874"/>
                <a:chOff x="5397701" y="1821242"/>
                <a:chExt cx="751216" cy="751214"/>
              </a:xfrm>
            </p:grpSpPr>
            <p:sp>
              <p:nvSpPr>
                <p:cNvPr id="154" name="Oval 153"/>
                <p:cNvSpPr/>
                <p:nvPr/>
              </p:nvSpPr>
              <p:spPr>
                <a:xfrm>
                  <a:off x="5397701" y="1821242"/>
                  <a:ext cx="751216" cy="75121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184"/>
                <p:cNvGrpSpPr/>
                <p:nvPr/>
              </p:nvGrpSpPr>
              <p:grpSpPr>
                <a:xfrm>
                  <a:off x="5653812" y="1940307"/>
                  <a:ext cx="238995" cy="513085"/>
                  <a:chOff x="6213475" y="1668463"/>
                  <a:chExt cx="227013" cy="487362"/>
                </a:xfrm>
                <a:solidFill>
                  <a:schemeClr val="bg1"/>
                </a:solidFill>
              </p:grpSpPr>
              <p:sp>
                <p:nvSpPr>
                  <p:cNvPr id="15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5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53" name="TextBox 152"/>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grpSp>
        <p:nvGrpSpPr>
          <p:cNvPr id="164" name="Group 95"/>
          <p:cNvGrpSpPr/>
          <p:nvPr/>
        </p:nvGrpSpPr>
        <p:grpSpPr>
          <a:xfrm>
            <a:off x="5412846" y="2644776"/>
            <a:ext cx="2097111" cy="540874"/>
            <a:chOff x="4884738" y="2176055"/>
            <a:chExt cx="2097111" cy="540874"/>
          </a:xfrm>
        </p:grpSpPr>
        <p:grpSp>
          <p:nvGrpSpPr>
            <p:cNvPr id="165" name="Group 93"/>
            <p:cNvGrpSpPr/>
            <p:nvPr/>
          </p:nvGrpSpPr>
          <p:grpSpPr>
            <a:xfrm>
              <a:off x="4884738" y="2176055"/>
              <a:ext cx="996228" cy="540874"/>
              <a:chOff x="4244710" y="1905618"/>
              <a:chExt cx="996228" cy="540874"/>
            </a:xfrm>
          </p:grpSpPr>
          <p:sp>
            <p:nvSpPr>
              <p:cNvPr id="173" name="TextBox 172"/>
              <p:cNvSpPr txBox="1"/>
              <p:nvPr/>
            </p:nvSpPr>
            <p:spPr>
              <a:xfrm>
                <a:off x="4815128"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75%</a:t>
                </a:r>
                <a:endParaRPr lang="en-US" sz="1800" b="1" dirty="0">
                  <a:solidFill>
                    <a:schemeClr val="tx1">
                      <a:lumMod val="65000"/>
                      <a:lumOff val="35000"/>
                    </a:schemeClr>
                  </a:solidFill>
                </a:endParaRPr>
              </a:p>
            </p:txBody>
          </p:sp>
          <p:grpSp>
            <p:nvGrpSpPr>
              <p:cNvPr id="174" name="Group 90"/>
              <p:cNvGrpSpPr>
                <a:grpSpLocks noChangeAspect="1"/>
              </p:cNvGrpSpPr>
              <p:nvPr/>
            </p:nvGrpSpPr>
            <p:grpSpPr>
              <a:xfrm>
                <a:off x="4244710" y="1905618"/>
                <a:ext cx="540876" cy="540874"/>
                <a:chOff x="4046972" y="1821242"/>
                <a:chExt cx="751216" cy="751214"/>
              </a:xfrm>
            </p:grpSpPr>
            <p:sp>
              <p:nvSpPr>
                <p:cNvPr id="175" name="Oval 174"/>
                <p:cNvSpPr/>
                <p:nvPr/>
              </p:nvSpPr>
              <p:spPr>
                <a:xfrm>
                  <a:off x="4046972" y="1821242"/>
                  <a:ext cx="751216" cy="751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9"/>
                <p:cNvGrpSpPr/>
                <p:nvPr/>
              </p:nvGrpSpPr>
              <p:grpSpPr>
                <a:xfrm>
                  <a:off x="4321607" y="1938430"/>
                  <a:ext cx="201944" cy="516839"/>
                  <a:chOff x="5054600" y="1652588"/>
                  <a:chExt cx="187325" cy="479424"/>
                </a:xfrm>
                <a:solidFill>
                  <a:schemeClr val="bg1"/>
                </a:solidFill>
              </p:grpSpPr>
              <p:sp>
                <p:nvSpPr>
                  <p:cNvPr id="17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p>
                </p:txBody>
              </p:sp>
              <p:sp>
                <p:nvSpPr>
                  <p:cNvPr id="17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p>
                </p:txBody>
              </p:sp>
            </p:grpSp>
          </p:grpSp>
        </p:grpSp>
        <p:grpSp>
          <p:nvGrpSpPr>
            <p:cNvPr id="166" name="Group 94"/>
            <p:cNvGrpSpPr/>
            <p:nvPr/>
          </p:nvGrpSpPr>
          <p:grpSpPr>
            <a:xfrm>
              <a:off x="5973767" y="2176055"/>
              <a:ext cx="1008082" cy="540874"/>
              <a:chOff x="5644120" y="1905618"/>
              <a:chExt cx="1008082" cy="540874"/>
            </a:xfrm>
          </p:grpSpPr>
          <p:grpSp>
            <p:nvGrpSpPr>
              <p:cNvPr id="167" name="Group 91"/>
              <p:cNvGrpSpPr>
                <a:grpSpLocks noChangeAspect="1"/>
              </p:cNvGrpSpPr>
              <p:nvPr/>
            </p:nvGrpSpPr>
            <p:grpSpPr>
              <a:xfrm>
                <a:off x="5644120" y="1905618"/>
                <a:ext cx="540876" cy="540874"/>
                <a:chOff x="5397701" y="1821242"/>
                <a:chExt cx="751216" cy="751214"/>
              </a:xfrm>
            </p:grpSpPr>
            <p:sp>
              <p:nvSpPr>
                <p:cNvPr id="169" name="Oval 168"/>
                <p:cNvSpPr/>
                <p:nvPr/>
              </p:nvSpPr>
              <p:spPr>
                <a:xfrm>
                  <a:off x="5397701" y="1821242"/>
                  <a:ext cx="751216" cy="751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0" name="Group 184"/>
                <p:cNvGrpSpPr/>
                <p:nvPr/>
              </p:nvGrpSpPr>
              <p:grpSpPr>
                <a:xfrm>
                  <a:off x="5653812" y="1940307"/>
                  <a:ext cx="238995" cy="513085"/>
                  <a:chOff x="6213475" y="1668463"/>
                  <a:chExt cx="227013" cy="487362"/>
                </a:xfrm>
                <a:solidFill>
                  <a:schemeClr val="bg1"/>
                </a:solidFill>
              </p:grpSpPr>
              <p:sp>
                <p:nvSpPr>
                  <p:cNvPr id="17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17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p>
                </p:txBody>
              </p:sp>
            </p:grpSp>
          </p:grpSp>
          <p:sp>
            <p:nvSpPr>
              <p:cNvPr id="168" name="TextBox 167"/>
              <p:cNvSpPr txBox="1"/>
              <p:nvPr/>
            </p:nvSpPr>
            <p:spPr>
              <a:xfrm>
                <a:off x="6226392" y="2037556"/>
                <a:ext cx="425810" cy="276999"/>
              </a:xfrm>
              <a:prstGeom prst="rect">
                <a:avLst/>
              </a:prstGeom>
              <a:noFill/>
            </p:spPr>
            <p:txBody>
              <a:bodyPr wrap="square" lIns="0" tIns="0" rIns="0" bIns="0" rtlCol="0">
                <a:spAutoFit/>
              </a:bodyPr>
              <a:lstStyle/>
              <a:p>
                <a:r>
                  <a:rPr lang="en-US" sz="1800" b="1" dirty="0" smtClean="0">
                    <a:solidFill>
                      <a:schemeClr val="tx1">
                        <a:lumMod val="65000"/>
                        <a:lumOff val="35000"/>
                      </a:schemeClr>
                    </a:solidFill>
                  </a:rPr>
                  <a:t>95%</a:t>
                </a:r>
                <a:endParaRPr lang="en-US" sz="1800" b="1" dirty="0">
                  <a:solidFill>
                    <a:schemeClr val="tx1">
                      <a:lumMod val="65000"/>
                      <a:lumOff val="35000"/>
                    </a:schemeClr>
                  </a:solidFill>
                </a:endParaRPr>
              </a:p>
            </p:txBody>
          </p:sp>
        </p:grpSp>
      </p:grpSp>
      <p:sp>
        <p:nvSpPr>
          <p:cNvPr id="179" name="TextBox 178"/>
          <p:cNvSpPr txBox="1"/>
          <p:nvPr/>
        </p:nvSpPr>
        <p:spPr>
          <a:xfrm>
            <a:off x="6433377" y="1295061"/>
            <a:ext cx="1868181" cy="1107996"/>
          </a:xfrm>
          <a:prstGeom prst="rect">
            <a:avLst/>
          </a:prstGeom>
          <a:noFill/>
        </p:spPr>
        <p:txBody>
          <a:bodyPr wrap="square" rtlCol="0">
            <a:spAutoFit/>
          </a:bodyPr>
          <a:lstStyle/>
          <a:p>
            <a:r>
              <a:rPr lang="en-US" sz="1600" b="1" dirty="0" smtClean="0">
                <a:solidFill>
                  <a:schemeClr val="tx1">
                    <a:lumMod val="75000"/>
                    <a:lumOff val="25000"/>
                  </a:schemeClr>
                </a:solidFill>
              </a:rPr>
              <a:t>UNITED STATES</a:t>
            </a:r>
            <a:endParaRPr lang="en-US" sz="1600" dirty="0" smtClean="0">
              <a:solidFill>
                <a:schemeClr val="tx1">
                  <a:lumMod val="75000"/>
                  <a:lumOff val="2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a:t>
            </a:r>
            <a:endParaRPr lang="en-US" sz="1000" b="1" dirty="0" smtClean="0">
              <a:solidFill>
                <a:schemeClr val="tx1">
                  <a:lumMod val="65000"/>
                  <a:lumOff val="35000"/>
                </a:schemeClr>
              </a:solidFill>
            </a:endParaRPr>
          </a:p>
        </p:txBody>
      </p:sp>
      <p:grpSp>
        <p:nvGrpSpPr>
          <p:cNvPr id="194" name="Group 193"/>
          <p:cNvGrpSpPr>
            <a:grpSpLocks noChangeAspect="1"/>
          </p:cNvGrpSpPr>
          <p:nvPr/>
        </p:nvGrpSpPr>
        <p:grpSpPr>
          <a:xfrm>
            <a:off x="4688273" y="3368723"/>
            <a:ext cx="229369" cy="1094533"/>
            <a:chOff x="4207592" y="2561226"/>
            <a:chExt cx="338554" cy="1615553"/>
          </a:xfrm>
        </p:grpSpPr>
        <p:sp>
          <p:nvSpPr>
            <p:cNvPr id="190" name="Oval 189"/>
            <p:cNvSpPr/>
            <p:nvPr/>
          </p:nvSpPr>
          <p:spPr>
            <a:xfrm>
              <a:off x="4207592" y="2561226"/>
              <a:ext cx="338554" cy="3385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1" name="Oval 190"/>
            <p:cNvSpPr/>
            <p:nvPr/>
          </p:nvSpPr>
          <p:spPr>
            <a:xfrm>
              <a:off x="4207592" y="2995098"/>
              <a:ext cx="338554" cy="3385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2" name="Oval 191"/>
            <p:cNvSpPr/>
            <p:nvPr/>
          </p:nvSpPr>
          <p:spPr>
            <a:xfrm>
              <a:off x="4207592" y="3428970"/>
              <a:ext cx="338554" cy="338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3" name="Oval 192"/>
            <p:cNvSpPr/>
            <p:nvPr/>
          </p:nvSpPr>
          <p:spPr>
            <a:xfrm>
              <a:off x="4207592" y="3838226"/>
              <a:ext cx="338554" cy="3385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grpSp>
      <p:grpSp>
        <p:nvGrpSpPr>
          <p:cNvPr id="195" name="Group 194"/>
          <p:cNvGrpSpPr>
            <a:grpSpLocks noChangeAspect="1"/>
          </p:cNvGrpSpPr>
          <p:nvPr/>
        </p:nvGrpSpPr>
        <p:grpSpPr>
          <a:xfrm>
            <a:off x="770997" y="3368723"/>
            <a:ext cx="229369" cy="1094533"/>
            <a:chOff x="4207592" y="2561226"/>
            <a:chExt cx="338554" cy="1615553"/>
          </a:xfrm>
        </p:grpSpPr>
        <p:sp>
          <p:nvSpPr>
            <p:cNvPr id="196" name="Oval 195"/>
            <p:cNvSpPr/>
            <p:nvPr/>
          </p:nvSpPr>
          <p:spPr>
            <a:xfrm>
              <a:off x="4207592" y="2561226"/>
              <a:ext cx="338554" cy="3385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7" name="Oval 196"/>
            <p:cNvSpPr/>
            <p:nvPr/>
          </p:nvSpPr>
          <p:spPr>
            <a:xfrm>
              <a:off x="4207592" y="2995098"/>
              <a:ext cx="338554" cy="3385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8" name="Oval 197"/>
            <p:cNvSpPr/>
            <p:nvPr/>
          </p:nvSpPr>
          <p:spPr>
            <a:xfrm>
              <a:off x="4207592" y="3428970"/>
              <a:ext cx="338554" cy="338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sp>
          <p:nvSpPr>
            <p:cNvPr id="199" name="Oval 198"/>
            <p:cNvSpPr/>
            <p:nvPr/>
          </p:nvSpPr>
          <p:spPr>
            <a:xfrm>
              <a:off x="4207592" y="3838226"/>
              <a:ext cx="338554" cy="3385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FontAwesome" pitchFamily="2" charset="0"/>
                </a:rPr>
                <a:t></a:t>
              </a:r>
              <a:endParaRPr lang="en-US" sz="1200" dirty="0"/>
            </a:p>
          </p:txBody>
        </p:sp>
      </p:grpSp>
      <p:sp>
        <p:nvSpPr>
          <p:cNvPr id="54" name="Slide Number Placeholder 5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slide(fromBottom)">
                                      <p:cBhvr>
                                        <p:cTn id="12" dur="500"/>
                                        <p:tgtEl>
                                          <p:spTgt spid="144"/>
                                        </p:tgtEl>
                                      </p:cBhvr>
                                    </p:animEffect>
                                  </p:childTnLst>
                                </p:cTn>
                              </p:par>
                            </p:childTnLst>
                          </p:cTn>
                        </p:par>
                        <p:par>
                          <p:cTn id="13" fill="hold">
                            <p:stCondLst>
                              <p:cond delay="1000"/>
                            </p:stCondLst>
                            <p:childTnLst>
                              <p:par>
                                <p:cTn id="14" presetID="2" presetClass="entr" presetSubtype="8" accel="50000" decel="50000"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additive="base">
                                        <p:cTn id="16" dur="500" fill="hold"/>
                                        <p:tgtEl>
                                          <p:spTgt spid="149"/>
                                        </p:tgtEl>
                                        <p:attrNameLst>
                                          <p:attrName>ppt_x</p:attrName>
                                        </p:attrNameLst>
                                      </p:cBhvr>
                                      <p:tavLst>
                                        <p:tav tm="0">
                                          <p:val>
                                            <p:strVal val="0-#ppt_w/2"/>
                                          </p:val>
                                        </p:tav>
                                        <p:tav tm="100000">
                                          <p:val>
                                            <p:strVal val="#ppt_x"/>
                                          </p:val>
                                        </p:tav>
                                      </p:tavLst>
                                    </p:anim>
                                    <p:anim calcmode="lin" valueType="num">
                                      <p:cBhvr additive="base">
                                        <p:cTn id="17" dur="500" fill="hold"/>
                                        <p:tgtEl>
                                          <p:spTgt spid="14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slide(fromBottom)">
                                      <p:cBhvr>
                                        <p:cTn id="21" dur="500"/>
                                        <p:tgtEl>
                                          <p:spTgt spid="19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80">
                                            <p:graphicEl>
                                              <a:chart seriesIdx="-3" categoryIdx="-3" bldStep="gridLegend"/>
                                            </p:graphicEl>
                                          </p:spTgt>
                                        </p:tgtEl>
                                        <p:attrNameLst>
                                          <p:attrName>style.visibility</p:attrName>
                                        </p:attrNameLst>
                                      </p:cBhvr>
                                      <p:to>
                                        <p:strVal val="visible"/>
                                      </p:to>
                                    </p:set>
                                    <p:animEffect transition="in" filter="slide(fromLeft)">
                                      <p:cBhvr>
                                        <p:cTn id="25" dur="500"/>
                                        <p:tgtEl>
                                          <p:spTgt spid="180">
                                            <p:graphicEl>
                                              <a:chart seriesIdx="-3" categoryIdx="-3" bldStep="gridLegend"/>
                                            </p:graphicEl>
                                          </p:spTgt>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80">
                                            <p:graphicEl>
                                              <a:chart seriesIdx="0" categoryIdx="-4" bldStep="series"/>
                                            </p:graphicEl>
                                          </p:spTgt>
                                        </p:tgtEl>
                                        <p:attrNameLst>
                                          <p:attrName>style.visibility</p:attrName>
                                        </p:attrNameLst>
                                      </p:cBhvr>
                                      <p:to>
                                        <p:strVal val="visible"/>
                                      </p:to>
                                    </p:set>
                                    <p:animEffect transition="in" filter="slide(fromLeft)">
                                      <p:cBhvr>
                                        <p:cTn id="29" dur="500"/>
                                        <p:tgtEl>
                                          <p:spTgt spid="180">
                                            <p:graphicEl>
                                              <a:chart seriesIdx="0" categoryIdx="-4" bldStep="series"/>
                                            </p:graphicEl>
                                          </p:spTgt>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180">
                                            <p:graphicEl>
                                              <a:chart seriesIdx="1" categoryIdx="-4" bldStep="series"/>
                                            </p:graphicEl>
                                          </p:spTgt>
                                        </p:tgtEl>
                                        <p:attrNameLst>
                                          <p:attrName>style.visibility</p:attrName>
                                        </p:attrNameLst>
                                      </p:cBhvr>
                                      <p:to>
                                        <p:strVal val="visible"/>
                                      </p:to>
                                    </p:set>
                                    <p:animEffect transition="in" filter="slide(fromLeft)">
                                      <p:cBhvr>
                                        <p:cTn id="33" dur="500"/>
                                        <p:tgtEl>
                                          <p:spTgt spid="180">
                                            <p:graphicEl>
                                              <a:chart seriesIdx="1" categoryIdx="-4" bldStep="series"/>
                                            </p:graphicEl>
                                          </p:spTgt>
                                        </p:tgtEl>
                                      </p:cBhvr>
                                    </p:animEffect>
                                  </p:childTnLst>
                                </p:cTn>
                              </p:par>
                            </p:childTnLst>
                          </p:cTn>
                        </p:par>
                        <p:par>
                          <p:cTn id="34" fill="hold">
                            <p:stCondLst>
                              <p:cond delay="3500"/>
                            </p:stCondLst>
                            <p:childTnLst>
                              <p:par>
                                <p:cTn id="35" presetID="12" presetClass="entr" presetSubtype="8" fill="hold" grpId="0" nodeType="afterEffect">
                                  <p:stCondLst>
                                    <p:cond delay="0"/>
                                  </p:stCondLst>
                                  <p:childTnLst>
                                    <p:set>
                                      <p:cBhvr>
                                        <p:cTn id="36" dur="1" fill="hold">
                                          <p:stCondLst>
                                            <p:cond delay="0"/>
                                          </p:stCondLst>
                                        </p:cTn>
                                        <p:tgtEl>
                                          <p:spTgt spid="180">
                                            <p:graphicEl>
                                              <a:chart seriesIdx="2" categoryIdx="-4" bldStep="series"/>
                                            </p:graphicEl>
                                          </p:spTgt>
                                        </p:tgtEl>
                                        <p:attrNameLst>
                                          <p:attrName>style.visibility</p:attrName>
                                        </p:attrNameLst>
                                      </p:cBhvr>
                                      <p:to>
                                        <p:strVal val="visible"/>
                                      </p:to>
                                    </p:set>
                                    <p:animEffect transition="in" filter="slide(fromLeft)">
                                      <p:cBhvr>
                                        <p:cTn id="37" dur="500"/>
                                        <p:tgtEl>
                                          <p:spTgt spid="180">
                                            <p:graphicEl>
                                              <a:chart seriesIdx="2" categoryIdx="-4" bldStep="series"/>
                                            </p:graphicEl>
                                          </p:spTgt>
                                        </p:tgtEl>
                                      </p:cBhvr>
                                    </p:animEffect>
                                  </p:childTnLst>
                                </p:cTn>
                              </p:par>
                            </p:childTnLst>
                          </p:cTn>
                        </p:par>
                        <p:par>
                          <p:cTn id="38" fill="hold">
                            <p:stCondLst>
                              <p:cond delay="4000"/>
                            </p:stCondLst>
                            <p:childTnLst>
                              <p:par>
                                <p:cTn id="39" presetID="12" presetClass="entr" presetSubtype="8" fill="hold" grpId="0" nodeType="afterEffect">
                                  <p:stCondLst>
                                    <p:cond delay="0"/>
                                  </p:stCondLst>
                                  <p:childTnLst>
                                    <p:set>
                                      <p:cBhvr>
                                        <p:cTn id="40" dur="1" fill="hold">
                                          <p:stCondLst>
                                            <p:cond delay="0"/>
                                          </p:stCondLst>
                                        </p:cTn>
                                        <p:tgtEl>
                                          <p:spTgt spid="180">
                                            <p:graphicEl>
                                              <a:chart seriesIdx="3" categoryIdx="-4" bldStep="series"/>
                                            </p:graphicEl>
                                          </p:spTgt>
                                        </p:tgtEl>
                                        <p:attrNameLst>
                                          <p:attrName>style.visibility</p:attrName>
                                        </p:attrNameLst>
                                      </p:cBhvr>
                                      <p:to>
                                        <p:strVal val="visible"/>
                                      </p:to>
                                    </p:set>
                                    <p:animEffect transition="in" filter="slide(fromLeft)">
                                      <p:cBhvr>
                                        <p:cTn id="41" dur="500"/>
                                        <p:tgtEl>
                                          <p:spTgt spid="180">
                                            <p:graphicEl>
                                              <a:chart seriesIdx="3" categoryIdx="-4" bldStep="series"/>
                                            </p:graphicEl>
                                          </p:spTgt>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2" presetClass="entr" presetSubtype="4" fill="hold" grpId="0" nodeType="after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slide(fromBottom)">
                                      <p:cBhvr>
                                        <p:cTn id="50" dur="500"/>
                                        <p:tgtEl>
                                          <p:spTgt spid="179"/>
                                        </p:tgtEl>
                                      </p:cBhvr>
                                    </p:animEffect>
                                  </p:childTnLst>
                                </p:cTn>
                              </p:par>
                            </p:childTnLst>
                          </p:cTn>
                        </p:par>
                        <p:par>
                          <p:cTn id="51" fill="hold">
                            <p:stCondLst>
                              <p:cond delay="5500"/>
                            </p:stCondLst>
                            <p:childTnLst>
                              <p:par>
                                <p:cTn id="52" presetID="2" presetClass="entr" presetSubtype="2" accel="50000" decel="50000" fill="hold" nodeType="afterEffect">
                                  <p:stCondLst>
                                    <p:cond delay="0"/>
                                  </p:stCondLst>
                                  <p:childTnLst>
                                    <p:set>
                                      <p:cBhvr>
                                        <p:cTn id="53" dur="1" fill="hold">
                                          <p:stCondLst>
                                            <p:cond delay="0"/>
                                          </p:stCondLst>
                                        </p:cTn>
                                        <p:tgtEl>
                                          <p:spTgt spid="164"/>
                                        </p:tgtEl>
                                        <p:attrNameLst>
                                          <p:attrName>style.visibility</p:attrName>
                                        </p:attrNameLst>
                                      </p:cBhvr>
                                      <p:to>
                                        <p:strVal val="visible"/>
                                      </p:to>
                                    </p:set>
                                    <p:anim calcmode="lin" valueType="num">
                                      <p:cBhvr additive="base">
                                        <p:cTn id="54" dur="500" fill="hold"/>
                                        <p:tgtEl>
                                          <p:spTgt spid="164"/>
                                        </p:tgtEl>
                                        <p:attrNameLst>
                                          <p:attrName>ppt_x</p:attrName>
                                        </p:attrNameLst>
                                      </p:cBhvr>
                                      <p:tavLst>
                                        <p:tav tm="0">
                                          <p:val>
                                            <p:strVal val="1+#ppt_w/2"/>
                                          </p:val>
                                        </p:tav>
                                        <p:tav tm="100000">
                                          <p:val>
                                            <p:strVal val="#ppt_x"/>
                                          </p:val>
                                        </p:tav>
                                      </p:tavLst>
                                    </p:anim>
                                    <p:anim calcmode="lin" valueType="num">
                                      <p:cBhvr additive="base">
                                        <p:cTn id="55" dur="500" fill="hold"/>
                                        <p:tgtEl>
                                          <p:spTgt spid="164"/>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12" presetClass="entr" presetSubtype="4" fill="hold" nodeType="afterEffect">
                                  <p:stCondLst>
                                    <p:cond delay="0"/>
                                  </p:stCondLst>
                                  <p:childTnLst>
                                    <p:set>
                                      <p:cBhvr>
                                        <p:cTn id="58" dur="1" fill="hold">
                                          <p:stCondLst>
                                            <p:cond delay="0"/>
                                          </p:stCondLst>
                                        </p:cTn>
                                        <p:tgtEl>
                                          <p:spTgt spid="194"/>
                                        </p:tgtEl>
                                        <p:attrNameLst>
                                          <p:attrName>style.visibility</p:attrName>
                                        </p:attrNameLst>
                                      </p:cBhvr>
                                      <p:to>
                                        <p:strVal val="visible"/>
                                      </p:to>
                                    </p:set>
                                    <p:animEffect transition="in" filter="slide(fromBottom)">
                                      <p:cBhvr>
                                        <p:cTn id="59" dur="500"/>
                                        <p:tgtEl>
                                          <p:spTgt spid="194"/>
                                        </p:tgtEl>
                                      </p:cBhvr>
                                    </p:animEffect>
                                  </p:childTnLst>
                                </p:cTn>
                              </p:par>
                            </p:childTnLst>
                          </p:cTn>
                        </p:par>
                        <p:par>
                          <p:cTn id="60" fill="hold">
                            <p:stCondLst>
                              <p:cond delay="6500"/>
                            </p:stCondLst>
                            <p:childTnLst>
                              <p:par>
                                <p:cTn id="61" presetID="12" presetClass="entr" presetSubtype="8" fill="hold" grpId="0" nodeType="afterEffect">
                                  <p:stCondLst>
                                    <p:cond delay="0"/>
                                  </p:stCondLst>
                                  <p:childTnLst>
                                    <p:set>
                                      <p:cBhvr>
                                        <p:cTn id="62" dur="1" fill="hold">
                                          <p:stCondLst>
                                            <p:cond delay="0"/>
                                          </p:stCondLst>
                                        </p:cTn>
                                        <p:tgtEl>
                                          <p:spTgt spid="143">
                                            <p:graphicEl>
                                              <a:chart seriesIdx="-3" categoryIdx="-3" bldStep="gridLegend"/>
                                            </p:graphicEl>
                                          </p:spTgt>
                                        </p:tgtEl>
                                        <p:attrNameLst>
                                          <p:attrName>style.visibility</p:attrName>
                                        </p:attrNameLst>
                                      </p:cBhvr>
                                      <p:to>
                                        <p:strVal val="visible"/>
                                      </p:to>
                                    </p:set>
                                    <p:animEffect transition="in" filter="slide(fromLeft)">
                                      <p:cBhvr>
                                        <p:cTn id="63" dur="500"/>
                                        <p:tgtEl>
                                          <p:spTgt spid="143">
                                            <p:graphicEl>
                                              <a:chart seriesIdx="-3" categoryIdx="-3" bldStep="gridLegend"/>
                                            </p:graphicEl>
                                          </p:spTgt>
                                        </p:tgtEl>
                                      </p:cBhvr>
                                    </p:animEffect>
                                  </p:childTnLst>
                                </p:cTn>
                              </p:par>
                            </p:childTnLst>
                          </p:cTn>
                        </p:par>
                        <p:par>
                          <p:cTn id="64" fill="hold">
                            <p:stCondLst>
                              <p:cond delay="7000"/>
                            </p:stCondLst>
                            <p:childTnLst>
                              <p:par>
                                <p:cTn id="65" presetID="12" presetClass="entr" presetSubtype="8" fill="hold" grpId="0" nodeType="afterEffect">
                                  <p:stCondLst>
                                    <p:cond delay="0"/>
                                  </p:stCondLst>
                                  <p:childTnLst>
                                    <p:set>
                                      <p:cBhvr>
                                        <p:cTn id="66" dur="1" fill="hold">
                                          <p:stCondLst>
                                            <p:cond delay="0"/>
                                          </p:stCondLst>
                                        </p:cTn>
                                        <p:tgtEl>
                                          <p:spTgt spid="143">
                                            <p:graphicEl>
                                              <a:chart seriesIdx="0" categoryIdx="-4" bldStep="series"/>
                                            </p:graphicEl>
                                          </p:spTgt>
                                        </p:tgtEl>
                                        <p:attrNameLst>
                                          <p:attrName>style.visibility</p:attrName>
                                        </p:attrNameLst>
                                      </p:cBhvr>
                                      <p:to>
                                        <p:strVal val="visible"/>
                                      </p:to>
                                    </p:set>
                                    <p:animEffect transition="in" filter="slide(fromLeft)">
                                      <p:cBhvr>
                                        <p:cTn id="67" dur="500"/>
                                        <p:tgtEl>
                                          <p:spTgt spid="143">
                                            <p:graphicEl>
                                              <a:chart seriesIdx="0" categoryIdx="-4" bldStep="series"/>
                                            </p:graphicEl>
                                          </p:spTgt>
                                        </p:tgtEl>
                                      </p:cBhvr>
                                    </p:animEffect>
                                  </p:childTnLst>
                                </p:cTn>
                              </p:par>
                            </p:childTnLst>
                          </p:cTn>
                        </p:par>
                        <p:par>
                          <p:cTn id="68" fill="hold">
                            <p:stCondLst>
                              <p:cond delay="7500"/>
                            </p:stCondLst>
                            <p:childTnLst>
                              <p:par>
                                <p:cTn id="69" presetID="12" presetClass="entr" presetSubtype="8" fill="hold" grpId="0" nodeType="afterEffect">
                                  <p:stCondLst>
                                    <p:cond delay="0"/>
                                  </p:stCondLst>
                                  <p:childTnLst>
                                    <p:set>
                                      <p:cBhvr>
                                        <p:cTn id="70" dur="1" fill="hold">
                                          <p:stCondLst>
                                            <p:cond delay="0"/>
                                          </p:stCondLst>
                                        </p:cTn>
                                        <p:tgtEl>
                                          <p:spTgt spid="143">
                                            <p:graphicEl>
                                              <a:chart seriesIdx="1" categoryIdx="-4" bldStep="series"/>
                                            </p:graphicEl>
                                          </p:spTgt>
                                        </p:tgtEl>
                                        <p:attrNameLst>
                                          <p:attrName>style.visibility</p:attrName>
                                        </p:attrNameLst>
                                      </p:cBhvr>
                                      <p:to>
                                        <p:strVal val="visible"/>
                                      </p:to>
                                    </p:set>
                                    <p:animEffect transition="in" filter="slide(fromLeft)">
                                      <p:cBhvr>
                                        <p:cTn id="71" dur="500"/>
                                        <p:tgtEl>
                                          <p:spTgt spid="143">
                                            <p:graphicEl>
                                              <a:chart seriesIdx="1" categoryIdx="-4" bldStep="series"/>
                                            </p:graphicEl>
                                          </p:spTgt>
                                        </p:tgtEl>
                                      </p:cBhvr>
                                    </p:animEffect>
                                  </p:childTnLst>
                                </p:cTn>
                              </p:par>
                            </p:childTnLst>
                          </p:cTn>
                        </p:par>
                        <p:par>
                          <p:cTn id="72" fill="hold">
                            <p:stCondLst>
                              <p:cond delay="8000"/>
                            </p:stCondLst>
                            <p:childTnLst>
                              <p:par>
                                <p:cTn id="73" presetID="12" presetClass="entr" presetSubtype="8" fill="hold" grpId="0" nodeType="afterEffect">
                                  <p:stCondLst>
                                    <p:cond delay="0"/>
                                  </p:stCondLst>
                                  <p:childTnLst>
                                    <p:set>
                                      <p:cBhvr>
                                        <p:cTn id="74" dur="1" fill="hold">
                                          <p:stCondLst>
                                            <p:cond delay="0"/>
                                          </p:stCondLst>
                                        </p:cTn>
                                        <p:tgtEl>
                                          <p:spTgt spid="143">
                                            <p:graphicEl>
                                              <a:chart seriesIdx="2" categoryIdx="-4" bldStep="series"/>
                                            </p:graphicEl>
                                          </p:spTgt>
                                        </p:tgtEl>
                                        <p:attrNameLst>
                                          <p:attrName>style.visibility</p:attrName>
                                        </p:attrNameLst>
                                      </p:cBhvr>
                                      <p:to>
                                        <p:strVal val="visible"/>
                                      </p:to>
                                    </p:set>
                                    <p:animEffect transition="in" filter="slide(fromLeft)">
                                      <p:cBhvr>
                                        <p:cTn id="75" dur="500"/>
                                        <p:tgtEl>
                                          <p:spTgt spid="143">
                                            <p:graphicEl>
                                              <a:chart seriesIdx="2" categoryIdx="-4" bldStep="series"/>
                                            </p:graphicEl>
                                          </p:spTgt>
                                        </p:tgtEl>
                                      </p:cBhvr>
                                    </p:animEffect>
                                  </p:childTnLst>
                                </p:cTn>
                              </p:par>
                            </p:childTnLst>
                          </p:cTn>
                        </p:par>
                        <p:par>
                          <p:cTn id="76" fill="hold">
                            <p:stCondLst>
                              <p:cond delay="8500"/>
                            </p:stCondLst>
                            <p:childTnLst>
                              <p:par>
                                <p:cTn id="77" presetID="12" presetClass="entr" presetSubtype="8" fill="hold" grpId="0" nodeType="afterEffect">
                                  <p:stCondLst>
                                    <p:cond delay="0"/>
                                  </p:stCondLst>
                                  <p:childTnLst>
                                    <p:set>
                                      <p:cBhvr>
                                        <p:cTn id="78" dur="1" fill="hold">
                                          <p:stCondLst>
                                            <p:cond delay="0"/>
                                          </p:stCondLst>
                                        </p:cTn>
                                        <p:tgtEl>
                                          <p:spTgt spid="143">
                                            <p:graphicEl>
                                              <a:chart seriesIdx="3" categoryIdx="-4" bldStep="series"/>
                                            </p:graphicEl>
                                          </p:spTgt>
                                        </p:tgtEl>
                                        <p:attrNameLst>
                                          <p:attrName>style.visibility</p:attrName>
                                        </p:attrNameLst>
                                      </p:cBhvr>
                                      <p:to>
                                        <p:strVal val="visible"/>
                                      </p:to>
                                    </p:set>
                                    <p:animEffect transition="in" filter="slide(fromLeft)">
                                      <p:cBhvr>
                                        <p:cTn id="79" dur="500"/>
                                        <p:tgtEl>
                                          <p:spTgt spid="14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 grpId="0">
        <p:bldSub>
          <a:bldChart bld="series"/>
        </p:bldSub>
      </p:bldGraphic>
      <p:bldGraphic spid="180" grpId="0">
        <p:bldSub>
          <a:bldChart bld="series"/>
        </p:bldSub>
      </p:bldGraphic>
      <p:bldP spid="71" grpId="0" animBg="1"/>
      <p:bldP spid="144" grpId="0"/>
      <p:bldP spid="179"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4">
              <a:lumMod val="50000"/>
            </a:schemeClr>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2216697" cy="307777"/>
          </a:xfrm>
          <a:prstGeom prst="rect">
            <a:avLst/>
          </a:prstGeom>
          <a:noFill/>
        </p:spPr>
        <p:txBody>
          <a:bodyPr wrap="none" lIns="0" tIns="0" rIns="0" bIns="0" rtlCol="0">
            <a:spAutoFit/>
          </a:bodyPr>
          <a:lstStyle/>
          <a:p>
            <a:r>
              <a:rPr lang="en-US" b="1" dirty="0" smtClean="0">
                <a:solidFill>
                  <a:schemeClr val="accent3">
                    <a:lumMod val="50000"/>
                  </a:schemeClr>
                </a:solidFill>
              </a:rPr>
              <a:t>MORE INFOGRAPHIC</a:t>
            </a:r>
            <a:endParaRPr lang="en-US" b="1" dirty="0" smtClean="0">
              <a:solidFill>
                <a:schemeClr val="accent3">
                  <a:lumMod val="50000"/>
                </a:schemeClr>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888698" y="2431136"/>
            <a:ext cx="633676" cy="707886"/>
          </a:xfrm>
          <a:prstGeom prst="rect">
            <a:avLst/>
          </a:prstGeom>
          <a:noFill/>
        </p:spPr>
        <p:txBody>
          <a:bodyPr wrap="square" rtlCol="0" anchor="ctr">
            <a:spAutoFit/>
          </a:bodyPr>
          <a:lstStyle/>
          <a:p>
            <a:pPr algn="ctr"/>
            <a:r>
              <a:rPr lang="en-US" sz="4000" dirty="0" smtClean="0">
                <a:solidFill>
                  <a:schemeClr val="accent3">
                    <a:lumMod val="50000"/>
                  </a:schemeClr>
                </a:solidFill>
                <a:latin typeface="FontAwesome" pitchFamily="2" charset="0"/>
              </a:rPr>
              <a:t></a:t>
            </a:r>
            <a:endParaRPr lang="en-US" sz="4000" dirty="0">
              <a:solidFill>
                <a:schemeClr val="accent3">
                  <a:lumMod val="50000"/>
                </a:schemeClr>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Basic Blocks Lists</a:t>
            </a:r>
            <a:endParaRPr lang="en-US" dirty="0" smtClean="0"/>
          </a:p>
        </p:txBody>
      </p:sp>
      <p:sp>
        <p:nvSpPr>
          <p:cNvPr id="37" name="Text Placeholder 36"/>
          <p:cNvSpPr>
            <a:spLocks noGrp="1"/>
          </p:cNvSpPr>
          <p:nvPr>
            <p:ph type="body" sz="half" idx="2"/>
          </p:nvPr>
        </p:nvSpPr>
        <p:spPr/>
        <p:txBody>
          <a:bodyPr/>
          <a:lstStyle/>
          <a:p>
            <a:r>
              <a:rPr lang="en-US" dirty="0" smtClean="0"/>
              <a:t>Basic Blocks Lists</a:t>
            </a:r>
            <a:endParaRPr lang="en-US" dirty="0" smtClean="0">
              <a:solidFill>
                <a:schemeClr val="bg1">
                  <a:lumMod val="65000"/>
                </a:schemeClr>
              </a:solidFill>
            </a:endParaRPr>
          </a:p>
        </p:txBody>
      </p:sp>
      <p:sp>
        <p:nvSpPr>
          <p:cNvPr id="77" name="Freeform 76"/>
          <p:cNvSpPr/>
          <p:nvPr/>
        </p:nvSpPr>
        <p:spPr>
          <a:xfrm>
            <a:off x="4367873" y="973994"/>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 01</a:t>
            </a:r>
            <a:endParaRPr lang="en-US" sz="1400" b="1" dirty="0" smtClean="0">
              <a:solidFill>
                <a:schemeClr val="bg1"/>
              </a:solidFill>
            </a:endParaRPr>
          </a:p>
        </p:txBody>
      </p:sp>
      <p:grpSp>
        <p:nvGrpSpPr>
          <p:cNvPr id="85" name="Group 84"/>
          <p:cNvGrpSpPr/>
          <p:nvPr/>
        </p:nvGrpSpPr>
        <p:grpSpPr>
          <a:xfrm>
            <a:off x="3794840" y="1463448"/>
            <a:ext cx="632482" cy="401350"/>
            <a:chOff x="3794840" y="2240239"/>
            <a:chExt cx="632482" cy="401350"/>
          </a:xfrm>
        </p:grpSpPr>
        <p:sp>
          <p:nvSpPr>
            <p:cNvPr id="76" name="Freeform 75"/>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lvl="0" algn="ctr" defTabSz="222250">
                <a:lnSpc>
                  <a:spcPct val="90000"/>
                </a:lnSpc>
                <a:spcBef>
                  <a:spcPct val="0"/>
                </a:spcBef>
                <a:spcAft>
                  <a:spcPct val="35000"/>
                </a:spcAft>
              </a:pPr>
              <a:endParaRPr lang="en-US" sz="500" kern="1200"/>
            </a:p>
          </p:txBody>
        </p:sp>
        <p:sp>
          <p:nvSpPr>
            <p:cNvPr id="78" name="Freeform 7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79" name="Freeform 78"/>
          <p:cNvSpPr/>
          <p:nvPr/>
        </p:nvSpPr>
        <p:spPr>
          <a:xfrm>
            <a:off x="4367873" y="1712272"/>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 02</a:t>
            </a:r>
            <a:endParaRPr lang="en-US" sz="1400" b="1" dirty="0" smtClean="0">
              <a:solidFill>
                <a:schemeClr val="bg1"/>
              </a:solidFill>
            </a:endParaRPr>
          </a:p>
        </p:txBody>
      </p:sp>
      <p:grpSp>
        <p:nvGrpSpPr>
          <p:cNvPr id="136" name="Group 135"/>
          <p:cNvGrpSpPr/>
          <p:nvPr/>
        </p:nvGrpSpPr>
        <p:grpSpPr>
          <a:xfrm>
            <a:off x="2290682" y="1464474"/>
            <a:ext cx="134534" cy="1837379"/>
            <a:chOff x="2290682" y="1464474"/>
            <a:chExt cx="134534" cy="1837379"/>
          </a:xfrm>
        </p:grpSpPr>
        <p:sp>
          <p:nvSpPr>
            <p:cNvPr id="74" name="Freeform 73"/>
            <p:cNvSpPr/>
            <p:nvPr/>
          </p:nvSpPr>
          <p:spPr>
            <a:xfrm rot="18770822" flipV="1">
              <a:off x="1825136" y="1930021"/>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lvl="0" algn="ctr" defTabSz="222250">
                <a:lnSpc>
                  <a:spcPct val="90000"/>
                </a:lnSpc>
                <a:spcBef>
                  <a:spcPct val="0"/>
                </a:spcBef>
                <a:spcAft>
                  <a:spcPct val="35000"/>
                </a:spcAft>
              </a:pPr>
              <a:endParaRPr lang="en-US" sz="500" kern="1200"/>
            </a:p>
          </p:txBody>
        </p:sp>
        <p:sp>
          <p:nvSpPr>
            <p:cNvPr id="111" name="Freeform 110"/>
            <p:cNvSpPr/>
            <p:nvPr/>
          </p:nvSpPr>
          <p:spPr>
            <a:xfrm rot="2829178">
              <a:off x="1825135" y="2701772"/>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95" name="Freeform 94"/>
          <p:cNvSpPr/>
          <p:nvPr/>
        </p:nvSpPr>
        <p:spPr>
          <a:xfrm>
            <a:off x="4367873" y="2456536"/>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 03</a:t>
            </a:r>
            <a:endParaRPr lang="en-US" sz="1400" b="1" dirty="0" smtClean="0">
              <a:solidFill>
                <a:schemeClr val="bg1"/>
              </a:solidFill>
            </a:endParaRPr>
          </a:p>
        </p:txBody>
      </p:sp>
      <p:grpSp>
        <p:nvGrpSpPr>
          <p:cNvPr id="96" name="Group 95"/>
          <p:cNvGrpSpPr/>
          <p:nvPr/>
        </p:nvGrpSpPr>
        <p:grpSpPr>
          <a:xfrm>
            <a:off x="3794840" y="2945990"/>
            <a:ext cx="632482" cy="401350"/>
            <a:chOff x="3794840" y="2240239"/>
            <a:chExt cx="632482" cy="401350"/>
          </a:xfrm>
        </p:grpSpPr>
        <p:sp>
          <p:nvSpPr>
            <p:cNvPr id="97" name="Freeform 96"/>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lvl="0" algn="ctr" defTabSz="222250">
                <a:lnSpc>
                  <a:spcPct val="90000"/>
                </a:lnSpc>
                <a:spcBef>
                  <a:spcPct val="0"/>
                </a:spcBef>
                <a:spcAft>
                  <a:spcPct val="35000"/>
                </a:spcAft>
              </a:pPr>
              <a:endParaRPr lang="en-US" sz="500" kern="1200"/>
            </a:p>
          </p:txBody>
        </p:sp>
        <p:sp>
          <p:nvSpPr>
            <p:cNvPr id="98" name="Freeform 9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99" name="Freeform 98"/>
          <p:cNvSpPr/>
          <p:nvPr/>
        </p:nvSpPr>
        <p:spPr>
          <a:xfrm>
            <a:off x="4367873" y="3194814"/>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 04</a:t>
            </a:r>
            <a:endParaRPr lang="en-US" sz="1400" b="1" dirty="0" smtClean="0">
              <a:solidFill>
                <a:schemeClr val="bg1"/>
              </a:solidFill>
            </a:endParaRPr>
          </a:p>
        </p:txBody>
      </p:sp>
      <p:sp>
        <p:nvSpPr>
          <p:cNvPr id="70" name="Freeform 69"/>
          <p:cNvSpPr/>
          <p:nvPr/>
        </p:nvSpPr>
        <p:spPr>
          <a:xfrm>
            <a:off x="727029" y="2053287"/>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3200" dirty="0" smtClean="0">
                <a:latin typeface="FontAwesome" pitchFamily="2" charset="0"/>
              </a:rPr>
              <a:t></a:t>
            </a:r>
            <a:endParaRPr lang="en-US" sz="3900" kern="1200" dirty="0"/>
          </a:p>
        </p:txBody>
      </p:sp>
      <p:sp>
        <p:nvSpPr>
          <p:cNvPr id="126" name="TextBox 125"/>
          <p:cNvSpPr txBox="1"/>
          <p:nvPr/>
        </p:nvSpPr>
        <p:spPr>
          <a:xfrm>
            <a:off x="5767048" y="843540"/>
            <a:ext cx="2722228" cy="3108543"/>
          </a:xfrm>
          <a:prstGeom prst="rect">
            <a:avLst/>
          </a:prstGeom>
          <a:noFill/>
        </p:spPr>
        <p:txBody>
          <a:bodyPr wrap="square" rtlCol="0">
            <a:spAutoFit/>
          </a:bodyPr>
          <a:lstStyle/>
          <a:p>
            <a:r>
              <a:rPr lang="en-US" sz="1600" b="1" dirty="0" smtClean="0">
                <a:solidFill>
                  <a:schemeClr val="bg2"/>
                </a:solidFill>
              </a:rPr>
              <a:t>PROJECTS DEVELOPMENT</a:t>
            </a:r>
            <a:endParaRPr lang="en-US" sz="1600" dirty="0" smtClean="0">
              <a:solidFill>
                <a:schemeClr val="bg2"/>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p:txBody>
      </p:sp>
      <p:sp>
        <p:nvSpPr>
          <p:cNvPr id="131" name="TextBox 130"/>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135" name="Straight Connector 134"/>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2560926" y="1281905"/>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2800" dirty="0" smtClean="0">
                <a:solidFill>
                  <a:schemeClr val="bg1"/>
                </a:solidFill>
                <a:latin typeface="FontAwesome" pitchFamily="2" charset="0"/>
              </a:rPr>
              <a:t></a:t>
            </a:r>
            <a:endParaRPr lang="en-US" sz="3900" kern="1200" dirty="0">
              <a:solidFill>
                <a:schemeClr val="bg1"/>
              </a:solidFill>
            </a:endParaRPr>
          </a:p>
        </p:txBody>
      </p:sp>
      <p:sp>
        <p:nvSpPr>
          <p:cNvPr id="94" name="Freeform 93"/>
          <p:cNvSpPr/>
          <p:nvPr/>
        </p:nvSpPr>
        <p:spPr>
          <a:xfrm>
            <a:off x="2570325" y="2825675"/>
            <a:ext cx="1283962" cy="641981"/>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4800" dirty="0" smtClean="0">
                <a:solidFill>
                  <a:schemeClr val="bg1"/>
                </a:solidFill>
                <a:latin typeface="FontAwesome" pitchFamily="2" charset="0"/>
              </a:rPr>
              <a:t></a:t>
            </a:r>
            <a:endParaRPr lang="en-US" sz="3900" kern="1200" dirty="0">
              <a:solidFill>
                <a:schemeClr val="bg1"/>
              </a:solidFill>
            </a:endParaRPr>
          </a:p>
        </p:txBody>
      </p:sp>
      <p:sp>
        <p:nvSpPr>
          <p:cNvPr id="23" name="Slide Number Placeholder 2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slide(fromLeft)">
                                      <p:cBhvr>
                                        <p:cTn id="16" dur="500"/>
                                        <p:tgtEl>
                                          <p:spTgt spid="7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lide(fromLeft)">
                                      <p:cBhvr>
                                        <p:cTn id="20" dur="500"/>
                                        <p:tgtEl>
                                          <p:spTgt spid="9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slide(fromLeft)">
                                      <p:cBhvr>
                                        <p:cTn id="28" dur="500"/>
                                        <p:tgtEl>
                                          <p:spTgt spid="77"/>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slide(fromLeft)">
                                      <p:cBhvr>
                                        <p:cTn id="32" dur="500"/>
                                        <p:tgtEl>
                                          <p:spTgt spid="7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par>
                          <p:cTn id="37" fill="hold">
                            <p:stCondLst>
                              <p:cond delay="4000"/>
                            </p:stCondLst>
                            <p:childTnLst>
                              <p:par>
                                <p:cTn id="38" presetID="1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slide(fromLeft)">
                                      <p:cBhvr>
                                        <p:cTn id="40" dur="500"/>
                                        <p:tgtEl>
                                          <p:spTgt spid="95"/>
                                        </p:tgtEl>
                                      </p:cBhvr>
                                    </p:animEffect>
                                  </p:childTnLst>
                                </p:cTn>
                              </p:par>
                            </p:childTnLst>
                          </p:cTn>
                        </p:par>
                        <p:par>
                          <p:cTn id="41" fill="hold">
                            <p:stCondLst>
                              <p:cond delay="4500"/>
                            </p:stCondLst>
                            <p:childTnLst>
                              <p:par>
                                <p:cTn id="42" presetID="12" presetClass="entr" presetSubtype="8"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slide(fromLeft)">
                                      <p:cBhvr>
                                        <p:cTn id="44" dur="500"/>
                                        <p:tgtEl>
                                          <p:spTgt spid="99"/>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childTnLst>
                                </p:cTn>
                              </p:par>
                            </p:childTnLst>
                          </p:cTn>
                        </p:par>
                        <p:par>
                          <p:cTn id="49" fill="hold">
                            <p:stCondLst>
                              <p:cond delay="6000"/>
                            </p:stCondLst>
                            <p:childTnLst>
                              <p:par>
                                <p:cTn id="50" presetID="18" presetClass="entr" presetSubtype="3" fill="hold" nodeType="after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strips(upRight)">
                                      <p:cBhvr>
                                        <p:cTn id="52" dur="500"/>
                                        <p:tgtEl>
                                          <p:spTgt spid="135"/>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95" grpId="0" animBg="1"/>
      <p:bldP spid="99" grpId="0" animBg="1"/>
      <p:bldP spid="70" grpId="0" animBg="1"/>
      <p:bldP spid="131" grpId="0"/>
      <p:bldP spid="75" grpId="0" animBg="1"/>
      <p:bldP spid="9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Basic Blocks Lists</a:t>
            </a:r>
            <a:endParaRPr lang="en-US" dirty="0" smtClean="0"/>
          </a:p>
        </p:txBody>
      </p:sp>
      <p:sp>
        <p:nvSpPr>
          <p:cNvPr id="37" name="Text Placeholder 36"/>
          <p:cNvSpPr>
            <a:spLocks noGrp="1"/>
          </p:cNvSpPr>
          <p:nvPr>
            <p:ph type="body" sz="half" idx="2"/>
          </p:nvPr>
        </p:nvSpPr>
        <p:spPr/>
        <p:txBody>
          <a:bodyPr/>
          <a:lstStyle/>
          <a:p>
            <a:r>
              <a:rPr lang="en-US" dirty="0" smtClean="0"/>
              <a:t>Basic Blocks Lists</a:t>
            </a:r>
            <a:endParaRPr lang="en-US" dirty="0" smtClean="0">
              <a:solidFill>
                <a:schemeClr val="bg1">
                  <a:lumMod val="65000"/>
                </a:schemeClr>
              </a:solidFill>
            </a:endParaRPr>
          </a:p>
        </p:txBody>
      </p:sp>
      <p:sp>
        <p:nvSpPr>
          <p:cNvPr id="77" name="Pentagon 76"/>
          <p:cNvSpPr/>
          <p:nvPr/>
        </p:nvSpPr>
        <p:spPr>
          <a:xfrm>
            <a:off x="4367873" y="973994"/>
            <a:ext cx="1283962" cy="641981"/>
          </a:xfrm>
          <a:prstGeom prst="homePlat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a:t>
            </a:r>
            <a:endParaRPr lang="en-US" sz="1400" b="1" dirty="0" smtClean="0">
              <a:solidFill>
                <a:schemeClr val="bg1"/>
              </a:solidFill>
            </a:endParaRPr>
          </a:p>
        </p:txBody>
      </p:sp>
      <p:grpSp>
        <p:nvGrpSpPr>
          <p:cNvPr id="2" name="Group 84"/>
          <p:cNvGrpSpPr/>
          <p:nvPr/>
        </p:nvGrpSpPr>
        <p:grpSpPr>
          <a:xfrm>
            <a:off x="3794840" y="1463448"/>
            <a:ext cx="632482" cy="401350"/>
            <a:chOff x="3794840" y="2240239"/>
            <a:chExt cx="632482" cy="401350"/>
          </a:xfrm>
        </p:grpSpPr>
        <p:sp>
          <p:nvSpPr>
            <p:cNvPr id="76" name="Freeform 75"/>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lvl="0" algn="ctr" defTabSz="222250">
                <a:lnSpc>
                  <a:spcPct val="90000"/>
                </a:lnSpc>
                <a:spcBef>
                  <a:spcPct val="0"/>
                </a:spcBef>
                <a:spcAft>
                  <a:spcPct val="35000"/>
                </a:spcAft>
              </a:pPr>
              <a:endParaRPr lang="en-US" sz="500" kern="1200"/>
            </a:p>
          </p:txBody>
        </p:sp>
        <p:sp>
          <p:nvSpPr>
            <p:cNvPr id="78" name="Freeform 7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79" name="Pentagon 78"/>
          <p:cNvSpPr/>
          <p:nvPr/>
        </p:nvSpPr>
        <p:spPr>
          <a:xfrm>
            <a:off x="4367873" y="1712272"/>
            <a:ext cx="1283962" cy="641981"/>
          </a:xfrm>
          <a:prstGeom prst="homePlat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a:t>
            </a:r>
            <a:endParaRPr lang="en-US" sz="1400" b="1" dirty="0" smtClean="0">
              <a:solidFill>
                <a:schemeClr val="bg1"/>
              </a:solidFill>
            </a:endParaRPr>
          </a:p>
        </p:txBody>
      </p:sp>
      <p:grpSp>
        <p:nvGrpSpPr>
          <p:cNvPr id="3" name="Group 135"/>
          <p:cNvGrpSpPr/>
          <p:nvPr/>
        </p:nvGrpSpPr>
        <p:grpSpPr>
          <a:xfrm>
            <a:off x="2290682" y="1464474"/>
            <a:ext cx="134534" cy="1837379"/>
            <a:chOff x="2290682" y="1464474"/>
            <a:chExt cx="134534" cy="1837379"/>
          </a:xfrm>
        </p:grpSpPr>
        <p:sp>
          <p:nvSpPr>
            <p:cNvPr id="74" name="Freeform 73"/>
            <p:cNvSpPr/>
            <p:nvPr/>
          </p:nvSpPr>
          <p:spPr>
            <a:xfrm rot="18770822" flipV="1">
              <a:off x="1825136" y="1930021"/>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lvl="0" algn="ctr" defTabSz="222250">
                <a:lnSpc>
                  <a:spcPct val="90000"/>
                </a:lnSpc>
                <a:spcBef>
                  <a:spcPct val="0"/>
                </a:spcBef>
                <a:spcAft>
                  <a:spcPct val="35000"/>
                </a:spcAft>
              </a:pPr>
              <a:endParaRPr lang="en-US" sz="500" kern="1200"/>
            </a:p>
          </p:txBody>
        </p:sp>
        <p:sp>
          <p:nvSpPr>
            <p:cNvPr id="111" name="Freeform 110"/>
            <p:cNvSpPr/>
            <p:nvPr/>
          </p:nvSpPr>
          <p:spPr>
            <a:xfrm rot="2829178">
              <a:off x="1825135" y="2701772"/>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95" name="Pentagon 94"/>
          <p:cNvSpPr/>
          <p:nvPr/>
        </p:nvSpPr>
        <p:spPr>
          <a:xfrm>
            <a:off x="4367873" y="2456536"/>
            <a:ext cx="1283962" cy="641981"/>
          </a:xfrm>
          <a:prstGeom prst="homePlat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a:t>
            </a:r>
            <a:endParaRPr lang="en-US" sz="1400" b="1" dirty="0" smtClean="0">
              <a:solidFill>
                <a:schemeClr val="bg1"/>
              </a:solidFill>
            </a:endParaRPr>
          </a:p>
        </p:txBody>
      </p:sp>
      <p:grpSp>
        <p:nvGrpSpPr>
          <p:cNvPr id="4" name="Group 95"/>
          <p:cNvGrpSpPr/>
          <p:nvPr/>
        </p:nvGrpSpPr>
        <p:grpSpPr>
          <a:xfrm>
            <a:off x="3794840" y="2945990"/>
            <a:ext cx="632482" cy="401350"/>
            <a:chOff x="3794840" y="2240239"/>
            <a:chExt cx="632482" cy="401350"/>
          </a:xfrm>
        </p:grpSpPr>
        <p:sp>
          <p:nvSpPr>
            <p:cNvPr id="97" name="Freeform 96"/>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lvl="0" algn="ctr" defTabSz="222250">
                <a:lnSpc>
                  <a:spcPct val="90000"/>
                </a:lnSpc>
                <a:spcBef>
                  <a:spcPct val="0"/>
                </a:spcBef>
                <a:spcAft>
                  <a:spcPct val="35000"/>
                </a:spcAft>
              </a:pPr>
              <a:endParaRPr lang="en-US" sz="500" kern="1200"/>
            </a:p>
          </p:txBody>
        </p:sp>
        <p:sp>
          <p:nvSpPr>
            <p:cNvPr id="98" name="Freeform 9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99" name="Pentagon 98"/>
          <p:cNvSpPr/>
          <p:nvPr/>
        </p:nvSpPr>
        <p:spPr>
          <a:xfrm>
            <a:off x="4367873" y="3194814"/>
            <a:ext cx="1283962" cy="641981"/>
          </a:xfrm>
          <a:prstGeom prst="homePlat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914400">
              <a:spcBef>
                <a:spcPct val="20000"/>
              </a:spcBef>
              <a:defRPr/>
            </a:pPr>
            <a:r>
              <a:rPr lang="en-US" sz="1400" b="1" dirty="0" smtClean="0">
                <a:solidFill>
                  <a:schemeClr val="bg1"/>
                </a:solidFill>
              </a:rPr>
              <a:t>KEY WOR</a:t>
            </a:r>
            <a:endParaRPr lang="en-US" sz="1400" b="1" dirty="0" smtClean="0">
              <a:solidFill>
                <a:schemeClr val="bg1"/>
              </a:solidFill>
            </a:endParaRPr>
          </a:p>
        </p:txBody>
      </p:sp>
      <p:sp>
        <p:nvSpPr>
          <p:cNvPr id="70" name="Pentagon 69"/>
          <p:cNvSpPr/>
          <p:nvPr/>
        </p:nvSpPr>
        <p:spPr>
          <a:xfrm>
            <a:off x="727029" y="2053287"/>
            <a:ext cx="1283962" cy="641981"/>
          </a:xfrm>
          <a:prstGeom prst="homePlate">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3200" dirty="0" smtClean="0">
                <a:latin typeface="FontAwesome" pitchFamily="2" charset="0"/>
              </a:rPr>
              <a:t></a:t>
            </a:r>
            <a:endParaRPr lang="en-US" sz="3900" kern="1200" dirty="0"/>
          </a:p>
        </p:txBody>
      </p:sp>
      <p:sp>
        <p:nvSpPr>
          <p:cNvPr id="131" name="TextBox 130"/>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cxnSp>
        <p:nvCxnSpPr>
          <p:cNvPr id="135" name="Straight Connector 134"/>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a:off x="2570325" y="1343133"/>
            <a:ext cx="1283962" cy="641981"/>
          </a:xfrm>
          <a:prstGeom prst="homePlat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2800" dirty="0" smtClean="0">
                <a:solidFill>
                  <a:schemeClr val="bg1"/>
                </a:solidFill>
                <a:latin typeface="FontAwesome" pitchFamily="2" charset="0"/>
              </a:rPr>
              <a:t></a:t>
            </a:r>
            <a:endParaRPr lang="en-US" sz="3900" kern="1200" dirty="0">
              <a:solidFill>
                <a:schemeClr val="bg1"/>
              </a:solidFill>
            </a:endParaRPr>
          </a:p>
        </p:txBody>
      </p:sp>
      <p:sp>
        <p:nvSpPr>
          <p:cNvPr id="94" name="Pentagon 93"/>
          <p:cNvSpPr/>
          <p:nvPr/>
        </p:nvSpPr>
        <p:spPr>
          <a:xfrm>
            <a:off x="2570325" y="2825675"/>
            <a:ext cx="1283962" cy="641981"/>
          </a:xfrm>
          <a:prstGeom prst="homePlat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68" tIns="43568" rIns="43568" bIns="43568" numCol="1" spcCol="1270" anchor="ctr" anchorCtr="0">
            <a:noAutofit/>
          </a:bodyPr>
          <a:lstStyle/>
          <a:p>
            <a:pPr lvl="0" algn="ctr" defTabSz="1733550">
              <a:lnSpc>
                <a:spcPct val="90000"/>
              </a:lnSpc>
              <a:spcBef>
                <a:spcPct val="0"/>
              </a:spcBef>
              <a:spcAft>
                <a:spcPct val="35000"/>
              </a:spcAft>
            </a:pPr>
            <a:r>
              <a:rPr lang="en-US" sz="4800" dirty="0" smtClean="0">
                <a:solidFill>
                  <a:schemeClr val="bg1"/>
                </a:solidFill>
                <a:latin typeface="FontAwesome" pitchFamily="2" charset="0"/>
              </a:rPr>
              <a:t></a:t>
            </a:r>
            <a:endParaRPr lang="en-US" sz="3900" kern="1200" dirty="0">
              <a:solidFill>
                <a:schemeClr val="bg1"/>
              </a:solidFill>
            </a:endParaRPr>
          </a:p>
        </p:txBody>
      </p:sp>
      <p:grpSp>
        <p:nvGrpSpPr>
          <p:cNvPr id="24" name="Group 23"/>
          <p:cNvGrpSpPr/>
          <p:nvPr/>
        </p:nvGrpSpPr>
        <p:grpSpPr>
          <a:xfrm>
            <a:off x="5730285" y="3147820"/>
            <a:ext cx="2539232" cy="591863"/>
            <a:chOff x="4033795" y="1075055"/>
            <a:chExt cx="2539232" cy="591863"/>
          </a:xfrm>
        </p:grpSpPr>
        <p:grpSp>
          <p:nvGrpSpPr>
            <p:cNvPr id="25" name="Group 29"/>
            <p:cNvGrpSpPr/>
            <p:nvPr/>
          </p:nvGrpSpPr>
          <p:grpSpPr>
            <a:xfrm>
              <a:off x="4399178" y="1075055"/>
              <a:ext cx="2173849" cy="571844"/>
              <a:chOff x="798970" y="1763890"/>
              <a:chExt cx="1199046" cy="571844"/>
            </a:xfrm>
          </p:grpSpPr>
          <p:sp>
            <p:nvSpPr>
              <p:cNvPr id="27" name="Text Placeholder 3"/>
              <p:cNvSpPr txBox="1"/>
              <p:nvPr/>
            </p:nvSpPr>
            <p:spPr>
              <a:xfrm>
                <a:off x="798970" y="1763890"/>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28" name="Text Placeholder 3"/>
              <p:cNvSpPr txBox="1"/>
              <p:nvPr/>
            </p:nvSpPr>
            <p:spPr>
              <a:xfrm>
                <a:off x="798970" y="1997180"/>
                <a:ext cx="119904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a:t>
                </a:r>
                <a:endParaRPr lang="en-US" sz="1000" dirty="0">
                  <a:solidFill>
                    <a:schemeClr val="tx1">
                      <a:lumMod val="65000"/>
                      <a:lumOff val="35000"/>
                    </a:schemeClr>
                  </a:solidFill>
                </a:endParaRPr>
              </a:p>
            </p:txBody>
          </p:sp>
        </p:grpSp>
        <p:sp>
          <p:nvSpPr>
            <p:cNvPr id="26" name="Rectangle 25"/>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29" name="Group 28"/>
          <p:cNvGrpSpPr/>
          <p:nvPr/>
        </p:nvGrpSpPr>
        <p:grpSpPr>
          <a:xfrm>
            <a:off x="5730285" y="872654"/>
            <a:ext cx="2539232" cy="568979"/>
            <a:chOff x="4033795" y="1097939"/>
            <a:chExt cx="2539232" cy="568979"/>
          </a:xfrm>
        </p:grpSpPr>
        <p:grpSp>
          <p:nvGrpSpPr>
            <p:cNvPr id="30" name="Group 29"/>
            <p:cNvGrpSpPr/>
            <p:nvPr/>
          </p:nvGrpSpPr>
          <p:grpSpPr>
            <a:xfrm>
              <a:off x="4399178" y="1097939"/>
              <a:ext cx="2173849" cy="548960"/>
              <a:chOff x="798970" y="1786774"/>
              <a:chExt cx="1199046" cy="548960"/>
            </a:xfrm>
          </p:grpSpPr>
          <p:sp>
            <p:nvSpPr>
              <p:cNvPr id="32" name="Text Placeholder 3"/>
              <p:cNvSpPr txBox="1"/>
              <p:nvPr/>
            </p:nvSpPr>
            <p:spPr>
              <a:xfrm>
                <a:off x="798970" y="1786774"/>
                <a:ext cx="66136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3" name="Text Placeholder 3"/>
              <p:cNvSpPr txBox="1"/>
              <p:nvPr/>
            </p:nvSpPr>
            <p:spPr>
              <a:xfrm>
                <a:off x="798970" y="1997180"/>
                <a:ext cx="119904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a:t>
                </a:r>
                <a:endParaRPr lang="en-US" sz="1000" dirty="0">
                  <a:solidFill>
                    <a:schemeClr val="tx1">
                      <a:lumMod val="65000"/>
                      <a:lumOff val="35000"/>
                    </a:schemeClr>
                  </a:solidFill>
                </a:endParaRPr>
              </a:p>
            </p:txBody>
          </p:sp>
        </p:grpSp>
        <p:sp>
          <p:nvSpPr>
            <p:cNvPr id="31" name="Rectangle 30"/>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34" name="Group 33"/>
          <p:cNvGrpSpPr/>
          <p:nvPr/>
        </p:nvGrpSpPr>
        <p:grpSpPr>
          <a:xfrm>
            <a:off x="5730285" y="1650038"/>
            <a:ext cx="2539232" cy="590752"/>
            <a:chOff x="4033795" y="1898457"/>
            <a:chExt cx="2539232" cy="590752"/>
          </a:xfrm>
        </p:grpSpPr>
        <p:grpSp>
          <p:nvGrpSpPr>
            <p:cNvPr id="35" name="Group 29"/>
            <p:cNvGrpSpPr/>
            <p:nvPr/>
          </p:nvGrpSpPr>
          <p:grpSpPr>
            <a:xfrm>
              <a:off x="4399178" y="1898457"/>
              <a:ext cx="2173849" cy="570732"/>
              <a:chOff x="798970" y="1765001"/>
              <a:chExt cx="1199046" cy="570732"/>
            </a:xfrm>
          </p:grpSpPr>
          <p:sp>
            <p:nvSpPr>
              <p:cNvPr id="39" name="Text Placeholder 3"/>
              <p:cNvSpPr txBox="1"/>
              <p:nvPr/>
            </p:nvSpPr>
            <p:spPr>
              <a:xfrm>
                <a:off x="798970" y="1765001"/>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40" name="Text Placeholder 3"/>
              <p:cNvSpPr txBox="1"/>
              <p:nvPr/>
            </p:nvSpPr>
            <p:spPr>
              <a:xfrm>
                <a:off x="798970" y="1997179"/>
                <a:ext cx="119904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a:t>
                </a:r>
                <a:endParaRPr lang="en-US" sz="1000" dirty="0">
                  <a:solidFill>
                    <a:schemeClr val="tx1">
                      <a:lumMod val="65000"/>
                      <a:lumOff val="35000"/>
                    </a:schemeClr>
                  </a:solidFill>
                </a:endParaRPr>
              </a:p>
            </p:txBody>
          </p:sp>
        </p:grpSp>
        <p:sp>
          <p:nvSpPr>
            <p:cNvPr id="38" name="Rectangle 37"/>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41" name="Group 40"/>
          <p:cNvGrpSpPr/>
          <p:nvPr/>
        </p:nvGrpSpPr>
        <p:grpSpPr>
          <a:xfrm>
            <a:off x="5730285" y="2456536"/>
            <a:ext cx="2539232" cy="583411"/>
            <a:chOff x="4033795" y="1905798"/>
            <a:chExt cx="2539232" cy="583411"/>
          </a:xfrm>
        </p:grpSpPr>
        <p:grpSp>
          <p:nvGrpSpPr>
            <p:cNvPr id="42" name="Group 29"/>
            <p:cNvGrpSpPr/>
            <p:nvPr/>
          </p:nvGrpSpPr>
          <p:grpSpPr>
            <a:xfrm>
              <a:off x="4399178" y="1905798"/>
              <a:ext cx="2173849" cy="563391"/>
              <a:chOff x="798970" y="1772342"/>
              <a:chExt cx="1199046" cy="563391"/>
            </a:xfrm>
          </p:grpSpPr>
          <p:sp>
            <p:nvSpPr>
              <p:cNvPr id="44" name="Text Placeholder 3"/>
              <p:cNvSpPr txBox="1"/>
              <p:nvPr/>
            </p:nvSpPr>
            <p:spPr>
              <a:xfrm>
                <a:off x="798970" y="1772342"/>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5" name="Text Placeholder 3"/>
              <p:cNvSpPr txBox="1"/>
              <p:nvPr/>
            </p:nvSpPr>
            <p:spPr>
              <a:xfrm>
                <a:off x="798970" y="1997179"/>
                <a:ext cx="119904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a:t>
                </a:r>
                <a:endParaRPr lang="en-US" sz="1000" dirty="0">
                  <a:solidFill>
                    <a:schemeClr val="tx1">
                      <a:lumMod val="65000"/>
                      <a:lumOff val="35000"/>
                    </a:schemeClr>
                  </a:solidFill>
                </a:endParaRPr>
              </a:p>
            </p:txBody>
          </p:sp>
        </p:grpSp>
        <p:sp>
          <p:nvSpPr>
            <p:cNvPr id="43" name="Rectangle 42"/>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grpSp>
      <p:sp>
        <p:nvSpPr>
          <p:cNvPr id="46" name="Slide Number Placeholder 4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slide(fromLeft)">
                                      <p:cBhvr>
                                        <p:cTn id="16" dur="500"/>
                                        <p:tgtEl>
                                          <p:spTgt spid="7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lide(fromLeft)">
                                      <p:cBhvr>
                                        <p:cTn id="20" dur="500"/>
                                        <p:tgtEl>
                                          <p:spTgt spid="9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slide(fromLeft)">
                                      <p:cBhvr>
                                        <p:cTn id="28" dur="500"/>
                                        <p:tgtEl>
                                          <p:spTgt spid="77"/>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slide(fromLeft)">
                                      <p:cBhvr>
                                        <p:cTn id="32" dur="500"/>
                                        <p:tgtEl>
                                          <p:spTgt spid="7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4000"/>
                            </p:stCondLst>
                            <p:childTnLst>
                              <p:par>
                                <p:cTn id="38" presetID="1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slide(fromLeft)">
                                      <p:cBhvr>
                                        <p:cTn id="40" dur="500"/>
                                        <p:tgtEl>
                                          <p:spTgt spid="95"/>
                                        </p:tgtEl>
                                      </p:cBhvr>
                                    </p:animEffect>
                                  </p:childTnLst>
                                </p:cTn>
                              </p:par>
                            </p:childTnLst>
                          </p:cTn>
                        </p:par>
                        <p:par>
                          <p:cTn id="41" fill="hold">
                            <p:stCondLst>
                              <p:cond delay="4500"/>
                            </p:stCondLst>
                            <p:childTnLst>
                              <p:par>
                                <p:cTn id="42" presetID="12" presetClass="entr" presetSubtype="8"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slide(fromLeft)">
                                      <p:cBhvr>
                                        <p:cTn id="44" dur="500"/>
                                        <p:tgtEl>
                                          <p:spTgt spid="99"/>
                                        </p:tgtEl>
                                      </p:cBhvr>
                                    </p:animEffect>
                                  </p:childTnLst>
                                </p:cTn>
                              </p:par>
                            </p:childTnLst>
                          </p:cTn>
                        </p:par>
                        <p:par>
                          <p:cTn id="45" fill="hold">
                            <p:stCondLst>
                              <p:cond delay="5000"/>
                            </p:stCondLst>
                            <p:childTnLst>
                              <p:par>
                                <p:cTn id="46" presetID="2" presetClass="entr" presetSubtype="2" accel="50000" decel="5000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1+#ppt_w/2"/>
                                          </p:val>
                                        </p:tav>
                                        <p:tav tm="100000">
                                          <p:val>
                                            <p:strVal val="#ppt_x"/>
                                          </p:val>
                                        </p:tav>
                                      </p:tavLst>
                                    </p:anim>
                                    <p:anim calcmode="lin" valueType="num">
                                      <p:cBhvr additive="base">
                                        <p:cTn id="49" dur="500" fill="hold"/>
                                        <p:tgtEl>
                                          <p:spTgt spid="29"/>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2" accel="50000" decel="5000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2" presetClass="entr" presetSubtype="2" accel="50000" decel="5000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2" accel="50000" decel="5000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18" presetClass="entr" presetSubtype="3" fill="hold" nodeType="after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strips(upRight)">
                                      <p:cBhvr>
                                        <p:cTn id="68" dur="500"/>
                                        <p:tgtEl>
                                          <p:spTgt spid="13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fade">
                                      <p:cBhvr>
                                        <p:cTn id="7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95" grpId="0" animBg="1"/>
      <p:bldP spid="99" grpId="0" animBg="1"/>
      <p:bldP spid="70" grpId="0" animBg="1"/>
      <p:bldP spid="131" grpId="0"/>
      <p:bldP spid="75" grpId="0" animBg="1"/>
      <p:bldP spid="9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48"/>
          <p:cNvSpPr/>
          <p:nvPr/>
        </p:nvSpPr>
        <p:spPr>
          <a:xfrm>
            <a:off x="859423" y="2999072"/>
            <a:ext cx="7425155" cy="897639"/>
          </a:xfrm>
          <a:custGeom>
            <a:avLst/>
            <a:gdLst>
              <a:gd name="connsiteX0" fmla="*/ 0 w 7425155"/>
              <a:gd name="connsiteY0" fmla="*/ 89764 h 897639"/>
              <a:gd name="connsiteX1" fmla="*/ 26291 w 7425155"/>
              <a:gd name="connsiteY1" fmla="*/ 26291 h 897639"/>
              <a:gd name="connsiteX2" fmla="*/ 89764 w 7425155"/>
              <a:gd name="connsiteY2" fmla="*/ 0 h 897639"/>
              <a:gd name="connsiteX3" fmla="*/ 7335391 w 7425155"/>
              <a:gd name="connsiteY3" fmla="*/ 0 h 897639"/>
              <a:gd name="connsiteX4" fmla="*/ 7398864 w 7425155"/>
              <a:gd name="connsiteY4" fmla="*/ 26291 h 897639"/>
              <a:gd name="connsiteX5" fmla="*/ 7425155 w 7425155"/>
              <a:gd name="connsiteY5" fmla="*/ 89764 h 897639"/>
              <a:gd name="connsiteX6" fmla="*/ 7425155 w 7425155"/>
              <a:gd name="connsiteY6" fmla="*/ 807875 h 897639"/>
              <a:gd name="connsiteX7" fmla="*/ 7398864 w 7425155"/>
              <a:gd name="connsiteY7" fmla="*/ 871348 h 897639"/>
              <a:gd name="connsiteX8" fmla="*/ 7335391 w 7425155"/>
              <a:gd name="connsiteY8" fmla="*/ 897639 h 897639"/>
              <a:gd name="connsiteX9" fmla="*/ 89764 w 7425155"/>
              <a:gd name="connsiteY9" fmla="*/ 897639 h 897639"/>
              <a:gd name="connsiteX10" fmla="*/ 26291 w 7425155"/>
              <a:gd name="connsiteY10" fmla="*/ 871348 h 897639"/>
              <a:gd name="connsiteX11" fmla="*/ 0 w 7425155"/>
              <a:gd name="connsiteY11" fmla="*/ 807875 h 897639"/>
              <a:gd name="connsiteX12" fmla="*/ 0 w 7425155"/>
              <a:gd name="connsiteY12" fmla="*/ 89764 h 89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5155" h="897639">
                <a:moveTo>
                  <a:pt x="0" y="89764"/>
                </a:moveTo>
                <a:cubicBezTo>
                  <a:pt x="0" y="65957"/>
                  <a:pt x="9457" y="43125"/>
                  <a:pt x="26291" y="26291"/>
                </a:cubicBezTo>
                <a:cubicBezTo>
                  <a:pt x="43125" y="9457"/>
                  <a:pt x="65957" y="0"/>
                  <a:pt x="89764" y="0"/>
                </a:cubicBezTo>
                <a:lnTo>
                  <a:pt x="7335391" y="0"/>
                </a:lnTo>
                <a:cubicBezTo>
                  <a:pt x="7359198" y="0"/>
                  <a:pt x="7382030" y="9457"/>
                  <a:pt x="7398864" y="26291"/>
                </a:cubicBezTo>
                <a:cubicBezTo>
                  <a:pt x="7415698" y="43125"/>
                  <a:pt x="7425155" y="65957"/>
                  <a:pt x="7425155" y="89764"/>
                </a:cubicBezTo>
                <a:lnTo>
                  <a:pt x="7425155" y="807875"/>
                </a:lnTo>
                <a:cubicBezTo>
                  <a:pt x="7425155" y="831682"/>
                  <a:pt x="7415698" y="854514"/>
                  <a:pt x="7398864" y="871348"/>
                </a:cubicBezTo>
                <a:cubicBezTo>
                  <a:pt x="7382030" y="888182"/>
                  <a:pt x="7359198" y="897639"/>
                  <a:pt x="7335391" y="897639"/>
                </a:cubicBezTo>
                <a:lnTo>
                  <a:pt x="89764" y="897639"/>
                </a:lnTo>
                <a:cubicBezTo>
                  <a:pt x="65957" y="897639"/>
                  <a:pt x="43125" y="888182"/>
                  <a:pt x="26291" y="871348"/>
                </a:cubicBezTo>
                <a:cubicBezTo>
                  <a:pt x="9457" y="854514"/>
                  <a:pt x="0" y="831682"/>
                  <a:pt x="0" y="807875"/>
                </a:cubicBezTo>
                <a:lnTo>
                  <a:pt x="0" y="89764"/>
                </a:lnTo>
                <a:close/>
              </a:path>
            </a:pathLst>
          </a:custGeom>
          <a:solidFill>
            <a:schemeClr val="bg1">
              <a:lumMod val="85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5418081" bIns="220472" numCol="1" spcCol="1270" anchor="ctr" anchorCtr="0">
            <a:noAutofit/>
          </a:bodyPr>
          <a:lstStyle/>
          <a:p>
            <a:pPr lvl="0" algn="ctr" defTabSz="1377950">
              <a:lnSpc>
                <a:spcPct val="90000"/>
              </a:lnSpc>
              <a:spcBef>
                <a:spcPct val="0"/>
              </a:spcBef>
              <a:spcAft>
                <a:spcPct val="35000"/>
              </a:spcAft>
            </a:pPr>
            <a:endParaRPr lang="en-US" sz="3100" kern="1200"/>
          </a:p>
        </p:txBody>
      </p:sp>
      <p:sp>
        <p:nvSpPr>
          <p:cNvPr id="50" name="Freeform 49"/>
          <p:cNvSpPr/>
          <p:nvPr/>
        </p:nvSpPr>
        <p:spPr>
          <a:xfrm>
            <a:off x="859423" y="1951093"/>
            <a:ext cx="7425155" cy="897639"/>
          </a:xfrm>
          <a:custGeom>
            <a:avLst/>
            <a:gdLst>
              <a:gd name="connsiteX0" fmla="*/ 0 w 7425155"/>
              <a:gd name="connsiteY0" fmla="*/ 89764 h 897639"/>
              <a:gd name="connsiteX1" fmla="*/ 26291 w 7425155"/>
              <a:gd name="connsiteY1" fmla="*/ 26291 h 897639"/>
              <a:gd name="connsiteX2" fmla="*/ 89764 w 7425155"/>
              <a:gd name="connsiteY2" fmla="*/ 0 h 897639"/>
              <a:gd name="connsiteX3" fmla="*/ 7335391 w 7425155"/>
              <a:gd name="connsiteY3" fmla="*/ 0 h 897639"/>
              <a:gd name="connsiteX4" fmla="*/ 7398864 w 7425155"/>
              <a:gd name="connsiteY4" fmla="*/ 26291 h 897639"/>
              <a:gd name="connsiteX5" fmla="*/ 7425155 w 7425155"/>
              <a:gd name="connsiteY5" fmla="*/ 89764 h 897639"/>
              <a:gd name="connsiteX6" fmla="*/ 7425155 w 7425155"/>
              <a:gd name="connsiteY6" fmla="*/ 807875 h 897639"/>
              <a:gd name="connsiteX7" fmla="*/ 7398864 w 7425155"/>
              <a:gd name="connsiteY7" fmla="*/ 871348 h 897639"/>
              <a:gd name="connsiteX8" fmla="*/ 7335391 w 7425155"/>
              <a:gd name="connsiteY8" fmla="*/ 897639 h 897639"/>
              <a:gd name="connsiteX9" fmla="*/ 89764 w 7425155"/>
              <a:gd name="connsiteY9" fmla="*/ 897639 h 897639"/>
              <a:gd name="connsiteX10" fmla="*/ 26291 w 7425155"/>
              <a:gd name="connsiteY10" fmla="*/ 871348 h 897639"/>
              <a:gd name="connsiteX11" fmla="*/ 0 w 7425155"/>
              <a:gd name="connsiteY11" fmla="*/ 807875 h 897639"/>
              <a:gd name="connsiteX12" fmla="*/ 0 w 7425155"/>
              <a:gd name="connsiteY12" fmla="*/ 89764 h 89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5155" h="897639">
                <a:moveTo>
                  <a:pt x="0" y="89764"/>
                </a:moveTo>
                <a:cubicBezTo>
                  <a:pt x="0" y="65957"/>
                  <a:pt x="9457" y="43125"/>
                  <a:pt x="26291" y="26291"/>
                </a:cubicBezTo>
                <a:cubicBezTo>
                  <a:pt x="43125" y="9457"/>
                  <a:pt x="65957" y="0"/>
                  <a:pt x="89764" y="0"/>
                </a:cubicBezTo>
                <a:lnTo>
                  <a:pt x="7335391" y="0"/>
                </a:lnTo>
                <a:cubicBezTo>
                  <a:pt x="7359198" y="0"/>
                  <a:pt x="7382030" y="9457"/>
                  <a:pt x="7398864" y="26291"/>
                </a:cubicBezTo>
                <a:cubicBezTo>
                  <a:pt x="7415698" y="43125"/>
                  <a:pt x="7425155" y="65957"/>
                  <a:pt x="7425155" y="89764"/>
                </a:cubicBezTo>
                <a:lnTo>
                  <a:pt x="7425155" y="807875"/>
                </a:lnTo>
                <a:cubicBezTo>
                  <a:pt x="7425155" y="831682"/>
                  <a:pt x="7415698" y="854514"/>
                  <a:pt x="7398864" y="871348"/>
                </a:cubicBezTo>
                <a:cubicBezTo>
                  <a:pt x="7382030" y="888182"/>
                  <a:pt x="7359198" y="897639"/>
                  <a:pt x="7335391" y="897639"/>
                </a:cubicBezTo>
                <a:lnTo>
                  <a:pt x="89764" y="897639"/>
                </a:lnTo>
                <a:cubicBezTo>
                  <a:pt x="65957" y="897639"/>
                  <a:pt x="43125" y="888182"/>
                  <a:pt x="26291" y="871348"/>
                </a:cubicBezTo>
                <a:cubicBezTo>
                  <a:pt x="9457" y="854514"/>
                  <a:pt x="0" y="831682"/>
                  <a:pt x="0" y="807875"/>
                </a:cubicBezTo>
                <a:lnTo>
                  <a:pt x="0" y="89764"/>
                </a:lnTo>
                <a:close/>
              </a:path>
            </a:pathLst>
          </a:custGeom>
          <a:solidFill>
            <a:schemeClr val="bg1">
              <a:lumMod val="85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5418081" bIns="220472" numCol="1" spcCol="1270" anchor="ctr" anchorCtr="0">
            <a:noAutofit/>
          </a:bodyPr>
          <a:lstStyle/>
          <a:p>
            <a:pPr lvl="0" algn="ctr" defTabSz="1377950">
              <a:lnSpc>
                <a:spcPct val="90000"/>
              </a:lnSpc>
              <a:spcBef>
                <a:spcPct val="0"/>
              </a:spcBef>
              <a:spcAft>
                <a:spcPct val="35000"/>
              </a:spcAft>
            </a:pPr>
            <a:endParaRPr lang="en-US" sz="3100" kern="1200"/>
          </a:p>
        </p:txBody>
      </p:sp>
      <p:sp>
        <p:nvSpPr>
          <p:cNvPr id="51" name="Freeform 50"/>
          <p:cNvSpPr/>
          <p:nvPr/>
        </p:nvSpPr>
        <p:spPr>
          <a:xfrm>
            <a:off x="859423" y="903114"/>
            <a:ext cx="7425155" cy="897639"/>
          </a:xfrm>
          <a:custGeom>
            <a:avLst/>
            <a:gdLst>
              <a:gd name="connsiteX0" fmla="*/ 0 w 7425155"/>
              <a:gd name="connsiteY0" fmla="*/ 89764 h 897639"/>
              <a:gd name="connsiteX1" fmla="*/ 26291 w 7425155"/>
              <a:gd name="connsiteY1" fmla="*/ 26291 h 897639"/>
              <a:gd name="connsiteX2" fmla="*/ 89764 w 7425155"/>
              <a:gd name="connsiteY2" fmla="*/ 0 h 897639"/>
              <a:gd name="connsiteX3" fmla="*/ 7335391 w 7425155"/>
              <a:gd name="connsiteY3" fmla="*/ 0 h 897639"/>
              <a:gd name="connsiteX4" fmla="*/ 7398864 w 7425155"/>
              <a:gd name="connsiteY4" fmla="*/ 26291 h 897639"/>
              <a:gd name="connsiteX5" fmla="*/ 7425155 w 7425155"/>
              <a:gd name="connsiteY5" fmla="*/ 89764 h 897639"/>
              <a:gd name="connsiteX6" fmla="*/ 7425155 w 7425155"/>
              <a:gd name="connsiteY6" fmla="*/ 807875 h 897639"/>
              <a:gd name="connsiteX7" fmla="*/ 7398864 w 7425155"/>
              <a:gd name="connsiteY7" fmla="*/ 871348 h 897639"/>
              <a:gd name="connsiteX8" fmla="*/ 7335391 w 7425155"/>
              <a:gd name="connsiteY8" fmla="*/ 897639 h 897639"/>
              <a:gd name="connsiteX9" fmla="*/ 89764 w 7425155"/>
              <a:gd name="connsiteY9" fmla="*/ 897639 h 897639"/>
              <a:gd name="connsiteX10" fmla="*/ 26291 w 7425155"/>
              <a:gd name="connsiteY10" fmla="*/ 871348 h 897639"/>
              <a:gd name="connsiteX11" fmla="*/ 0 w 7425155"/>
              <a:gd name="connsiteY11" fmla="*/ 807875 h 897639"/>
              <a:gd name="connsiteX12" fmla="*/ 0 w 7425155"/>
              <a:gd name="connsiteY12" fmla="*/ 89764 h 89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5155" h="897639">
                <a:moveTo>
                  <a:pt x="0" y="89764"/>
                </a:moveTo>
                <a:cubicBezTo>
                  <a:pt x="0" y="65957"/>
                  <a:pt x="9457" y="43125"/>
                  <a:pt x="26291" y="26291"/>
                </a:cubicBezTo>
                <a:cubicBezTo>
                  <a:pt x="43125" y="9457"/>
                  <a:pt x="65957" y="0"/>
                  <a:pt x="89764" y="0"/>
                </a:cubicBezTo>
                <a:lnTo>
                  <a:pt x="7335391" y="0"/>
                </a:lnTo>
                <a:cubicBezTo>
                  <a:pt x="7359198" y="0"/>
                  <a:pt x="7382030" y="9457"/>
                  <a:pt x="7398864" y="26291"/>
                </a:cubicBezTo>
                <a:cubicBezTo>
                  <a:pt x="7415698" y="43125"/>
                  <a:pt x="7425155" y="65957"/>
                  <a:pt x="7425155" y="89764"/>
                </a:cubicBezTo>
                <a:lnTo>
                  <a:pt x="7425155" y="807875"/>
                </a:lnTo>
                <a:cubicBezTo>
                  <a:pt x="7425155" y="831682"/>
                  <a:pt x="7415698" y="854514"/>
                  <a:pt x="7398864" y="871348"/>
                </a:cubicBezTo>
                <a:cubicBezTo>
                  <a:pt x="7382030" y="888182"/>
                  <a:pt x="7359198" y="897639"/>
                  <a:pt x="7335391" y="897639"/>
                </a:cubicBezTo>
                <a:lnTo>
                  <a:pt x="89764" y="897639"/>
                </a:lnTo>
                <a:cubicBezTo>
                  <a:pt x="65957" y="897639"/>
                  <a:pt x="43125" y="888182"/>
                  <a:pt x="26291" y="871348"/>
                </a:cubicBezTo>
                <a:cubicBezTo>
                  <a:pt x="9457" y="854514"/>
                  <a:pt x="0" y="831682"/>
                  <a:pt x="0" y="807875"/>
                </a:cubicBezTo>
                <a:lnTo>
                  <a:pt x="0" y="89764"/>
                </a:lnTo>
                <a:close/>
              </a:path>
            </a:pathLst>
          </a:custGeom>
          <a:solidFill>
            <a:schemeClr val="bg1">
              <a:lumMod val="85000"/>
            </a:schemeClr>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5418081" bIns="220472" numCol="1" spcCol="1270" anchor="ctr" anchorCtr="0">
            <a:noAutofit/>
          </a:bodyPr>
          <a:lstStyle/>
          <a:p>
            <a:pPr lvl="0" algn="ctr" defTabSz="1377950">
              <a:lnSpc>
                <a:spcPct val="90000"/>
              </a:lnSpc>
              <a:spcBef>
                <a:spcPct val="0"/>
              </a:spcBef>
              <a:spcAft>
                <a:spcPct val="35000"/>
              </a:spcAft>
            </a:pPr>
            <a:endParaRPr lang="en-US" sz="3100" kern="1200"/>
          </a:p>
        </p:txBody>
      </p:sp>
      <p:grpSp>
        <p:nvGrpSpPr>
          <p:cNvPr id="63" name="Group 62"/>
          <p:cNvGrpSpPr/>
          <p:nvPr/>
        </p:nvGrpSpPr>
        <p:grpSpPr>
          <a:xfrm>
            <a:off x="4648228" y="2782364"/>
            <a:ext cx="1465815" cy="300680"/>
            <a:chOff x="4145706" y="2782364"/>
            <a:chExt cx="1465815" cy="300680"/>
          </a:xfrm>
        </p:grpSpPr>
        <p:sp>
          <p:nvSpPr>
            <p:cNvPr id="55" name="Freeform 54"/>
            <p:cNvSpPr/>
            <p:nvPr/>
          </p:nvSpPr>
          <p:spPr>
            <a:xfrm>
              <a:off x="4145706" y="2782364"/>
              <a:ext cx="732907" cy="300680"/>
            </a:xfrm>
            <a:custGeom>
              <a:avLst/>
              <a:gdLst/>
              <a:ahLst/>
              <a:cxnLst/>
              <a:rect l="0" t="0" r="0" b="0"/>
              <a:pathLst>
                <a:path>
                  <a:moveTo>
                    <a:pt x="732907" y="0"/>
                  </a:moveTo>
                  <a:lnTo>
                    <a:pt x="732907" y="150340"/>
                  </a:lnTo>
                  <a:lnTo>
                    <a:pt x="0" y="150340"/>
                  </a:lnTo>
                  <a:lnTo>
                    <a:pt x="0" y="300680"/>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a:off x="4878614" y="2782364"/>
              <a:ext cx="732907" cy="300680"/>
            </a:xfrm>
            <a:custGeom>
              <a:avLst/>
              <a:gdLst/>
              <a:ahLst/>
              <a:cxnLst/>
              <a:rect l="0" t="0" r="0" b="0"/>
              <a:pathLst>
                <a:path>
                  <a:moveTo>
                    <a:pt x="0" y="0"/>
                  </a:moveTo>
                  <a:lnTo>
                    <a:pt x="0" y="150340"/>
                  </a:lnTo>
                  <a:lnTo>
                    <a:pt x="732907" y="150340"/>
                  </a:lnTo>
                  <a:lnTo>
                    <a:pt x="732907" y="300680"/>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64" name="Group 63"/>
          <p:cNvGrpSpPr/>
          <p:nvPr/>
        </p:nvGrpSpPr>
        <p:grpSpPr>
          <a:xfrm>
            <a:off x="5381136" y="1729984"/>
            <a:ext cx="2198723" cy="300680"/>
            <a:chOff x="4878614" y="1729984"/>
            <a:chExt cx="2198723" cy="300680"/>
          </a:xfrm>
        </p:grpSpPr>
        <p:sp>
          <p:nvSpPr>
            <p:cNvPr id="53" name="Freeform 52"/>
            <p:cNvSpPr/>
            <p:nvPr/>
          </p:nvSpPr>
          <p:spPr>
            <a:xfrm>
              <a:off x="4878614" y="1729984"/>
              <a:ext cx="1099361" cy="300680"/>
            </a:xfrm>
            <a:custGeom>
              <a:avLst/>
              <a:gdLst/>
              <a:ahLst/>
              <a:cxnLst/>
              <a:rect l="0" t="0" r="0" b="0"/>
              <a:pathLst>
                <a:path>
                  <a:moveTo>
                    <a:pt x="1099361" y="0"/>
                  </a:moveTo>
                  <a:lnTo>
                    <a:pt x="1099361" y="150340"/>
                  </a:lnTo>
                  <a:lnTo>
                    <a:pt x="0" y="150340"/>
                  </a:lnTo>
                  <a:lnTo>
                    <a:pt x="0" y="3006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Freeform 58"/>
            <p:cNvSpPr/>
            <p:nvPr/>
          </p:nvSpPr>
          <p:spPr>
            <a:xfrm>
              <a:off x="5977976" y="1729984"/>
              <a:ext cx="1099361" cy="300680"/>
            </a:xfrm>
            <a:custGeom>
              <a:avLst/>
              <a:gdLst/>
              <a:ahLst/>
              <a:cxnLst/>
              <a:rect l="0" t="0" r="0" b="0"/>
              <a:pathLst>
                <a:path>
                  <a:moveTo>
                    <a:pt x="0" y="0"/>
                  </a:moveTo>
                  <a:lnTo>
                    <a:pt x="0" y="150340"/>
                  </a:lnTo>
                  <a:lnTo>
                    <a:pt x="1099361" y="150340"/>
                  </a:lnTo>
                  <a:lnTo>
                    <a:pt x="1099361" y="3006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61" name="Freeform 60"/>
          <p:cNvSpPr/>
          <p:nvPr/>
        </p:nvSpPr>
        <p:spPr>
          <a:xfrm>
            <a:off x="7534139" y="2782364"/>
            <a:ext cx="91440" cy="300680"/>
          </a:xfrm>
          <a:custGeom>
            <a:avLst/>
            <a:gdLst/>
            <a:ahLst/>
            <a:cxnLst/>
            <a:rect l="0" t="0" r="0" b="0"/>
            <a:pathLst>
              <a:path>
                <a:moveTo>
                  <a:pt x="45720" y="0"/>
                </a:moveTo>
                <a:lnTo>
                  <a:pt x="45720" y="300680"/>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Title 35"/>
          <p:cNvSpPr>
            <a:spLocks noGrp="1"/>
          </p:cNvSpPr>
          <p:nvPr>
            <p:ph type="title"/>
          </p:nvPr>
        </p:nvSpPr>
        <p:spPr/>
        <p:txBody>
          <a:bodyPr/>
          <a:lstStyle/>
          <a:p>
            <a:r>
              <a:rPr lang="en-US" dirty="0" smtClean="0"/>
              <a:t>Basic Blocks Lists</a:t>
            </a:r>
            <a:endParaRPr lang="en-US" dirty="0" smtClean="0"/>
          </a:p>
        </p:txBody>
      </p:sp>
      <p:sp>
        <p:nvSpPr>
          <p:cNvPr id="37" name="Text Placeholder 36"/>
          <p:cNvSpPr>
            <a:spLocks noGrp="1"/>
          </p:cNvSpPr>
          <p:nvPr>
            <p:ph type="body" sz="half" idx="2"/>
          </p:nvPr>
        </p:nvSpPr>
        <p:spPr/>
        <p:txBody>
          <a:bodyPr/>
          <a:lstStyle/>
          <a:p>
            <a:r>
              <a:rPr lang="en-US" dirty="0" smtClean="0"/>
              <a:t>Basic Blocks Lists</a:t>
            </a:r>
            <a:endParaRPr lang="en-US" dirty="0" smtClean="0">
              <a:solidFill>
                <a:schemeClr val="bg1">
                  <a:lumMod val="65000"/>
                </a:schemeClr>
              </a:solidFill>
            </a:endParaRPr>
          </a:p>
        </p:txBody>
      </p:sp>
      <p:sp>
        <p:nvSpPr>
          <p:cNvPr id="131" name="TextBox 130"/>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sp>
        <p:nvSpPr>
          <p:cNvPr id="52" name="Freeform 51"/>
          <p:cNvSpPr/>
          <p:nvPr/>
        </p:nvSpPr>
        <p:spPr>
          <a:xfrm>
            <a:off x="5916722" y="97828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1289050">
              <a:lnSpc>
                <a:spcPct val="90000"/>
              </a:lnSpc>
              <a:spcBef>
                <a:spcPct val="0"/>
              </a:spcBef>
              <a:spcAft>
                <a:spcPct val="35000"/>
              </a:spcAft>
            </a:pPr>
            <a:r>
              <a:rPr lang="en-US" sz="2800" dirty="0" smtClean="0">
                <a:latin typeface="FontAwesome" pitchFamily="2" charset="0"/>
              </a:rPr>
              <a:t></a:t>
            </a:r>
            <a:endParaRPr lang="en-US" sz="2900" kern="1200" dirty="0"/>
          </a:p>
        </p:txBody>
      </p:sp>
      <p:cxnSp>
        <p:nvCxnSpPr>
          <p:cNvPr id="47" name="Straight Connector 46"/>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142672" y="3175247"/>
            <a:ext cx="2622830" cy="523220"/>
            <a:chOff x="4033795" y="2038302"/>
            <a:chExt cx="2622830" cy="523220"/>
          </a:xfrm>
        </p:grpSpPr>
        <p:sp>
          <p:nvSpPr>
            <p:cNvPr id="100" name="Text Placeholder 3"/>
            <p:cNvSpPr txBox="1"/>
            <p:nvPr/>
          </p:nvSpPr>
          <p:spPr>
            <a:xfrm>
              <a:off x="4399178" y="2038302"/>
              <a:ext cx="225744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the majority alteration in some form</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by injected.</a:t>
              </a:r>
              <a:endParaRPr lang="en-US" sz="1000" dirty="0">
                <a:solidFill>
                  <a:schemeClr val="tx1">
                    <a:lumMod val="65000"/>
                    <a:lumOff val="35000"/>
                  </a:schemeClr>
                </a:solidFill>
              </a:endParaRPr>
            </a:p>
          </p:txBody>
        </p:sp>
        <p:sp>
          <p:nvSpPr>
            <p:cNvPr id="101" name="Rectangle 100"/>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nvGrpSpPr>
          <p:cNvPr id="102" name="Group 101"/>
          <p:cNvGrpSpPr/>
          <p:nvPr/>
        </p:nvGrpSpPr>
        <p:grpSpPr>
          <a:xfrm>
            <a:off x="1142672" y="2162744"/>
            <a:ext cx="2622830" cy="523220"/>
            <a:chOff x="4033795" y="2038302"/>
            <a:chExt cx="2622830" cy="523220"/>
          </a:xfrm>
        </p:grpSpPr>
        <p:sp>
          <p:nvSpPr>
            <p:cNvPr id="103" name="Text Placeholder 3"/>
            <p:cNvSpPr txBox="1"/>
            <p:nvPr/>
          </p:nvSpPr>
          <p:spPr>
            <a:xfrm>
              <a:off x="4399178" y="2038302"/>
              <a:ext cx="225744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the majority alteration in some form</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by injected.</a:t>
              </a:r>
              <a:endParaRPr lang="en-US" sz="1000" dirty="0">
                <a:solidFill>
                  <a:schemeClr val="tx1">
                    <a:lumMod val="65000"/>
                    <a:lumOff val="35000"/>
                  </a:schemeClr>
                </a:solidFill>
              </a:endParaRPr>
            </a:p>
          </p:txBody>
        </p:sp>
        <p:sp>
          <p:nvSpPr>
            <p:cNvPr id="104" name="Rectangle 103"/>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nvGrpSpPr>
          <p:cNvPr id="105" name="Group 104"/>
          <p:cNvGrpSpPr/>
          <p:nvPr/>
        </p:nvGrpSpPr>
        <p:grpSpPr>
          <a:xfrm>
            <a:off x="1142672" y="1110364"/>
            <a:ext cx="2622830" cy="523220"/>
            <a:chOff x="4033795" y="2038302"/>
            <a:chExt cx="2622830" cy="523220"/>
          </a:xfrm>
        </p:grpSpPr>
        <p:sp>
          <p:nvSpPr>
            <p:cNvPr id="106" name="Text Placeholder 3"/>
            <p:cNvSpPr txBox="1"/>
            <p:nvPr/>
          </p:nvSpPr>
          <p:spPr>
            <a:xfrm>
              <a:off x="4399178" y="2038302"/>
              <a:ext cx="225744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the majority alteration in some form</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by injected.</a:t>
              </a:r>
              <a:endParaRPr lang="en-US" sz="1000" dirty="0">
                <a:solidFill>
                  <a:schemeClr val="tx1">
                    <a:lumMod val="65000"/>
                    <a:lumOff val="35000"/>
                  </a:schemeClr>
                </a:solidFill>
              </a:endParaRPr>
            </a:p>
          </p:txBody>
        </p:sp>
        <p:sp>
          <p:nvSpPr>
            <p:cNvPr id="107" name="Rectangle 106"/>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sp>
        <p:nvSpPr>
          <p:cNvPr id="54" name="Freeform 53"/>
          <p:cNvSpPr/>
          <p:nvPr/>
        </p:nvSpPr>
        <p:spPr>
          <a:xfrm>
            <a:off x="4817361" y="203066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1289050">
              <a:lnSpc>
                <a:spcPct val="90000"/>
              </a:lnSpc>
              <a:spcBef>
                <a:spcPct val="0"/>
              </a:spcBef>
              <a:spcAft>
                <a:spcPct val="35000"/>
              </a:spcAft>
            </a:pPr>
            <a:r>
              <a:rPr lang="en-US" sz="4800" dirty="0" smtClean="0">
                <a:solidFill>
                  <a:schemeClr val="bg1"/>
                </a:solidFill>
                <a:latin typeface="FontAwesome" pitchFamily="2" charset="0"/>
              </a:rPr>
              <a:t></a:t>
            </a:r>
            <a:endParaRPr lang="en-US" sz="4400" kern="1200" dirty="0"/>
          </a:p>
        </p:txBody>
      </p:sp>
      <p:sp>
        <p:nvSpPr>
          <p:cNvPr id="56" name="Freeform 55"/>
          <p:cNvSpPr/>
          <p:nvPr/>
        </p:nvSpPr>
        <p:spPr>
          <a:xfrm>
            <a:off x="4084453" y="308304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914400">
              <a:spcBef>
                <a:spcPct val="20000"/>
              </a:spcBef>
              <a:defRPr/>
            </a:pPr>
            <a:r>
              <a:rPr lang="en-US" sz="1600" b="1" dirty="0" smtClean="0">
                <a:solidFill>
                  <a:schemeClr val="bg1"/>
                </a:solidFill>
              </a:rPr>
              <a:t>KEY WOR</a:t>
            </a:r>
            <a:endParaRPr lang="en-US" sz="1600" b="1" dirty="0" smtClean="0">
              <a:solidFill>
                <a:schemeClr val="bg1"/>
              </a:solidFill>
            </a:endParaRPr>
          </a:p>
        </p:txBody>
      </p:sp>
      <p:sp>
        <p:nvSpPr>
          <p:cNvPr id="58" name="Freeform 57"/>
          <p:cNvSpPr/>
          <p:nvPr/>
        </p:nvSpPr>
        <p:spPr>
          <a:xfrm>
            <a:off x="5550269" y="308304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914400">
              <a:spcBef>
                <a:spcPct val="20000"/>
              </a:spcBef>
              <a:defRPr/>
            </a:pPr>
            <a:r>
              <a:rPr lang="en-US" sz="1600" b="1" dirty="0" smtClean="0">
                <a:solidFill>
                  <a:schemeClr val="bg1"/>
                </a:solidFill>
              </a:rPr>
              <a:t>KEY WOR</a:t>
            </a:r>
            <a:endParaRPr lang="en-US" sz="1600" b="1" dirty="0" smtClean="0">
              <a:solidFill>
                <a:schemeClr val="bg1"/>
              </a:solidFill>
            </a:endParaRPr>
          </a:p>
        </p:txBody>
      </p:sp>
      <p:sp>
        <p:nvSpPr>
          <p:cNvPr id="60" name="Freeform 59"/>
          <p:cNvSpPr/>
          <p:nvPr/>
        </p:nvSpPr>
        <p:spPr>
          <a:xfrm>
            <a:off x="7016084" y="203066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1289050">
              <a:lnSpc>
                <a:spcPct val="90000"/>
              </a:lnSpc>
              <a:spcBef>
                <a:spcPct val="0"/>
              </a:spcBef>
              <a:spcAft>
                <a:spcPct val="35000"/>
              </a:spcAft>
            </a:pPr>
            <a:r>
              <a:rPr lang="en-US" sz="3200" dirty="0" smtClean="0">
                <a:solidFill>
                  <a:schemeClr val="bg1"/>
                </a:solidFill>
                <a:latin typeface="FontAwesome" pitchFamily="2" charset="0"/>
              </a:rPr>
              <a:t></a:t>
            </a:r>
            <a:endParaRPr lang="en-US" sz="2900" kern="1200" dirty="0"/>
          </a:p>
        </p:txBody>
      </p:sp>
      <p:sp>
        <p:nvSpPr>
          <p:cNvPr id="62" name="Freeform 61"/>
          <p:cNvSpPr/>
          <p:nvPr/>
        </p:nvSpPr>
        <p:spPr>
          <a:xfrm>
            <a:off x="7016084" y="3083044"/>
            <a:ext cx="1127550" cy="751700"/>
          </a:xfrm>
          <a:custGeom>
            <a:avLst/>
            <a:gdLst>
              <a:gd name="connsiteX0" fmla="*/ 0 w 1127550"/>
              <a:gd name="connsiteY0" fmla="*/ 75170 h 751700"/>
              <a:gd name="connsiteX1" fmla="*/ 22017 w 1127550"/>
              <a:gd name="connsiteY1" fmla="*/ 22017 h 751700"/>
              <a:gd name="connsiteX2" fmla="*/ 75170 w 1127550"/>
              <a:gd name="connsiteY2" fmla="*/ 0 h 751700"/>
              <a:gd name="connsiteX3" fmla="*/ 1052380 w 1127550"/>
              <a:gd name="connsiteY3" fmla="*/ 0 h 751700"/>
              <a:gd name="connsiteX4" fmla="*/ 1105533 w 1127550"/>
              <a:gd name="connsiteY4" fmla="*/ 22017 h 751700"/>
              <a:gd name="connsiteX5" fmla="*/ 1127550 w 1127550"/>
              <a:gd name="connsiteY5" fmla="*/ 75170 h 751700"/>
              <a:gd name="connsiteX6" fmla="*/ 1127550 w 1127550"/>
              <a:gd name="connsiteY6" fmla="*/ 676530 h 751700"/>
              <a:gd name="connsiteX7" fmla="*/ 1105533 w 1127550"/>
              <a:gd name="connsiteY7" fmla="*/ 729683 h 751700"/>
              <a:gd name="connsiteX8" fmla="*/ 1052380 w 1127550"/>
              <a:gd name="connsiteY8" fmla="*/ 751700 h 751700"/>
              <a:gd name="connsiteX9" fmla="*/ 75170 w 1127550"/>
              <a:gd name="connsiteY9" fmla="*/ 751700 h 751700"/>
              <a:gd name="connsiteX10" fmla="*/ 22017 w 1127550"/>
              <a:gd name="connsiteY10" fmla="*/ 729683 h 751700"/>
              <a:gd name="connsiteX11" fmla="*/ 0 w 1127550"/>
              <a:gd name="connsiteY11" fmla="*/ 676530 h 751700"/>
              <a:gd name="connsiteX12" fmla="*/ 0 w 1127550"/>
              <a:gd name="connsiteY12" fmla="*/ 75170 h 7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50" h="751700">
                <a:moveTo>
                  <a:pt x="0" y="75170"/>
                </a:moveTo>
                <a:cubicBezTo>
                  <a:pt x="0" y="55234"/>
                  <a:pt x="7920" y="36114"/>
                  <a:pt x="22017" y="22017"/>
                </a:cubicBezTo>
                <a:cubicBezTo>
                  <a:pt x="36114" y="7920"/>
                  <a:pt x="55234" y="0"/>
                  <a:pt x="75170" y="0"/>
                </a:cubicBezTo>
                <a:lnTo>
                  <a:pt x="1052380" y="0"/>
                </a:lnTo>
                <a:cubicBezTo>
                  <a:pt x="1072316" y="0"/>
                  <a:pt x="1091436" y="7920"/>
                  <a:pt x="1105533" y="22017"/>
                </a:cubicBezTo>
                <a:cubicBezTo>
                  <a:pt x="1119630" y="36114"/>
                  <a:pt x="1127550" y="55234"/>
                  <a:pt x="1127550" y="75170"/>
                </a:cubicBezTo>
                <a:lnTo>
                  <a:pt x="1127550" y="676530"/>
                </a:lnTo>
                <a:cubicBezTo>
                  <a:pt x="1127550" y="696466"/>
                  <a:pt x="1119630" y="715586"/>
                  <a:pt x="1105533" y="729683"/>
                </a:cubicBezTo>
                <a:cubicBezTo>
                  <a:pt x="1091436" y="743780"/>
                  <a:pt x="1072316" y="751700"/>
                  <a:pt x="1052380" y="751700"/>
                </a:cubicBezTo>
                <a:lnTo>
                  <a:pt x="75170" y="751700"/>
                </a:lnTo>
                <a:cubicBezTo>
                  <a:pt x="55234" y="751700"/>
                  <a:pt x="36114" y="743780"/>
                  <a:pt x="22017" y="729683"/>
                </a:cubicBezTo>
                <a:cubicBezTo>
                  <a:pt x="7920" y="715586"/>
                  <a:pt x="0" y="696466"/>
                  <a:pt x="0" y="676530"/>
                </a:cubicBezTo>
                <a:lnTo>
                  <a:pt x="0" y="7517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507" tIns="132507" rIns="132507" bIns="132507" numCol="1" spcCol="1270" anchor="ctr" anchorCtr="0">
            <a:noAutofit/>
          </a:bodyPr>
          <a:lstStyle/>
          <a:p>
            <a:pPr lvl="0" algn="ctr" defTabSz="914400">
              <a:spcBef>
                <a:spcPct val="20000"/>
              </a:spcBef>
              <a:defRPr/>
            </a:pPr>
            <a:r>
              <a:rPr lang="en-US" sz="1600" b="1" dirty="0" smtClean="0">
                <a:solidFill>
                  <a:schemeClr val="bg1"/>
                </a:solidFill>
              </a:rPr>
              <a:t>KEY WOR</a:t>
            </a:r>
            <a:endParaRPr lang="en-US" sz="1600" b="1" dirty="0" smtClean="0">
              <a:solidFill>
                <a:schemeClr val="bg1"/>
              </a:solidFill>
            </a:endParaRPr>
          </a:p>
        </p:txBody>
      </p:sp>
      <p:sp>
        <p:nvSpPr>
          <p:cNvPr id="31" name="Slide Number Placeholder 3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1+#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1+#ppt_w/2"/>
                                          </p:val>
                                        </p:tav>
                                        <p:tav tm="100000">
                                          <p:val>
                                            <p:strVal val="#ppt_x"/>
                                          </p:val>
                                        </p:tav>
                                      </p:tavLst>
                                    </p:anim>
                                    <p:anim calcmode="lin" valueType="num">
                                      <p:cBhvr additive="base">
                                        <p:cTn id="13" dur="500" fill="hold"/>
                                        <p:tgtEl>
                                          <p:spTgt spid="10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 calcmode="lin" valueType="num">
                                      <p:cBhvr additive="base">
                                        <p:cTn id="17" dur="500" fill="hold"/>
                                        <p:tgtEl>
                                          <p:spTgt spid="105"/>
                                        </p:tgtEl>
                                        <p:attrNameLst>
                                          <p:attrName>ppt_x</p:attrName>
                                        </p:attrNameLst>
                                      </p:cBhvr>
                                      <p:tavLst>
                                        <p:tav tm="0">
                                          <p:val>
                                            <p:strVal val="1+#ppt_w/2"/>
                                          </p:val>
                                        </p:tav>
                                        <p:tav tm="100000">
                                          <p:val>
                                            <p:strVal val="#ppt_x"/>
                                          </p:val>
                                        </p:tav>
                                      </p:tavLst>
                                    </p:anim>
                                    <p:anim calcmode="lin" valueType="num">
                                      <p:cBhvr additive="base">
                                        <p:cTn id="18" dur="500" fill="hold"/>
                                        <p:tgtEl>
                                          <p:spTgt spid="10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slide(fromTop)">
                                      <p:cBhvr>
                                        <p:cTn id="22" dur="500"/>
                                        <p:tgtEl>
                                          <p:spTgt spid="52"/>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lide(fromTop)">
                                      <p:cBhvr>
                                        <p:cTn id="26" dur="500"/>
                                        <p:tgtEl>
                                          <p:spTgt spid="64"/>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slide(fromTop)">
                                      <p:cBhvr>
                                        <p:cTn id="30" dur="500"/>
                                        <p:tgtEl>
                                          <p:spTgt spid="60"/>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1"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slide(fromTop)">
                                      <p:cBhvr>
                                        <p:cTn id="38" dur="500"/>
                                        <p:tgtEl>
                                          <p:spTgt spid="56"/>
                                        </p:tgtEl>
                                      </p:cBhvr>
                                    </p:animEffect>
                                  </p:childTnLst>
                                </p:cTn>
                              </p:par>
                            </p:childTnLst>
                          </p:cTn>
                        </p:par>
                        <p:par>
                          <p:cTn id="39" fill="hold">
                            <p:stCondLst>
                              <p:cond delay="4000"/>
                            </p:stCondLst>
                            <p:childTnLst>
                              <p:par>
                                <p:cTn id="40" presetID="12" presetClass="entr" presetSubtype="1"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slide(fromTop)">
                                      <p:cBhvr>
                                        <p:cTn id="42" dur="500"/>
                                        <p:tgtEl>
                                          <p:spTgt spid="63"/>
                                        </p:tgtEl>
                                      </p:cBhvr>
                                    </p:animEffect>
                                  </p:childTnLst>
                                </p:cTn>
                              </p:par>
                            </p:childTnLst>
                          </p:cTn>
                        </p:par>
                        <p:par>
                          <p:cTn id="43" fill="hold">
                            <p:stCondLst>
                              <p:cond delay="4500"/>
                            </p:stCondLst>
                            <p:childTnLst>
                              <p:par>
                                <p:cTn id="44" presetID="12" presetClass="entr" presetSubtype="1"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slide(fromTop)">
                                      <p:cBhvr>
                                        <p:cTn id="46" dur="500"/>
                                        <p:tgtEl>
                                          <p:spTgt spid="61"/>
                                        </p:tgtEl>
                                      </p:cBhvr>
                                    </p:animEffect>
                                  </p:childTnLst>
                                </p:cTn>
                              </p:par>
                            </p:childTnLst>
                          </p:cTn>
                        </p:par>
                        <p:par>
                          <p:cTn id="47" fill="hold">
                            <p:stCondLst>
                              <p:cond delay="5000"/>
                            </p:stCondLst>
                            <p:childTnLst>
                              <p:par>
                                <p:cTn id="48" presetID="12" presetClass="entr" presetSubtype="1"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lide(fromTop)">
                                      <p:cBhvr>
                                        <p:cTn id="50" dur="500"/>
                                        <p:tgtEl>
                                          <p:spTgt spid="62"/>
                                        </p:tgtEl>
                                      </p:cBhvr>
                                    </p:animEffect>
                                  </p:childTnLst>
                                </p:cTn>
                              </p:par>
                            </p:childTnLst>
                          </p:cTn>
                        </p:par>
                        <p:par>
                          <p:cTn id="51" fill="hold">
                            <p:stCondLst>
                              <p:cond delay="5500"/>
                            </p:stCondLst>
                            <p:childTnLst>
                              <p:par>
                                <p:cTn id="52" presetID="12" presetClass="entr" presetSubtype="1"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slide(fromTop)">
                                      <p:cBhvr>
                                        <p:cTn id="54" dur="500"/>
                                        <p:tgtEl>
                                          <p:spTgt spid="58"/>
                                        </p:tgtEl>
                                      </p:cBhvr>
                                    </p:animEffect>
                                  </p:childTnLst>
                                </p:cTn>
                              </p:par>
                            </p:childTnLst>
                          </p:cTn>
                        </p:par>
                        <p:par>
                          <p:cTn id="55" fill="hold">
                            <p:stCondLst>
                              <p:cond delay="6000"/>
                            </p:stCondLst>
                            <p:childTnLst>
                              <p:par>
                                <p:cTn id="56" presetID="18" presetClass="entr" presetSubtype="3"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strips(upRight)">
                                      <p:cBhvr>
                                        <p:cTn id="58" dur="500"/>
                                        <p:tgtEl>
                                          <p:spTgt spid="47"/>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52" grpId="0" animBg="1"/>
      <p:bldP spid="54" grpId="0" animBg="1"/>
      <p:bldP spid="56" grpId="0" animBg="1"/>
      <p:bldP spid="58" grpId="0" animBg="1"/>
      <p:bldP spid="60" grpId="0" animBg="1"/>
      <p:bldP spid="6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Basic Blocks Lists</a:t>
            </a:r>
            <a:endParaRPr lang="en-US" dirty="0" smtClean="0"/>
          </a:p>
        </p:txBody>
      </p:sp>
      <p:sp>
        <p:nvSpPr>
          <p:cNvPr id="37" name="Text Placeholder 36"/>
          <p:cNvSpPr>
            <a:spLocks noGrp="1"/>
          </p:cNvSpPr>
          <p:nvPr>
            <p:ph type="body" sz="half" idx="2"/>
          </p:nvPr>
        </p:nvSpPr>
        <p:spPr/>
        <p:txBody>
          <a:bodyPr/>
          <a:lstStyle/>
          <a:p>
            <a:r>
              <a:rPr lang="en-US" dirty="0" smtClean="0"/>
              <a:t>Basic Blocks Lists</a:t>
            </a:r>
            <a:endParaRPr lang="en-US" dirty="0" smtClean="0">
              <a:solidFill>
                <a:schemeClr val="bg1">
                  <a:lumMod val="65000"/>
                </a:schemeClr>
              </a:solidFill>
            </a:endParaRPr>
          </a:p>
        </p:txBody>
      </p:sp>
      <p:grpSp>
        <p:nvGrpSpPr>
          <p:cNvPr id="115" name="Group 114"/>
          <p:cNvGrpSpPr/>
          <p:nvPr/>
        </p:nvGrpSpPr>
        <p:grpSpPr>
          <a:xfrm>
            <a:off x="769938" y="1289407"/>
            <a:ext cx="2960613" cy="1214073"/>
            <a:chOff x="769938" y="1289407"/>
            <a:chExt cx="2960613" cy="1214073"/>
          </a:xfrm>
        </p:grpSpPr>
        <p:sp>
          <p:nvSpPr>
            <p:cNvPr id="68" name="Freeform 67"/>
            <p:cNvSpPr/>
            <p:nvPr/>
          </p:nvSpPr>
          <p:spPr>
            <a:xfrm>
              <a:off x="769938" y="1289407"/>
              <a:ext cx="849852" cy="121407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lvl="0" algn="ctr" defTabSz="1022350">
                <a:lnSpc>
                  <a:spcPct val="90000"/>
                </a:lnSpc>
                <a:spcBef>
                  <a:spcPct val="0"/>
                </a:spcBef>
                <a:spcAft>
                  <a:spcPct val="35000"/>
                </a:spcAft>
              </a:pPr>
              <a:r>
                <a:rPr lang="en-US" sz="2300" b="1" dirty="0" smtClean="0"/>
                <a:t>01</a:t>
              </a:r>
              <a:endParaRPr lang="en-US" sz="2300" b="1" kern="1200" dirty="0"/>
            </a:p>
          </p:txBody>
        </p:sp>
        <p:sp>
          <p:nvSpPr>
            <p:cNvPr id="69" name="Freeform 68"/>
            <p:cNvSpPr/>
            <p:nvPr/>
          </p:nvSpPr>
          <p:spPr>
            <a:xfrm>
              <a:off x="1619787" y="1289409"/>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3" rIns="52493" bIns="52494"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81" name="Group 80"/>
            <p:cNvGrpSpPr/>
            <p:nvPr/>
          </p:nvGrpSpPr>
          <p:grpSpPr>
            <a:xfrm>
              <a:off x="1691650" y="1441601"/>
              <a:ext cx="1981294" cy="469070"/>
              <a:chOff x="4033795" y="2061675"/>
              <a:chExt cx="1981294" cy="469070"/>
            </a:xfrm>
          </p:grpSpPr>
          <p:sp>
            <p:nvSpPr>
              <p:cNvPr id="82" name="Text Placeholder 3"/>
              <p:cNvSpPr txBox="1"/>
              <p:nvPr/>
            </p:nvSpPr>
            <p:spPr>
              <a:xfrm>
                <a:off x="4399178"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83" name="Rectangle 82"/>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grpSp>
        <p:nvGrpSpPr>
          <p:cNvPr id="116" name="Group 115"/>
          <p:cNvGrpSpPr/>
          <p:nvPr/>
        </p:nvGrpSpPr>
        <p:grpSpPr>
          <a:xfrm>
            <a:off x="769938" y="2302862"/>
            <a:ext cx="2960613" cy="1214072"/>
            <a:chOff x="769938" y="2302862"/>
            <a:chExt cx="2960613" cy="1214072"/>
          </a:xfrm>
        </p:grpSpPr>
        <p:sp>
          <p:nvSpPr>
            <p:cNvPr id="70" name="Freeform 69"/>
            <p:cNvSpPr/>
            <p:nvPr/>
          </p:nvSpPr>
          <p:spPr>
            <a:xfrm>
              <a:off x="769938" y="2302862"/>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bg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lvl="0" algn="ctr" defTabSz="1022350">
                <a:lnSpc>
                  <a:spcPct val="90000"/>
                </a:lnSpc>
                <a:spcBef>
                  <a:spcPct val="0"/>
                </a:spcBef>
                <a:spcAft>
                  <a:spcPct val="35000"/>
                </a:spcAft>
              </a:pPr>
              <a:r>
                <a:rPr lang="en-US" sz="2300" b="1" kern="1200" dirty="0" smtClean="0"/>
                <a:t>02</a:t>
              </a:r>
              <a:endParaRPr lang="en-US" sz="2300" b="1" kern="1200" dirty="0"/>
            </a:p>
          </p:txBody>
        </p:sp>
        <p:sp>
          <p:nvSpPr>
            <p:cNvPr id="71" name="Freeform 70"/>
            <p:cNvSpPr/>
            <p:nvPr/>
          </p:nvSpPr>
          <p:spPr>
            <a:xfrm>
              <a:off x="1619787" y="2302862"/>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84" name="Group 83"/>
            <p:cNvGrpSpPr/>
            <p:nvPr/>
          </p:nvGrpSpPr>
          <p:grpSpPr>
            <a:xfrm>
              <a:off x="1691650" y="2473000"/>
              <a:ext cx="1981294" cy="469070"/>
              <a:chOff x="4033795" y="2061675"/>
              <a:chExt cx="1981294" cy="469070"/>
            </a:xfrm>
          </p:grpSpPr>
          <p:sp>
            <p:nvSpPr>
              <p:cNvPr id="85" name="Text Placeholder 3"/>
              <p:cNvSpPr txBox="1"/>
              <p:nvPr/>
            </p:nvSpPr>
            <p:spPr>
              <a:xfrm>
                <a:off x="4399178"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86" name="Rectangle 85"/>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grpSp>
        <p:nvGrpSpPr>
          <p:cNvPr id="117" name="Group 116"/>
          <p:cNvGrpSpPr/>
          <p:nvPr/>
        </p:nvGrpSpPr>
        <p:grpSpPr>
          <a:xfrm>
            <a:off x="769938" y="3316315"/>
            <a:ext cx="2960613" cy="1214073"/>
            <a:chOff x="769938" y="3316315"/>
            <a:chExt cx="2960613" cy="1214073"/>
          </a:xfrm>
        </p:grpSpPr>
        <p:sp>
          <p:nvSpPr>
            <p:cNvPr id="72" name="Freeform 71"/>
            <p:cNvSpPr/>
            <p:nvPr/>
          </p:nvSpPr>
          <p:spPr>
            <a:xfrm>
              <a:off x="769938" y="3316316"/>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lvl="0" algn="ctr" defTabSz="1022350">
                <a:lnSpc>
                  <a:spcPct val="90000"/>
                </a:lnSpc>
                <a:spcBef>
                  <a:spcPct val="0"/>
                </a:spcBef>
                <a:spcAft>
                  <a:spcPct val="35000"/>
                </a:spcAft>
              </a:pPr>
              <a:r>
                <a:rPr lang="en-US" sz="2300" b="1" kern="1200" dirty="0" smtClean="0"/>
                <a:t>03</a:t>
              </a:r>
              <a:endParaRPr lang="en-US" sz="2300" b="1" kern="1200" dirty="0"/>
            </a:p>
          </p:txBody>
        </p:sp>
        <p:sp>
          <p:nvSpPr>
            <p:cNvPr id="73" name="Freeform 72"/>
            <p:cNvSpPr/>
            <p:nvPr/>
          </p:nvSpPr>
          <p:spPr>
            <a:xfrm>
              <a:off x="1619787" y="3316315"/>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87" name="Group 86"/>
            <p:cNvGrpSpPr/>
            <p:nvPr/>
          </p:nvGrpSpPr>
          <p:grpSpPr>
            <a:xfrm>
              <a:off x="1691650" y="3476294"/>
              <a:ext cx="1981294" cy="469070"/>
              <a:chOff x="4033795" y="2061675"/>
              <a:chExt cx="1981294" cy="469070"/>
            </a:xfrm>
          </p:grpSpPr>
          <p:sp>
            <p:nvSpPr>
              <p:cNvPr id="88" name="Text Placeholder 3"/>
              <p:cNvSpPr txBox="1"/>
              <p:nvPr/>
            </p:nvSpPr>
            <p:spPr>
              <a:xfrm>
                <a:off x="4399178"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89" name="Rectangle 88"/>
              <p:cNvSpPr/>
              <p:nvPr/>
            </p:nvSpPr>
            <p:spPr>
              <a:xfrm>
                <a:off x="4033795" y="2061675"/>
                <a:ext cx="307777" cy="430887"/>
              </a:xfrm>
              <a:prstGeom prst="rect">
                <a:avLst/>
              </a:prstGeom>
            </p:spPr>
            <p:txBody>
              <a:bodyPr wrap="none" lIns="0" tIns="0" rIns="0" bIns="0">
                <a:spAutoFit/>
              </a:bodyPr>
              <a:lstStyle/>
              <a:p>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grpSp>
        <p:nvGrpSpPr>
          <p:cNvPr id="119" name="Group 118"/>
          <p:cNvGrpSpPr/>
          <p:nvPr/>
        </p:nvGrpSpPr>
        <p:grpSpPr>
          <a:xfrm>
            <a:off x="5413449" y="1289407"/>
            <a:ext cx="2960613" cy="1214073"/>
            <a:chOff x="5413449" y="1289407"/>
            <a:chExt cx="2960613" cy="1214073"/>
          </a:xfrm>
        </p:grpSpPr>
        <p:sp>
          <p:nvSpPr>
            <p:cNvPr id="45" name="Freeform 44"/>
            <p:cNvSpPr/>
            <p:nvPr/>
          </p:nvSpPr>
          <p:spPr>
            <a:xfrm flipH="1">
              <a:off x="7524210" y="1289407"/>
              <a:ext cx="849852" cy="121407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lvl="0" algn="ctr" defTabSz="1022350">
                <a:lnSpc>
                  <a:spcPct val="90000"/>
                </a:lnSpc>
                <a:spcBef>
                  <a:spcPct val="0"/>
                </a:spcBef>
                <a:spcAft>
                  <a:spcPct val="35000"/>
                </a:spcAft>
              </a:pPr>
              <a:r>
                <a:rPr lang="en-US" sz="2300" b="1" kern="1200" dirty="0" smtClean="0"/>
                <a:t>04</a:t>
              </a:r>
              <a:endParaRPr lang="en-US" sz="2300" b="1" kern="1200" dirty="0"/>
            </a:p>
          </p:txBody>
        </p:sp>
        <p:sp>
          <p:nvSpPr>
            <p:cNvPr id="46" name="Freeform 45"/>
            <p:cNvSpPr/>
            <p:nvPr/>
          </p:nvSpPr>
          <p:spPr>
            <a:xfrm flipH="1">
              <a:off x="5413449" y="1289409"/>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3" rIns="52493" bIns="52494"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94" name="Group 93"/>
            <p:cNvGrpSpPr/>
            <p:nvPr/>
          </p:nvGrpSpPr>
          <p:grpSpPr>
            <a:xfrm>
              <a:off x="5473970" y="1441601"/>
              <a:ext cx="1978380" cy="469070"/>
              <a:chOff x="3998844" y="2061675"/>
              <a:chExt cx="1978380" cy="469070"/>
            </a:xfrm>
          </p:grpSpPr>
          <p:sp>
            <p:nvSpPr>
              <p:cNvPr id="95" name="Text Placeholder 3"/>
              <p:cNvSpPr txBox="1"/>
              <p:nvPr/>
            </p:nvSpPr>
            <p:spPr>
              <a:xfrm>
                <a:off x="3998844"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96" name="Rectangle 95"/>
              <p:cNvSpPr/>
              <p:nvPr/>
            </p:nvSpPr>
            <p:spPr>
              <a:xfrm>
                <a:off x="5669447" y="2061675"/>
                <a:ext cx="307777" cy="430887"/>
              </a:xfrm>
              <a:prstGeom prst="rect">
                <a:avLst/>
              </a:prstGeom>
            </p:spPr>
            <p:txBody>
              <a:bodyPr wrap="none" lIns="0" tIns="0" rIns="0" bIns="0">
                <a:spAutoFit/>
              </a:bodyPr>
              <a:lstStyle/>
              <a:p>
                <a:pPr algn="r"/>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grpSp>
        <p:nvGrpSpPr>
          <p:cNvPr id="120" name="Group 119"/>
          <p:cNvGrpSpPr/>
          <p:nvPr/>
        </p:nvGrpSpPr>
        <p:grpSpPr>
          <a:xfrm>
            <a:off x="5413449" y="2302862"/>
            <a:ext cx="2960613" cy="1214072"/>
            <a:chOff x="5413449" y="2302862"/>
            <a:chExt cx="2960613" cy="1214072"/>
          </a:xfrm>
        </p:grpSpPr>
        <p:sp>
          <p:nvSpPr>
            <p:cNvPr id="48" name="Freeform 47"/>
            <p:cNvSpPr/>
            <p:nvPr/>
          </p:nvSpPr>
          <p:spPr>
            <a:xfrm flipH="1">
              <a:off x="7524210" y="2302862"/>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lvl="0" algn="ctr" defTabSz="1022350">
                <a:lnSpc>
                  <a:spcPct val="90000"/>
                </a:lnSpc>
                <a:spcBef>
                  <a:spcPct val="0"/>
                </a:spcBef>
                <a:spcAft>
                  <a:spcPct val="35000"/>
                </a:spcAft>
              </a:pPr>
              <a:r>
                <a:rPr lang="en-US" sz="2300" b="1" kern="1200" dirty="0" smtClean="0"/>
                <a:t>05</a:t>
              </a:r>
              <a:endParaRPr lang="en-US" sz="2300" b="1" kern="1200" dirty="0"/>
            </a:p>
          </p:txBody>
        </p:sp>
        <p:sp>
          <p:nvSpPr>
            <p:cNvPr id="63" name="Freeform 62"/>
            <p:cNvSpPr/>
            <p:nvPr/>
          </p:nvSpPr>
          <p:spPr>
            <a:xfrm flipH="1">
              <a:off x="5413449" y="2302862"/>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97" name="Group 96"/>
            <p:cNvGrpSpPr/>
            <p:nvPr/>
          </p:nvGrpSpPr>
          <p:grpSpPr>
            <a:xfrm>
              <a:off x="5473970" y="2465297"/>
              <a:ext cx="1978380" cy="469070"/>
              <a:chOff x="3998844" y="2061675"/>
              <a:chExt cx="1978380" cy="469070"/>
            </a:xfrm>
          </p:grpSpPr>
          <p:sp>
            <p:nvSpPr>
              <p:cNvPr id="98" name="Text Placeholder 3"/>
              <p:cNvSpPr txBox="1"/>
              <p:nvPr/>
            </p:nvSpPr>
            <p:spPr>
              <a:xfrm>
                <a:off x="3998844"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99" name="Rectangle 98"/>
              <p:cNvSpPr/>
              <p:nvPr/>
            </p:nvSpPr>
            <p:spPr>
              <a:xfrm>
                <a:off x="5669447" y="2061675"/>
                <a:ext cx="307777" cy="430887"/>
              </a:xfrm>
              <a:prstGeom prst="rect">
                <a:avLst/>
              </a:prstGeom>
            </p:spPr>
            <p:txBody>
              <a:bodyPr wrap="none" lIns="0" tIns="0" rIns="0" bIns="0">
                <a:spAutoFit/>
              </a:bodyPr>
              <a:lstStyle/>
              <a:p>
                <a:pPr algn="r"/>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grpSp>
        <p:nvGrpSpPr>
          <p:cNvPr id="121" name="Group 120"/>
          <p:cNvGrpSpPr/>
          <p:nvPr/>
        </p:nvGrpSpPr>
        <p:grpSpPr>
          <a:xfrm>
            <a:off x="5413449" y="3316315"/>
            <a:ext cx="2960613" cy="1214073"/>
            <a:chOff x="5413449" y="3316315"/>
            <a:chExt cx="2960613" cy="1214073"/>
          </a:xfrm>
        </p:grpSpPr>
        <p:sp>
          <p:nvSpPr>
            <p:cNvPr id="64" name="Freeform 63"/>
            <p:cNvSpPr/>
            <p:nvPr/>
          </p:nvSpPr>
          <p:spPr>
            <a:xfrm flipH="1">
              <a:off x="7524210" y="3316316"/>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lvl="0" algn="ctr" defTabSz="1022350">
                <a:lnSpc>
                  <a:spcPct val="90000"/>
                </a:lnSpc>
                <a:spcBef>
                  <a:spcPct val="0"/>
                </a:spcBef>
                <a:spcAft>
                  <a:spcPct val="35000"/>
                </a:spcAft>
              </a:pPr>
              <a:r>
                <a:rPr lang="en-US" sz="2300" b="1" kern="1200" dirty="0" smtClean="0"/>
                <a:t>06</a:t>
              </a:r>
              <a:endParaRPr lang="en-US" sz="2300" b="1" kern="1200" dirty="0"/>
            </a:p>
          </p:txBody>
        </p:sp>
        <p:sp>
          <p:nvSpPr>
            <p:cNvPr id="65" name="Freeform 64"/>
            <p:cNvSpPr/>
            <p:nvPr/>
          </p:nvSpPr>
          <p:spPr>
            <a:xfrm flipH="1">
              <a:off x="5413449" y="3316315"/>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grpSp>
          <p:nvGrpSpPr>
            <p:cNvPr id="102" name="Group 101"/>
            <p:cNvGrpSpPr/>
            <p:nvPr/>
          </p:nvGrpSpPr>
          <p:grpSpPr>
            <a:xfrm>
              <a:off x="5473970" y="3463379"/>
              <a:ext cx="1978380" cy="469070"/>
              <a:chOff x="3998844" y="2061675"/>
              <a:chExt cx="1978380" cy="469070"/>
            </a:xfrm>
          </p:grpSpPr>
          <p:sp>
            <p:nvSpPr>
              <p:cNvPr id="105" name="Text Placeholder 3"/>
              <p:cNvSpPr txBox="1"/>
              <p:nvPr/>
            </p:nvSpPr>
            <p:spPr>
              <a:xfrm>
                <a:off x="3998844" y="2069080"/>
                <a:ext cx="1615911"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but the majority alteration in some form</a:t>
                </a:r>
                <a:endParaRPr lang="en-US" sz="1000" b="1" dirty="0" smtClean="0">
                  <a:solidFill>
                    <a:schemeClr val="tx1">
                      <a:lumMod val="65000"/>
                      <a:lumOff val="35000"/>
                    </a:schemeClr>
                  </a:solidFill>
                </a:endParaRPr>
              </a:p>
            </p:txBody>
          </p:sp>
          <p:sp>
            <p:nvSpPr>
              <p:cNvPr id="108" name="Rectangle 107"/>
              <p:cNvSpPr/>
              <p:nvPr/>
            </p:nvSpPr>
            <p:spPr>
              <a:xfrm>
                <a:off x="5669447" y="2061675"/>
                <a:ext cx="307777" cy="430887"/>
              </a:xfrm>
              <a:prstGeom prst="rect">
                <a:avLst/>
              </a:prstGeom>
            </p:spPr>
            <p:txBody>
              <a:bodyPr wrap="none" lIns="0" tIns="0" rIns="0" bIns="0">
                <a:spAutoFit/>
              </a:bodyPr>
              <a:lstStyle/>
              <a:p>
                <a:pPr algn="r"/>
                <a:r>
                  <a:rPr lang="en-US" sz="2800" dirty="0" smtClean="0">
                    <a:solidFill>
                      <a:schemeClr val="tx1">
                        <a:lumMod val="65000"/>
                        <a:lumOff val="35000"/>
                      </a:schemeClr>
                    </a:solidFill>
                    <a:latin typeface="FontAwesome" pitchFamily="2" charset="0"/>
                  </a:rPr>
                  <a:t></a:t>
                </a:r>
                <a:endParaRPr lang="en-US" sz="2800" dirty="0">
                  <a:solidFill>
                    <a:schemeClr val="tx1">
                      <a:lumMod val="65000"/>
                      <a:lumOff val="35000"/>
                    </a:schemeClr>
                  </a:solidFill>
                  <a:latin typeface="FontAwesome" pitchFamily="2" charset="0"/>
                </a:endParaRPr>
              </a:p>
            </p:txBody>
          </p:sp>
        </p:grpSp>
      </p:grpSp>
      <p:sp>
        <p:nvSpPr>
          <p:cNvPr id="112" name="Freeform 111"/>
          <p:cNvSpPr/>
          <p:nvPr/>
        </p:nvSpPr>
        <p:spPr>
          <a:xfrm>
            <a:off x="4160694" y="124678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2400" dirty="0" smtClean="0">
                <a:latin typeface="FontAwesome" pitchFamily="2" charset="0"/>
              </a:rPr>
              <a:t></a:t>
            </a:r>
            <a:endParaRPr lang="en-US" sz="2400" kern="1200" dirty="0"/>
          </a:p>
        </p:txBody>
      </p:sp>
      <p:sp>
        <p:nvSpPr>
          <p:cNvPr id="113" name="Freeform 112"/>
          <p:cNvSpPr/>
          <p:nvPr/>
        </p:nvSpPr>
        <p:spPr>
          <a:xfrm>
            <a:off x="4160694" y="2293470"/>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4000" dirty="0" smtClean="0">
                <a:solidFill>
                  <a:schemeClr val="bg1"/>
                </a:solidFill>
                <a:latin typeface="FontAwesome" pitchFamily="2" charset="0"/>
              </a:rPr>
              <a:t></a:t>
            </a:r>
            <a:endParaRPr lang="en-US" sz="4000" kern="1200" dirty="0"/>
          </a:p>
        </p:txBody>
      </p:sp>
      <p:sp>
        <p:nvSpPr>
          <p:cNvPr id="114" name="Freeform 113"/>
          <p:cNvSpPr/>
          <p:nvPr/>
        </p:nvSpPr>
        <p:spPr>
          <a:xfrm>
            <a:off x="4160694" y="3340151"/>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dirty="0" smtClean="0">
                <a:solidFill>
                  <a:schemeClr val="bg1"/>
                </a:solidFill>
                <a:latin typeface="FontAwesome" pitchFamily="2" charset="0"/>
              </a:rPr>
              <a:t></a:t>
            </a:r>
            <a:endParaRPr lang="en-US" kern="1200" dirty="0">
              <a:solidFill>
                <a:schemeClr val="bg1"/>
              </a:solidFill>
            </a:endParaRPr>
          </a:p>
        </p:txBody>
      </p:sp>
      <p:sp>
        <p:nvSpPr>
          <p:cNvPr id="43" name="Slide Number Placeholder 4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p:cTn id="17" dur="500" fill="hold"/>
                                        <p:tgtEl>
                                          <p:spTgt spid="114"/>
                                        </p:tgtEl>
                                        <p:attrNameLst>
                                          <p:attrName>ppt_w</p:attrName>
                                        </p:attrNameLst>
                                      </p:cBhvr>
                                      <p:tavLst>
                                        <p:tav tm="0">
                                          <p:val>
                                            <p:fltVal val="0"/>
                                          </p:val>
                                        </p:tav>
                                        <p:tav tm="100000">
                                          <p:val>
                                            <p:strVal val="#ppt_w"/>
                                          </p:val>
                                        </p:tav>
                                      </p:tavLst>
                                    </p:anim>
                                    <p:anim calcmode="lin" valueType="num">
                                      <p:cBhvr>
                                        <p:cTn id="18" dur="500" fill="hold"/>
                                        <p:tgtEl>
                                          <p:spTgt spid="11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additive="base">
                                        <p:cTn id="22" dur="500" fill="hold"/>
                                        <p:tgtEl>
                                          <p:spTgt spid="115"/>
                                        </p:tgtEl>
                                        <p:attrNameLst>
                                          <p:attrName>ppt_x</p:attrName>
                                        </p:attrNameLst>
                                      </p:cBhvr>
                                      <p:tavLst>
                                        <p:tav tm="0">
                                          <p:val>
                                            <p:strVal val="#ppt_x"/>
                                          </p:val>
                                        </p:tav>
                                        <p:tav tm="100000">
                                          <p:val>
                                            <p:strVal val="#ppt_x"/>
                                          </p:val>
                                        </p:tav>
                                      </p:tavLst>
                                    </p:anim>
                                    <p:anim calcmode="lin" valueType="num">
                                      <p:cBhvr additive="base">
                                        <p:cTn id="23" dur="500" fill="hold"/>
                                        <p:tgtEl>
                                          <p:spTgt spid="1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fill="hold"/>
                                        <p:tgtEl>
                                          <p:spTgt spid="116"/>
                                        </p:tgtEl>
                                        <p:attrNameLst>
                                          <p:attrName>ppt_x</p:attrName>
                                        </p:attrNameLst>
                                      </p:cBhvr>
                                      <p:tavLst>
                                        <p:tav tm="0">
                                          <p:val>
                                            <p:strVal val="#ppt_x"/>
                                          </p:val>
                                        </p:tav>
                                        <p:tav tm="100000">
                                          <p:val>
                                            <p:strVal val="#ppt_x"/>
                                          </p:val>
                                        </p:tav>
                                      </p:tavLst>
                                    </p:anim>
                                    <p:anim calcmode="lin" valueType="num">
                                      <p:cBhvr additive="base">
                                        <p:cTn id="28" dur="500" fill="hold"/>
                                        <p:tgtEl>
                                          <p:spTgt spid="11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additive="base">
                                        <p:cTn id="32" dur="500" fill="hold"/>
                                        <p:tgtEl>
                                          <p:spTgt spid="117"/>
                                        </p:tgtEl>
                                        <p:attrNameLst>
                                          <p:attrName>ppt_x</p:attrName>
                                        </p:attrNameLst>
                                      </p:cBhvr>
                                      <p:tavLst>
                                        <p:tav tm="0">
                                          <p:val>
                                            <p:strVal val="#ppt_x"/>
                                          </p:val>
                                        </p:tav>
                                        <p:tav tm="100000">
                                          <p:val>
                                            <p:strVal val="#ppt_x"/>
                                          </p:val>
                                        </p:tav>
                                      </p:tavLst>
                                    </p:anim>
                                    <p:anim calcmode="lin" valueType="num">
                                      <p:cBhvr additive="base">
                                        <p:cTn id="33" dur="500" fill="hold"/>
                                        <p:tgtEl>
                                          <p:spTgt spid="11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additive="base">
                                        <p:cTn id="37" dur="500" fill="hold"/>
                                        <p:tgtEl>
                                          <p:spTgt spid="119"/>
                                        </p:tgtEl>
                                        <p:attrNameLst>
                                          <p:attrName>ppt_x</p:attrName>
                                        </p:attrNameLst>
                                      </p:cBhvr>
                                      <p:tavLst>
                                        <p:tav tm="0">
                                          <p:val>
                                            <p:strVal val="#ppt_x"/>
                                          </p:val>
                                        </p:tav>
                                        <p:tav tm="100000">
                                          <p:val>
                                            <p:strVal val="#ppt_x"/>
                                          </p:val>
                                        </p:tav>
                                      </p:tavLst>
                                    </p:anim>
                                    <p:anim calcmode="lin" valueType="num">
                                      <p:cBhvr additive="base">
                                        <p:cTn id="38" dur="500" fill="hold"/>
                                        <p:tgtEl>
                                          <p:spTgt spid="11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accel="50000" decel="50000" fill="hold" nodeType="afterEffect">
                                  <p:stCondLst>
                                    <p:cond delay="0"/>
                                  </p:stCondLst>
                                  <p:childTnLst>
                                    <p:set>
                                      <p:cBhvr>
                                        <p:cTn id="41" dur="1" fill="hold">
                                          <p:stCondLst>
                                            <p:cond delay="0"/>
                                          </p:stCondLst>
                                        </p:cTn>
                                        <p:tgtEl>
                                          <p:spTgt spid="120"/>
                                        </p:tgtEl>
                                        <p:attrNameLst>
                                          <p:attrName>style.visibility</p:attrName>
                                        </p:attrNameLst>
                                      </p:cBhvr>
                                      <p:to>
                                        <p:strVal val="visible"/>
                                      </p:to>
                                    </p:set>
                                    <p:anim calcmode="lin" valueType="num">
                                      <p:cBhvr additive="base">
                                        <p:cTn id="42" dur="500" fill="hold"/>
                                        <p:tgtEl>
                                          <p:spTgt spid="120"/>
                                        </p:tgtEl>
                                        <p:attrNameLst>
                                          <p:attrName>ppt_x</p:attrName>
                                        </p:attrNameLst>
                                      </p:cBhvr>
                                      <p:tavLst>
                                        <p:tav tm="0">
                                          <p:val>
                                            <p:strVal val="#ppt_x"/>
                                          </p:val>
                                        </p:tav>
                                        <p:tav tm="100000">
                                          <p:val>
                                            <p:strVal val="#ppt_x"/>
                                          </p:val>
                                        </p:tav>
                                      </p:tavLst>
                                    </p:anim>
                                    <p:anim calcmode="lin" valueType="num">
                                      <p:cBhvr additive="base">
                                        <p:cTn id="43" dur="500" fill="hold"/>
                                        <p:tgtEl>
                                          <p:spTgt spid="12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accel="50000" decel="50000" fill="hold" nodeType="after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additive="base">
                                        <p:cTn id="47" dur="500" fill="hold"/>
                                        <p:tgtEl>
                                          <p:spTgt spid="121"/>
                                        </p:tgtEl>
                                        <p:attrNameLst>
                                          <p:attrName>ppt_x</p:attrName>
                                        </p:attrNameLst>
                                      </p:cBhvr>
                                      <p:tavLst>
                                        <p:tav tm="0">
                                          <p:val>
                                            <p:strVal val="#ppt_x"/>
                                          </p:val>
                                        </p:tav>
                                        <p:tav tm="100000">
                                          <p:val>
                                            <p:strVal val="#ppt_x"/>
                                          </p:val>
                                        </p:tav>
                                      </p:tavLst>
                                    </p:anim>
                                    <p:anim calcmode="lin" valueType="num">
                                      <p:cBhvr additive="base">
                                        <p:cTn id="48"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Basic Blocks Lists</a:t>
            </a:r>
            <a:endParaRPr lang="en-US" dirty="0" smtClean="0"/>
          </a:p>
        </p:txBody>
      </p:sp>
      <p:sp>
        <p:nvSpPr>
          <p:cNvPr id="37" name="Text Placeholder 36"/>
          <p:cNvSpPr>
            <a:spLocks noGrp="1"/>
          </p:cNvSpPr>
          <p:nvPr>
            <p:ph type="body" sz="half" idx="2"/>
          </p:nvPr>
        </p:nvSpPr>
        <p:spPr/>
        <p:txBody>
          <a:bodyPr/>
          <a:lstStyle/>
          <a:p>
            <a:r>
              <a:rPr lang="en-US" dirty="0" smtClean="0"/>
              <a:t>Basic Blocks Lists</a:t>
            </a:r>
            <a:endParaRPr lang="en-US" dirty="0" smtClean="0">
              <a:solidFill>
                <a:schemeClr val="bg1">
                  <a:lumMod val="65000"/>
                </a:schemeClr>
              </a:solidFill>
            </a:endParaRPr>
          </a:p>
        </p:txBody>
      </p:sp>
      <p:sp>
        <p:nvSpPr>
          <p:cNvPr id="33" name="Rectangle 32"/>
          <p:cNvSpPr/>
          <p:nvPr/>
        </p:nvSpPr>
        <p:spPr>
          <a:xfrm>
            <a:off x="2925667" y="1027813"/>
            <a:ext cx="1785817" cy="17858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FontAwesome" pitchFamily="2" charset="0"/>
              </a:rPr>
              <a:t></a:t>
            </a:r>
            <a:endParaRPr lang="en-US" sz="4000" dirty="0"/>
          </a:p>
        </p:txBody>
      </p:sp>
      <p:sp>
        <p:nvSpPr>
          <p:cNvPr id="34" name="Rectangle 33"/>
          <p:cNvSpPr/>
          <p:nvPr/>
        </p:nvSpPr>
        <p:spPr>
          <a:xfrm>
            <a:off x="4835766" y="2917392"/>
            <a:ext cx="1382568" cy="1382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FontAwesome" pitchFamily="2" charset="0"/>
              </a:rPr>
              <a:t></a:t>
            </a:r>
            <a:endParaRPr lang="en-US" dirty="0"/>
          </a:p>
        </p:txBody>
      </p:sp>
      <p:sp>
        <p:nvSpPr>
          <p:cNvPr id="35" name="Rectangle 34"/>
          <p:cNvSpPr/>
          <p:nvPr/>
        </p:nvSpPr>
        <p:spPr>
          <a:xfrm>
            <a:off x="4835766" y="1581971"/>
            <a:ext cx="1231659" cy="1231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dirty="0"/>
          </a:p>
        </p:txBody>
      </p:sp>
      <p:sp>
        <p:nvSpPr>
          <p:cNvPr id="38" name="Rectangle 37"/>
          <p:cNvSpPr/>
          <p:nvPr/>
        </p:nvSpPr>
        <p:spPr>
          <a:xfrm>
            <a:off x="3486151" y="2904474"/>
            <a:ext cx="1225334" cy="1225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latin typeface="FontAwesome" pitchFamily="2" charset="0"/>
              </a:rPr>
              <a:t></a:t>
            </a:r>
            <a:endParaRPr lang="en-US" dirty="0"/>
          </a:p>
        </p:txBody>
      </p:sp>
      <p:grpSp>
        <p:nvGrpSpPr>
          <p:cNvPr id="66" name="Group 65"/>
          <p:cNvGrpSpPr/>
          <p:nvPr/>
        </p:nvGrpSpPr>
        <p:grpSpPr>
          <a:xfrm>
            <a:off x="4134957" y="2225651"/>
            <a:ext cx="1267354" cy="1267354"/>
            <a:chOff x="4134957" y="2225651"/>
            <a:chExt cx="1267354" cy="1267354"/>
          </a:xfrm>
        </p:grpSpPr>
        <p:sp>
          <p:nvSpPr>
            <p:cNvPr id="40" name="Frame 39"/>
            <p:cNvSpPr/>
            <p:nvPr/>
          </p:nvSpPr>
          <p:spPr>
            <a:xfrm>
              <a:off x="4134957" y="2225651"/>
              <a:ext cx="1267354" cy="1267354"/>
            </a:xfrm>
            <a:prstGeom prst="frame">
              <a:avLst>
                <a:gd name="adj1" fmla="val 20016"/>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4376473" y="2467167"/>
              <a:ext cx="784322" cy="784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65000"/>
                    </a:schemeClr>
                  </a:solidFill>
                  <a:latin typeface="FontAwesome" pitchFamily="2" charset="0"/>
                </a:rPr>
                <a:t></a:t>
              </a:r>
              <a:endParaRPr lang="en-US" sz="3200" dirty="0">
                <a:solidFill>
                  <a:schemeClr val="bg1">
                    <a:lumMod val="65000"/>
                  </a:schemeClr>
                </a:solidFill>
              </a:endParaRPr>
            </a:p>
          </p:txBody>
        </p:sp>
      </p:grpSp>
      <p:sp>
        <p:nvSpPr>
          <p:cNvPr id="61" name="TextBox 60"/>
          <p:cNvSpPr txBox="1"/>
          <p:nvPr/>
        </p:nvSpPr>
        <p:spPr>
          <a:xfrm>
            <a:off x="539510" y="1212835"/>
            <a:ext cx="2328550" cy="1415772"/>
          </a:xfrm>
          <a:prstGeom prst="rect">
            <a:avLst/>
          </a:prstGeom>
          <a:noFill/>
        </p:spPr>
        <p:txBody>
          <a:bodyPr wrap="square" rtlCol="0">
            <a:spAutoFit/>
          </a:bodyPr>
          <a:lstStyle/>
          <a:p>
            <a:pPr algn="r"/>
            <a:r>
              <a:rPr lang="en-US" sz="1600" b="1" dirty="0" smtClean="0">
                <a:solidFill>
                  <a:schemeClr val="tx2">
                    <a:lumMod val="75000"/>
                  </a:schemeClr>
                </a:solidFill>
              </a:rPr>
              <a:t>KEYWORD</a:t>
            </a:r>
            <a:endParaRPr lang="en-US" sz="1600" dirty="0" smtClean="0">
              <a:solidFill>
                <a:schemeClr val="tx2">
                  <a:lumMod val="75000"/>
                </a:schemeClr>
              </a:solidFill>
            </a:endParaRPr>
          </a:p>
          <a:p>
            <a:pPr algn="r"/>
            <a:r>
              <a:rPr lang="en-US" sz="1000" b="1" dirty="0" smtClean="0">
                <a:solidFill>
                  <a:schemeClr val="tx1">
                    <a:lumMod val="65000"/>
                    <a:lumOff val="35000"/>
                  </a:schemeClr>
                </a:solidFill>
              </a:rPr>
              <a:t>There are many variations of passages </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of Lorem Ipsum available, but the</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have suffered alteration in some</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 form, by injected humour, or randomized words which</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 don't look even</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believable</a:t>
            </a:r>
            <a:endParaRPr lang="en-US" sz="1000" b="1" dirty="0" smtClean="0">
              <a:solidFill>
                <a:schemeClr val="tx1">
                  <a:lumMod val="65000"/>
                  <a:lumOff val="35000"/>
                </a:schemeClr>
              </a:solidFill>
            </a:endParaRPr>
          </a:p>
        </p:txBody>
      </p:sp>
      <p:sp>
        <p:nvSpPr>
          <p:cNvPr id="62" name="TextBox 61"/>
          <p:cNvSpPr txBox="1"/>
          <p:nvPr/>
        </p:nvSpPr>
        <p:spPr>
          <a:xfrm>
            <a:off x="1091310" y="2886199"/>
            <a:ext cx="2328550" cy="1261884"/>
          </a:xfrm>
          <a:prstGeom prst="rect">
            <a:avLst/>
          </a:prstGeom>
          <a:noFill/>
        </p:spPr>
        <p:txBody>
          <a:bodyPr wrap="square" rtlCol="0">
            <a:spAutoFit/>
          </a:bodyPr>
          <a:lstStyle/>
          <a:p>
            <a:pPr algn="r"/>
            <a:r>
              <a:rPr lang="en-US" sz="1600" b="1" dirty="0" smtClean="0">
                <a:solidFill>
                  <a:schemeClr val="bg2"/>
                </a:solidFill>
              </a:rPr>
              <a:t>KEYWORD</a:t>
            </a:r>
            <a:endParaRPr lang="en-US" sz="1600" dirty="0" smtClean="0">
              <a:solidFill>
                <a:schemeClr val="bg2"/>
              </a:solidFill>
            </a:endParaRPr>
          </a:p>
          <a:p>
            <a:pPr algn="r"/>
            <a:r>
              <a:rPr lang="en-US" sz="1000" b="1" dirty="0" smtClean="0">
                <a:solidFill>
                  <a:schemeClr val="tx1">
                    <a:lumMod val="65000"/>
                    <a:lumOff val="35000"/>
                  </a:schemeClr>
                </a:solidFill>
              </a:rPr>
              <a:t>There are many variations of passages </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of Lorem Ipsum available, but the</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have suffered alteration in some</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 form, by injected humour, or randomized words which</a:t>
            </a: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 don't look even</a:t>
            </a:r>
            <a:endParaRPr lang="en-US" sz="1000" b="1" dirty="0" smtClean="0">
              <a:solidFill>
                <a:schemeClr val="tx1">
                  <a:lumMod val="65000"/>
                  <a:lumOff val="35000"/>
                </a:schemeClr>
              </a:solidFill>
            </a:endParaRPr>
          </a:p>
        </p:txBody>
      </p:sp>
      <p:sp>
        <p:nvSpPr>
          <p:cNvPr id="64" name="TextBox 63"/>
          <p:cNvSpPr txBox="1"/>
          <p:nvPr/>
        </p:nvSpPr>
        <p:spPr>
          <a:xfrm>
            <a:off x="6275940" y="2977734"/>
            <a:ext cx="2328550" cy="1261884"/>
          </a:xfrm>
          <a:prstGeom prst="rect">
            <a:avLst/>
          </a:prstGeom>
          <a:noFill/>
        </p:spPr>
        <p:txBody>
          <a:bodyPr wrap="square" rtlCol="0">
            <a:spAutoFit/>
          </a:bodyPr>
          <a:lstStyle/>
          <a:p>
            <a:r>
              <a:rPr lang="en-US" sz="1600" b="1" dirty="0" smtClean="0">
                <a:solidFill>
                  <a:schemeClr val="accent3"/>
                </a:solidFill>
              </a:rPr>
              <a:t>KEYWORD</a:t>
            </a:r>
            <a:endParaRPr lang="en-US" sz="1600" dirty="0" smtClean="0">
              <a:solidFill>
                <a:schemeClr val="accent3"/>
              </a:solidFill>
            </a:endParaRPr>
          </a:p>
          <a:p>
            <a:r>
              <a:rPr lang="en-US" sz="1000" b="1" dirty="0" smtClean="0">
                <a:solidFill>
                  <a:schemeClr val="tx1">
                    <a:lumMod val="65000"/>
                    <a:lumOff val="35000"/>
                  </a:schemeClr>
                </a:solidFill>
              </a:rPr>
              <a:t>There are many variations of passages </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of Lorem Ipsum available, but the</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have suffered alteration in some</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form, by injected humour, or randomized words which</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don't look even</a:t>
            </a:r>
            <a:endParaRPr lang="en-US" sz="1000" b="1" dirty="0" smtClean="0">
              <a:solidFill>
                <a:schemeClr val="tx1">
                  <a:lumMod val="65000"/>
                  <a:lumOff val="35000"/>
                </a:schemeClr>
              </a:solidFill>
            </a:endParaRPr>
          </a:p>
        </p:txBody>
      </p:sp>
      <p:sp>
        <p:nvSpPr>
          <p:cNvPr id="65" name="TextBox 64"/>
          <p:cNvSpPr txBox="1"/>
          <p:nvPr/>
        </p:nvSpPr>
        <p:spPr>
          <a:xfrm>
            <a:off x="6127389" y="1643802"/>
            <a:ext cx="2328550" cy="1107996"/>
          </a:xfrm>
          <a:prstGeom prst="rect">
            <a:avLst/>
          </a:prstGeom>
          <a:noFill/>
        </p:spPr>
        <p:txBody>
          <a:bodyPr wrap="square" rtlCol="0">
            <a:spAutoFit/>
          </a:bodyPr>
          <a:lstStyle/>
          <a:p>
            <a:r>
              <a:rPr lang="en-US" sz="1600" b="1" dirty="0" smtClean="0">
                <a:solidFill>
                  <a:schemeClr val="accent1"/>
                </a:solidFill>
              </a:rPr>
              <a:t>KEYWORD</a:t>
            </a:r>
            <a:endParaRPr lang="en-US" sz="1600" dirty="0" smtClean="0">
              <a:solidFill>
                <a:schemeClr val="accent1"/>
              </a:solidFill>
            </a:endParaRPr>
          </a:p>
          <a:p>
            <a:r>
              <a:rPr lang="en-US" sz="1000" b="1" dirty="0" smtClean="0">
                <a:solidFill>
                  <a:schemeClr val="tx1">
                    <a:lumMod val="65000"/>
                    <a:lumOff val="35000"/>
                  </a:schemeClr>
                </a:solidFill>
              </a:rPr>
              <a:t>There are many variations of passages </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of Lorem Ipsum available, but the</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have suffered alteration in some</a:t>
            </a:r>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form, by injected humour, or randomized words which</a:t>
            </a:r>
            <a:endParaRPr lang="en-US" sz="1000" b="1" dirty="0" smtClean="0">
              <a:solidFill>
                <a:schemeClr val="tx1">
                  <a:lumMod val="65000"/>
                  <a:lumOff val="35000"/>
                </a:schemeClr>
              </a:solidFill>
            </a:endParaRPr>
          </a:p>
        </p:txBody>
      </p:sp>
      <p:sp>
        <p:nvSpPr>
          <p:cNvPr id="67" name="Slide Number Placeholder 6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1+#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0-#ppt_w/2"/>
                                          </p:val>
                                        </p:tav>
                                        <p:tav tm="100000">
                                          <p:val>
                                            <p:strVal val="#ppt_x"/>
                                          </p:val>
                                        </p:tav>
                                      </p:tavLst>
                                    </p:anim>
                                    <p:anim calcmode="lin" valueType="num">
                                      <p:cBhvr additive="base">
                                        <p:cTn id="33" dur="500" fill="hold"/>
                                        <p:tgtEl>
                                          <p:spTgt spid="6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1+#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 name="Text Placeholder 3"/>
          <p:cNvSpPr txBox="1"/>
          <p:nvPr/>
        </p:nvSpPr>
        <p:spPr>
          <a:xfrm>
            <a:off x="2152506" y="3094626"/>
            <a:ext cx="149801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a:t>
            </a:r>
            <a:endParaRPr lang="en-US" sz="1000" dirty="0">
              <a:solidFill>
                <a:schemeClr val="tx1">
                  <a:lumMod val="65000"/>
                  <a:lumOff val="35000"/>
                </a:schemeClr>
              </a:solidFill>
            </a:endParaRPr>
          </a:p>
        </p:txBody>
      </p:sp>
      <p:sp>
        <p:nvSpPr>
          <p:cNvPr id="254" name="Text Placeholder 3"/>
          <p:cNvSpPr txBox="1"/>
          <p:nvPr/>
        </p:nvSpPr>
        <p:spPr>
          <a:xfrm>
            <a:off x="5447992" y="3094626"/>
            <a:ext cx="149801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a:t>
            </a:r>
            <a:endParaRPr lang="en-US" sz="1000" b="1" dirty="0" smtClean="0">
              <a:solidFill>
                <a:schemeClr val="tx1">
                  <a:lumMod val="50000"/>
                  <a:lumOff val="50000"/>
                </a:schemeClr>
              </a:solidFill>
            </a:endParaRPr>
          </a:p>
          <a:p>
            <a:pPr lvl="0" algn="r" defTabSz="914400">
              <a:spcBef>
                <a:spcPct val="20000"/>
              </a:spcBef>
              <a:defRPr/>
            </a:pPr>
            <a:r>
              <a:rPr lang="en-US" sz="1000" b="1" dirty="0" smtClean="0">
                <a:solidFill>
                  <a:schemeClr val="tx1">
                    <a:lumMod val="50000"/>
                    <a:lumOff val="50000"/>
                  </a:schemeClr>
                </a:solidFill>
              </a:rPr>
              <a:t> suffered alteration</a:t>
            </a:r>
            <a:endParaRPr lang="en-US" sz="1000" dirty="0">
              <a:solidFill>
                <a:schemeClr val="tx1">
                  <a:lumMod val="65000"/>
                  <a:lumOff val="35000"/>
                </a:schemeClr>
              </a:solidFill>
            </a:endParaRPr>
          </a:p>
        </p:txBody>
      </p:sp>
      <p:sp>
        <p:nvSpPr>
          <p:cNvPr id="256" name="Text Placeholder 3"/>
          <p:cNvSpPr txBox="1"/>
          <p:nvPr/>
        </p:nvSpPr>
        <p:spPr>
          <a:xfrm>
            <a:off x="5938318" y="1213452"/>
            <a:ext cx="149801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a:t>
            </a:r>
            <a:endParaRPr lang="en-US" sz="1000" dirty="0">
              <a:solidFill>
                <a:schemeClr val="tx1">
                  <a:lumMod val="65000"/>
                  <a:lumOff val="35000"/>
                </a:schemeClr>
              </a:solidFill>
            </a:endParaRPr>
          </a:p>
        </p:txBody>
      </p:sp>
      <p:cxnSp>
        <p:nvCxnSpPr>
          <p:cNvPr id="213" name="Straight Connector 212"/>
          <p:cNvCxnSpPr>
            <a:endCxn id="209" idx="6"/>
          </p:cNvCxnSpPr>
          <p:nvPr/>
        </p:nvCxnSpPr>
        <p:spPr>
          <a:xfrm flipH="1">
            <a:off x="3273537" y="2258064"/>
            <a:ext cx="411086"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Title 35"/>
          <p:cNvSpPr>
            <a:spLocks noGrp="1"/>
          </p:cNvSpPr>
          <p:nvPr>
            <p:ph type="title"/>
          </p:nvPr>
        </p:nvSpPr>
        <p:spPr/>
        <p:txBody>
          <a:bodyPr/>
          <a:lstStyle/>
          <a:p>
            <a:r>
              <a:rPr lang="en-US" dirty="0" smtClean="0"/>
              <a:t>Integrated Blocks Infographic</a:t>
            </a:r>
            <a:endParaRPr lang="en-US" dirty="0" smtClean="0"/>
          </a:p>
        </p:txBody>
      </p:sp>
      <p:sp>
        <p:nvSpPr>
          <p:cNvPr id="37" name="Text Placeholder 36"/>
          <p:cNvSpPr>
            <a:spLocks noGrp="1"/>
          </p:cNvSpPr>
          <p:nvPr>
            <p:ph type="body" sz="half" idx="2"/>
          </p:nvPr>
        </p:nvSpPr>
        <p:spPr/>
        <p:txBody>
          <a:bodyPr/>
          <a:lstStyle/>
          <a:p>
            <a:r>
              <a:rPr lang="en-US" dirty="0" smtClean="0"/>
              <a:t>Integrated Blocks Infographic</a:t>
            </a:r>
            <a:endParaRPr lang="en-US" dirty="0" smtClean="0">
              <a:solidFill>
                <a:schemeClr val="bg1">
                  <a:lumMod val="65000"/>
                </a:schemeClr>
              </a:solidFill>
            </a:endParaRPr>
          </a:p>
        </p:txBody>
      </p:sp>
      <p:sp>
        <p:nvSpPr>
          <p:cNvPr id="208" name="Freeform 130"/>
          <p:cNvSpPr>
            <a:spLocks noEditPoints="1"/>
          </p:cNvSpPr>
          <p:nvPr/>
        </p:nvSpPr>
        <p:spPr bwMode="auto">
          <a:xfrm>
            <a:off x="3784645" y="1500923"/>
            <a:ext cx="1572935" cy="1514282"/>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grpSp>
        <p:nvGrpSpPr>
          <p:cNvPr id="211" name="Group 210"/>
          <p:cNvGrpSpPr/>
          <p:nvPr/>
        </p:nvGrpSpPr>
        <p:grpSpPr>
          <a:xfrm>
            <a:off x="1979685" y="1611138"/>
            <a:ext cx="1293852" cy="1293852"/>
            <a:chOff x="2183615" y="1663567"/>
            <a:chExt cx="1293852" cy="1293852"/>
          </a:xfrm>
        </p:grpSpPr>
        <p:sp>
          <p:nvSpPr>
            <p:cNvPr id="196" name="Oval 195"/>
            <p:cNvSpPr/>
            <p:nvPr/>
          </p:nvSpPr>
          <p:spPr>
            <a:xfrm>
              <a:off x="2283175" y="1763127"/>
              <a:ext cx="1094733" cy="10947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latin typeface="FontAwesome" pitchFamily="2" charset="0"/>
                </a:rPr>
                <a:t></a:t>
              </a:r>
              <a:endParaRPr lang="en-US" sz="1400" dirty="0"/>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12" name="Group 211"/>
          <p:cNvGrpSpPr/>
          <p:nvPr/>
        </p:nvGrpSpPr>
        <p:grpSpPr>
          <a:xfrm>
            <a:off x="597117" y="1772411"/>
            <a:ext cx="971309" cy="971307"/>
            <a:chOff x="864537" y="1822859"/>
            <a:chExt cx="971309" cy="971307"/>
          </a:xfrm>
        </p:grpSpPr>
        <p:sp>
          <p:nvSpPr>
            <p:cNvPr id="190" name="Oval 189"/>
            <p:cNvSpPr/>
            <p:nvPr/>
          </p:nvSpPr>
          <p:spPr>
            <a:xfrm>
              <a:off x="932451" y="1890773"/>
              <a:ext cx="835480" cy="83547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1400" dirty="0"/>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15" name="Arc 214"/>
          <p:cNvSpPr/>
          <p:nvPr/>
        </p:nvSpPr>
        <p:spPr>
          <a:xfrm>
            <a:off x="3684622" y="1376379"/>
            <a:ext cx="1763370" cy="1763370"/>
          </a:xfrm>
          <a:prstGeom prst="arc">
            <a:avLst>
              <a:gd name="adj1" fmla="val 21578092"/>
              <a:gd name="adj2" fmla="val 16283076"/>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0" name="Straight Connector 219"/>
          <p:cNvCxnSpPr/>
          <p:nvPr/>
        </p:nvCxnSpPr>
        <p:spPr>
          <a:xfrm flipH="1">
            <a:off x="1568426" y="2258064"/>
            <a:ext cx="411086"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5447992" y="2258064"/>
            <a:ext cx="411086"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5859078" y="1611138"/>
            <a:ext cx="1293852" cy="1293852"/>
            <a:chOff x="2183615" y="1663567"/>
            <a:chExt cx="1293852" cy="1293852"/>
          </a:xfrm>
        </p:grpSpPr>
        <p:sp>
          <p:nvSpPr>
            <p:cNvPr id="223" name="Oval 222"/>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1400" dirty="0"/>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225" name="Straight Connector 224"/>
          <p:cNvCxnSpPr/>
          <p:nvPr/>
        </p:nvCxnSpPr>
        <p:spPr>
          <a:xfrm flipH="1">
            <a:off x="7152930" y="2258064"/>
            <a:ext cx="411086"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7564016" y="1772411"/>
            <a:ext cx="971309" cy="971307"/>
            <a:chOff x="864537" y="1822859"/>
            <a:chExt cx="971309" cy="971307"/>
          </a:xfrm>
        </p:grpSpPr>
        <p:sp>
          <p:nvSpPr>
            <p:cNvPr id="227" name="Oval 226"/>
            <p:cNvSpPr/>
            <p:nvPr/>
          </p:nvSpPr>
          <p:spPr>
            <a:xfrm>
              <a:off x="932451" y="1890773"/>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ontAwesome" pitchFamily="2" charset="0"/>
                </a:rPr>
                <a:t></a:t>
              </a:r>
              <a:endParaRPr lang="en-US" sz="1400" dirty="0"/>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cxnSp>
        <p:nvCxnSpPr>
          <p:cNvPr id="229" name="Straight Connector 228"/>
          <p:cNvCxnSpPr/>
          <p:nvPr/>
        </p:nvCxnSpPr>
        <p:spPr>
          <a:xfrm flipH="1">
            <a:off x="4587612" y="1378223"/>
            <a:ext cx="675672"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5283702" y="1073968"/>
            <a:ext cx="617526" cy="617522"/>
            <a:chOff x="864537" y="1822859"/>
            <a:chExt cx="971309" cy="971307"/>
          </a:xfrm>
        </p:grpSpPr>
        <p:sp>
          <p:nvSpPr>
            <p:cNvPr id="234" name="Oval 233"/>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02</a:t>
              </a:r>
              <a:endParaRPr lang="en-US" sz="1400" b="1" dirty="0">
                <a:solidFill>
                  <a:schemeClr val="bg1"/>
                </a:solidFill>
              </a:endParaRPr>
            </a:p>
          </p:txBody>
        </p:sp>
        <p:sp>
          <p:nvSpPr>
            <p:cNvPr id="235" name="Oval 234"/>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grpSp>
      <p:cxnSp>
        <p:nvCxnSpPr>
          <p:cNvPr id="239" name="Straight Connector 238"/>
          <p:cNvCxnSpPr/>
          <p:nvPr/>
        </p:nvCxnSpPr>
        <p:spPr>
          <a:xfrm>
            <a:off x="1753649" y="2274877"/>
            <a:ext cx="0" cy="661136"/>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1444886" y="2955142"/>
            <a:ext cx="617526" cy="617522"/>
            <a:chOff x="864537" y="1822859"/>
            <a:chExt cx="971309" cy="971307"/>
          </a:xfrm>
        </p:grpSpPr>
        <p:sp>
          <p:nvSpPr>
            <p:cNvPr id="242" name="Oval 241"/>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01</a:t>
              </a:r>
              <a:endParaRPr lang="en-US" sz="1400" b="1" dirty="0">
                <a:solidFill>
                  <a:schemeClr val="bg1"/>
                </a:solidFill>
              </a:endParaRPr>
            </a:p>
          </p:txBody>
        </p:sp>
        <p:sp>
          <p:nvSpPr>
            <p:cNvPr id="243" name="Oval 242"/>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grpSp>
      <p:cxnSp>
        <p:nvCxnSpPr>
          <p:cNvPr id="248" name="Straight Connector 247"/>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353647" y="2274877"/>
            <a:ext cx="0" cy="661136"/>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7044884" y="2955142"/>
            <a:ext cx="617526" cy="617522"/>
            <a:chOff x="864537" y="1822859"/>
            <a:chExt cx="971309" cy="971307"/>
          </a:xfrm>
        </p:grpSpPr>
        <p:sp>
          <p:nvSpPr>
            <p:cNvPr id="251" name="Oval 250"/>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03</a:t>
              </a:r>
              <a:endParaRPr lang="en-US" sz="1400" b="1" dirty="0">
                <a:solidFill>
                  <a:schemeClr val="bg1"/>
                </a:solidFill>
              </a:endParaRPr>
            </a:p>
          </p:txBody>
        </p:sp>
        <p:sp>
          <p:nvSpPr>
            <p:cNvPr id="252" name="Oval 251"/>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grpSp>
      <p:sp>
        <p:nvSpPr>
          <p:cNvPr id="257" name="TextBox 256"/>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sp>
        <p:nvSpPr>
          <p:cNvPr id="258" name="Slide Number Placeholder 25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strips(downRight)">
                                      <p:cBhvr>
                                        <p:cTn id="12" dur="500"/>
                                        <p:tgtEl>
                                          <p:spTgt spid="215"/>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strips(downLeft)">
                                      <p:cBhvr>
                                        <p:cTn id="16" dur="500"/>
                                        <p:tgtEl>
                                          <p:spTgt spid="213"/>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1"/>
                                        </p:tgtEl>
                                        <p:attrNameLst>
                                          <p:attrName>style.visibility</p:attrName>
                                        </p:attrNameLst>
                                      </p:cBhvr>
                                      <p:to>
                                        <p:strVal val="visible"/>
                                      </p:to>
                                    </p:set>
                                    <p:anim calcmode="lin" valueType="num">
                                      <p:cBhvr>
                                        <p:cTn id="20" dur="500" fill="hold"/>
                                        <p:tgtEl>
                                          <p:spTgt spid="211"/>
                                        </p:tgtEl>
                                        <p:attrNameLst>
                                          <p:attrName>ppt_w</p:attrName>
                                        </p:attrNameLst>
                                      </p:cBhvr>
                                      <p:tavLst>
                                        <p:tav tm="0">
                                          <p:val>
                                            <p:fltVal val="0"/>
                                          </p:val>
                                        </p:tav>
                                        <p:tav tm="100000">
                                          <p:val>
                                            <p:strVal val="#ppt_w"/>
                                          </p:val>
                                        </p:tav>
                                      </p:tavLst>
                                    </p:anim>
                                    <p:anim calcmode="lin" valueType="num">
                                      <p:cBhvr>
                                        <p:cTn id="21" dur="500" fill="hold"/>
                                        <p:tgtEl>
                                          <p:spTgt spid="2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strips(upRight)">
                                      <p:cBhvr>
                                        <p:cTn id="25" dur="500"/>
                                        <p:tgtEl>
                                          <p:spTgt spid="221"/>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222"/>
                                        </p:tgtEl>
                                        <p:attrNameLst>
                                          <p:attrName>style.visibility</p:attrName>
                                        </p:attrNameLst>
                                      </p:cBhvr>
                                      <p:to>
                                        <p:strVal val="visible"/>
                                      </p:to>
                                    </p:set>
                                    <p:anim calcmode="lin" valueType="num">
                                      <p:cBhvr>
                                        <p:cTn id="29" dur="500" fill="hold"/>
                                        <p:tgtEl>
                                          <p:spTgt spid="222"/>
                                        </p:tgtEl>
                                        <p:attrNameLst>
                                          <p:attrName>ppt_w</p:attrName>
                                        </p:attrNameLst>
                                      </p:cBhvr>
                                      <p:tavLst>
                                        <p:tav tm="0">
                                          <p:val>
                                            <p:fltVal val="0"/>
                                          </p:val>
                                        </p:tav>
                                        <p:tav tm="100000">
                                          <p:val>
                                            <p:strVal val="#ppt_w"/>
                                          </p:val>
                                        </p:tav>
                                      </p:tavLst>
                                    </p:anim>
                                    <p:anim calcmode="lin" valueType="num">
                                      <p:cBhvr>
                                        <p:cTn id="30" dur="500" fill="hold"/>
                                        <p:tgtEl>
                                          <p:spTgt spid="222"/>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strips(downLeft)">
                                      <p:cBhvr>
                                        <p:cTn id="34" dur="500"/>
                                        <p:tgtEl>
                                          <p:spTgt spid="220"/>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12"/>
                                        </p:tgtEl>
                                        <p:attrNameLst>
                                          <p:attrName>style.visibility</p:attrName>
                                        </p:attrNameLst>
                                      </p:cBhvr>
                                      <p:to>
                                        <p:strVal val="visible"/>
                                      </p:to>
                                    </p:set>
                                    <p:anim calcmode="lin" valueType="num">
                                      <p:cBhvr>
                                        <p:cTn id="38" dur="500" fill="hold"/>
                                        <p:tgtEl>
                                          <p:spTgt spid="212"/>
                                        </p:tgtEl>
                                        <p:attrNameLst>
                                          <p:attrName>ppt_w</p:attrName>
                                        </p:attrNameLst>
                                      </p:cBhvr>
                                      <p:tavLst>
                                        <p:tav tm="0">
                                          <p:val>
                                            <p:fltVal val="0"/>
                                          </p:val>
                                        </p:tav>
                                        <p:tav tm="100000">
                                          <p:val>
                                            <p:strVal val="#ppt_w"/>
                                          </p:val>
                                        </p:tav>
                                      </p:tavLst>
                                    </p:anim>
                                    <p:anim calcmode="lin" valueType="num">
                                      <p:cBhvr>
                                        <p:cTn id="39" dur="500" fill="hold"/>
                                        <p:tgtEl>
                                          <p:spTgt spid="212"/>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25"/>
                                        </p:tgtEl>
                                        <p:attrNameLst>
                                          <p:attrName>style.visibility</p:attrName>
                                        </p:attrNameLst>
                                      </p:cBhvr>
                                      <p:to>
                                        <p:strVal val="visible"/>
                                      </p:to>
                                    </p:set>
                                    <p:animEffect transition="in" filter="strips(upRight)">
                                      <p:cBhvr>
                                        <p:cTn id="43" dur="500"/>
                                        <p:tgtEl>
                                          <p:spTgt spid="225"/>
                                        </p:tgtEl>
                                      </p:cBhvr>
                                    </p:animEffect>
                                  </p:childTnLst>
                                </p:cTn>
                              </p:par>
                            </p:childTnLst>
                          </p:cTn>
                        </p:par>
                        <p:par>
                          <p:cTn id="44" fill="hold">
                            <p:stCondLst>
                              <p:cond delay="4500"/>
                            </p:stCondLst>
                            <p:childTnLst>
                              <p:par>
                                <p:cTn id="45" presetID="23" presetClass="entr" presetSubtype="16" fill="hold" nodeType="afterEffect">
                                  <p:stCondLst>
                                    <p:cond delay="0"/>
                                  </p:stCondLst>
                                  <p:childTnLst>
                                    <p:set>
                                      <p:cBhvr>
                                        <p:cTn id="46" dur="1" fill="hold">
                                          <p:stCondLst>
                                            <p:cond delay="0"/>
                                          </p:stCondLst>
                                        </p:cTn>
                                        <p:tgtEl>
                                          <p:spTgt spid="226"/>
                                        </p:tgtEl>
                                        <p:attrNameLst>
                                          <p:attrName>style.visibility</p:attrName>
                                        </p:attrNameLst>
                                      </p:cBhvr>
                                      <p:to>
                                        <p:strVal val="visible"/>
                                      </p:to>
                                    </p:set>
                                    <p:anim calcmode="lin" valueType="num">
                                      <p:cBhvr>
                                        <p:cTn id="47" dur="500" fill="hold"/>
                                        <p:tgtEl>
                                          <p:spTgt spid="226"/>
                                        </p:tgtEl>
                                        <p:attrNameLst>
                                          <p:attrName>ppt_w</p:attrName>
                                        </p:attrNameLst>
                                      </p:cBhvr>
                                      <p:tavLst>
                                        <p:tav tm="0">
                                          <p:val>
                                            <p:fltVal val="0"/>
                                          </p:val>
                                        </p:tav>
                                        <p:tav tm="100000">
                                          <p:val>
                                            <p:strVal val="#ppt_w"/>
                                          </p:val>
                                        </p:tav>
                                      </p:tavLst>
                                    </p:anim>
                                    <p:anim calcmode="lin" valueType="num">
                                      <p:cBhvr>
                                        <p:cTn id="48" dur="500" fill="hold"/>
                                        <p:tgtEl>
                                          <p:spTgt spid="226"/>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18" presetClass="entr" presetSubtype="12" fill="hold" nodeType="after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strips(downLeft)">
                                      <p:cBhvr>
                                        <p:cTn id="52" dur="500"/>
                                        <p:tgtEl>
                                          <p:spTgt spid="239"/>
                                        </p:tgtEl>
                                      </p:cBhvr>
                                    </p:animEffect>
                                  </p:childTnLst>
                                </p:cTn>
                              </p:par>
                            </p:childTnLst>
                          </p:cTn>
                        </p:par>
                        <p:par>
                          <p:cTn id="53" fill="hold">
                            <p:stCondLst>
                              <p:cond delay="5500"/>
                            </p:stCondLst>
                            <p:childTnLst>
                              <p:par>
                                <p:cTn id="54" presetID="23" presetClass="entr" presetSubtype="16" fill="hold" nodeType="afterEffect">
                                  <p:stCondLst>
                                    <p:cond delay="0"/>
                                  </p:stCondLst>
                                  <p:childTnLst>
                                    <p:set>
                                      <p:cBhvr>
                                        <p:cTn id="55" dur="1" fill="hold">
                                          <p:stCondLst>
                                            <p:cond delay="0"/>
                                          </p:stCondLst>
                                        </p:cTn>
                                        <p:tgtEl>
                                          <p:spTgt spid="241"/>
                                        </p:tgtEl>
                                        <p:attrNameLst>
                                          <p:attrName>style.visibility</p:attrName>
                                        </p:attrNameLst>
                                      </p:cBhvr>
                                      <p:to>
                                        <p:strVal val="visible"/>
                                      </p:to>
                                    </p:set>
                                    <p:anim calcmode="lin" valueType="num">
                                      <p:cBhvr>
                                        <p:cTn id="56" dur="500" fill="hold"/>
                                        <p:tgtEl>
                                          <p:spTgt spid="241"/>
                                        </p:tgtEl>
                                        <p:attrNameLst>
                                          <p:attrName>ppt_w</p:attrName>
                                        </p:attrNameLst>
                                      </p:cBhvr>
                                      <p:tavLst>
                                        <p:tav tm="0">
                                          <p:val>
                                            <p:fltVal val="0"/>
                                          </p:val>
                                        </p:tav>
                                        <p:tav tm="100000">
                                          <p:val>
                                            <p:strVal val="#ppt_w"/>
                                          </p:val>
                                        </p:tav>
                                      </p:tavLst>
                                    </p:anim>
                                    <p:anim calcmode="lin" valueType="num">
                                      <p:cBhvr>
                                        <p:cTn id="57" dur="500" fill="hold"/>
                                        <p:tgtEl>
                                          <p:spTgt spid="241"/>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12" presetClass="entr" presetSubtype="8" fill="hold" grpId="0" nodeType="afterEffect">
                                  <p:stCondLst>
                                    <p:cond delay="0"/>
                                  </p:stCondLst>
                                  <p:childTnLst>
                                    <p:set>
                                      <p:cBhvr>
                                        <p:cTn id="60" dur="1" fill="hold">
                                          <p:stCondLst>
                                            <p:cond delay="0"/>
                                          </p:stCondLst>
                                        </p:cTn>
                                        <p:tgtEl>
                                          <p:spTgt spid="253"/>
                                        </p:tgtEl>
                                        <p:attrNameLst>
                                          <p:attrName>style.visibility</p:attrName>
                                        </p:attrNameLst>
                                      </p:cBhvr>
                                      <p:to>
                                        <p:strVal val="visible"/>
                                      </p:to>
                                    </p:set>
                                    <p:animEffect transition="in" filter="slide(fromLeft)">
                                      <p:cBhvr>
                                        <p:cTn id="61" dur="500"/>
                                        <p:tgtEl>
                                          <p:spTgt spid="253"/>
                                        </p:tgtEl>
                                      </p:cBhvr>
                                    </p:animEffect>
                                  </p:childTnLst>
                                </p:cTn>
                              </p:par>
                            </p:childTnLst>
                          </p:cTn>
                        </p:par>
                        <p:par>
                          <p:cTn id="62" fill="hold">
                            <p:stCondLst>
                              <p:cond delay="6500"/>
                            </p:stCondLst>
                            <p:childTnLst>
                              <p:par>
                                <p:cTn id="63" presetID="18" presetClass="entr" presetSubtype="3" fill="hold" nodeType="afterEffect">
                                  <p:stCondLst>
                                    <p:cond delay="0"/>
                                  </p:stCondLst>
                                  <p:childTnLst>
                                    <p:set>
                                      <p:cBhvr>
                                        <p:cTn id="64" dur="1" fill="hold">
                                          <p:stCondLst>
                                            <p:cond delay="0"/>
                                          </p:stCondLst>
                                        </p:cTn>
                                        <p:tgtEl>
                                          <p:spTgt spid="229"/>
                                        </p:tgtEl>
                                        <p:attrNameLst>
                                          <p:attrName>style.visibility</p:attrName>
                                        </p:attrNameLst>
                                      </p:cBhvr>
                                      <p:to>
                                        <p:strVal val="visible"/>
                                      </p:to>
                                    </p:set>
                                    <p:animEffect transition="in" filter="strips(upRight)">
                                      <p:cBhvr>
                                        <p:cTn id="65" dur="500"/>
                                        <p:tgtEl>
                                          <p:spTgt spid="229"/>
                                        </p:tgtEl>
                                      </p:cBhvr>
                                    </p:animEffect>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500" fill="hold"/>
                                        <p:tgtEl>
                                          <p:spTgt spid="233"/>
                                        </p:tgtEl>
                                        <p:attrNameLst>
                                          <p:attrName>ppt_w</p:attrName>
                                        </p:attrNameLst>
                                      </p:cBhvr>
                                      <p:tavLst>
                                        <p:tav tm="0">
                                          <p:val>
                                            <p:fltVal val="0"/>
                                          </p:val>
                                        </p:tav>
                                        <p:tav tm="100000">
                                          <p:val>
                                            <p:strVal val="#ppt_w"/>
                                          </p:val>
                                        </p:tav>
                                      </p:tavLst>
                                    </p:anim>
                                    <p:anim calcmode="lin" valueType="num">
                                      <p:cBhvr>
                                        <p:cTn id="70" dur="500" fill="hold"/>
                                        <p:tgtEl>
                                          <p:spTgt spid="233"/>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12" presetClass="entr" presetSubtype="8" fill="hold" grpId="0" nodeType="afterEffect">
                                  <p:stCondLst>
                                    <p:cond delay="0"/>
                                  </p:stCondLst>
                                  <p:childTnLst>
                                    <p:set>
                                      <p:cBhvr>
                                        <p:cTn id="73" dur="1" fill="hold">
                                          <p:stCondLst>
                                            <p:cond delay="0"/>
                                          </p:stCondLst>
                                        </p:cTn>
                                        <p:tgtEl>
                                          <p:spTgt spid="256"/>
                                        </p:tgtEl>
                                        <p:attrNameLst>
                                          <p:attrName>style.visibility</p:attrName>
                                        </p:attrNameLst>
                                      </p:cBhvr>
                                      <p:to>
                                        <p:strVal val="visible"/>
                                      </p:to>
                                    </p:set>
                                    <p:animEffect transition="in" filter="slide(fromLeft)">
                                      <p:cBhvr>
                                        <p:cTn id="74" dur="500"/>
                                        <p:tgtEl>
                                          <p:spTgt spid="256"/>
                                        </p:tgtEl>
                                      </p:cBhvr>
                                    </p:animEffect>
                                  </p:childTnLst>
                                </p:cTn>
                              </p:par>
                            </p:childTnLst>
                          </p:cTn>
                        </p:par>
                        <p:par>
                          <p:cTn id="75" fill="hold">
                            <p:stCondLst>
                              <p:cond delay="8000"/>
                            </p:stCondLst>
                            <p:childTnLst>
                              <p:par>
                                <p:cTn id="76" presetID="18" presetClass="entr" presetSubtype="12" fill="hold" nodeType="afterEffect">
                                  <p:stCondLst>
                                    <p:cond delay="0"/>
                                  </p:stCondLst>
                                  <p:childTnLst>
                                    <p:set>
                                      <p:cBhvr>
                                        <p:cTn id="77" dur="1" fill="hold">
                                          <p:stCondLst>
                                            <p:cond delay="0"/>
                                          </p:stCondLst>
                                        </p:cTn>
                                        <p:tgtEl>
                                          <p:spTgt spid="249"/>
                                        </p:tgtEl>
                                        <p:attrNameLst>
                                          <p:attrName>style.visibility</p:attrName>
                                        </p:attrNameLst>
                                      </p:cBhvr>
                                      <p:to>
                                        <p:strVal val="visible"/>
                                      </p:to>
                                    </p:set>
                                    <p:animEffect transition="in" filter="strips(downLeft)">
                                      <p:cBhvr>
                                        <p:cTn id="78" dur="500"/>
                                        <p:tgtEl>
                                          <p:spTgt spid="249"/>
                                        </p:tgtEl>
                                      </p:cBhvr>
                                    </p:animEffect>
                                  </p:childTnLst>
                                </p:cTn>
                              </p:par>
                            </p:childTnLst>
                          </p:cTn>
                        </p:par>
                        <p:par>
                          <p:cTn id="79" fill="hold">
                            <p:stCondLst>
                              <p:cond delay="8500"/>
                            </p:stCondLst>
                            <p:childTnLst>
                              <p:par>
                                <p:cTn id="80" presetID="23" presetClass="entr" presetSubtype="16" fill="hold" nodeType="afterEffect">
                                  <p:stCondLst>
                                    <p:cond delay="0"/>
                                  </p:stCondLst>
                                  <p:childTnLst>
                                    <p:set>
                                      <p:cBhvr>
                                        <p:cTn id="81" dur="1" fill="hold">
                                          <p:stCondLst>
                                            <p:cond delay="0"/>
                                          </p:stCondLst>
                                        </p:cTn>
                                        <p:tgtEl>
                                          <p:spTgt spid="250"/>
                                        </p:tgtEl>
                                        <p:attrNameLst>
                                          <p:attrName>style.visibility</p:attrName>
                                        </p:attrNameLst>
                                      </p:cBhvr>
                                      <p:to>
                                        <p:strVal val="visible"/>
                                      </p:to>
                                    </p:set>
                                    <p:anim calcmode="lin" valueType="num">
                                      <p:cBhvr>
                                        <p:cTn id="82" dur="500" fill="hold"/>
                                        <p:tgtEl>
                                          <p:spTgt spid="250"/>
                                        </p:tgtEl>
                                        <p:attrNameLst>
                                          <p:attrName>ppt_w</p:attrName>
                                        </p:attrNameLst>
                                      </p:cBhvr>
                                      <p:tavLst>
                                        <p:tav tm="0">
                                          <p:val>
                                            <p:fltVal val="0"/>
                                          </p:val>
                                        </p:tav>
                                        <p:tav tm="100000">
                                          <p:val>
                                            <p:strVal val="#ppt_w"/>
                                          </p:val>
                                        </p:tav>
                                      </p:tavLst>
                                    </p:anim>
                                    <p:anim calcmode="lin" valueType="num">
                                      <p:cBhvr>
                                        <p:cTn id="83" dur="500" fill="hold"/>
                                        <p:tgtEl>
                                          <p:spTgt spid="250"/>
                                        </p:tgtEl>
                                        <p:attrNameLst>
                                          <p:attrName>ppt_h</p:attrName>
                                        </p:attrNameLst>
                                      </p:cBhvr>
                                      <p:tavLst>
                                        <p:tav tm="0">
                                          <p:val>
                                            <p:fltVal val="0"/>
                                          </p:val>
                                        </p:tav>
                                        <p:tav tm="100000">
                                          <p:val>
                                            <p:strVal val="#ppt_h"/>
                                          </p:val>
                                        </p:tav>
                                      </p:tavLst>
                                    </p:anim>
                                  </p:childTnLst>
                                </p:cTn>
                              </p:par>
                            </p:childTnLst>
                          </p:cTn>
                        </p:par>
                        <p:par>
                          <p:cTn id="84" fill="hold">
                            <p:stCondLst>
                              <p:cond delay="9000"/>
                            </p:stCondLst>
                            <p:childTnLst>
                              <p:par>
                                <p:cTn id="85" presetID="12" presetClass="entr" presetSubtype="2" fill="hold" grpId="0" nodeType="afterEffect">
                                  <p:stCondLst>
                                    <p:cond delay="0"/>
                                  </p:stCondLst>
                                  <p:childTnLst>
                                    <p:set>
                                      <p:cBhvr>
                                        <p:cTn id="86" dur="1" fill="hold">
                                          <p:stCondLst>
                                            <p:cond delay="0"/>
                                          </p:stCondLst>
                                        </p:cTn>
                                        <p:tgtEl>
                                          <p:spTgt spid="254"/>
                                        </p:tgtEl>
                                        <p:attrNameLst>
                                          <p:attrName>style.visibility</p:attrName>
                                        </p:attrNameLst>
                                      </p:cBhvr>
                                      <p:to>
                                        <p:strVal val="visible"/>
                                      </p:to>
                                    </p:set>
                                    <p:animEffect transition="in" filter="slide(fromRight)">
                                      <p:cBhvr>
                                        <p:cTn id="87" dur="500"/>
                                        <p:tgtEl>
                                          <p:spTgt spid="254"/>
                                        </p:tgtEl>
                                      </p:cBhvr>
                                    </p:animEffect>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248"/>
                                        </p:tgtEl>
                                        <p:attrNameLst>
                                          <p:attrName>style.visibility</p:attrName>
                                        </p:attrNameLst>
                                      </p:cBhvr>
                                      <p:to>
                                        <p:strVal val="visible"/>
                                      </p:to>
                                    </p:set>
                                    <p:animEffect transition="in" filter="strips(upRight)">
                                      <p:cBhvr>
                                        <p:cTn id="91" dur="500"/>
                                        <p:tgtEl>
                                          <p:spTgt spid="248"/>
                                        </p:tgtEl>
                                      </p:cBhvr>
                                    </p:animEffect>
                                  </p:childTnLst>
                                </p:cTn>
                              </p:par>
                            </p:childTnLst>
                          </p:cTn>
                        </p:par>
                        <p:par>
                          <p:cTn id="92" fill="hold">
                            <p:stCondLst>
                              <p:cond delay="10000"/>
                            </p:stCondLst>
                            <p:childTnLst>
                              <p:par>
                                <p:cTn id="93" presetID="18" presetClass="entr" presetSubtype="3" fill="hold" nodeType="afterEffect">
                                  <p:stCondLst>
                                    <p:cond delay="0"/>
                                  </p:stCondLst>
                                  <p:childTnLst>
                                    <p:set>
                                      <p:cBhvr>
                                        <p:cTn id="94" dur="1" fill="hold">
                                          <p:stCondLst>
                                            <p:cond delay="0"/>
                                          </p:stCondLst>
                                        </p:cTn>
                                        <p:tgtEl>
                                          <p:spTgt spid="249"/>
                                        </p:tgtEl>
                                        <p:attrNameLst>
                                          <p:attrName>style.visibility</p:attrName>
                                        </p:attrNameLst>
                                      </p:cBhvr>
                                      <p:to>
                                        <p:strVal val="visible"/>
                                      </p:to>
                                    </p:set>
                                    <p:animEffect transition="in" filter="strips(upRight)">
                                      <p:cBhvr>
                                        <p:cTn id="95" dur="500"/>
                                        <p:tgtEl>
                                          <p:spTgt spid="249"/>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257"/>
                                        </p:tgtEl>
                                        <p:attrNameLst>
                                          <p:attrName>style.visibility</p:attrName>
                                        </p:attrNameLst>
                                      </p:cBhvr>
                                      <p:to>
                                        <p:strVal val="visible"/>
                                      </p:to>
                                    </p:set>
                                    <p:animEffect transition="in" filter="fade">
                                      <p:cBhvr>
                                        <p:cTn id="99"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p:bldP spid="256" grpId="0"/>
      <p:bldP spid="208" grpId="0" animBg="1"/>
      <p:bldP spid="215" grpId="0" animBg="1"/>
      <p:bldP spid="257"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Integrated Blocks Infographic</a:t>
            </a:r>
            <a:endParaRPr lang="en-US" dirty="0" smtClean="0"/>
          </a:p>
        </p:txBody>
      </p:sp>
      <p:sp>
        <p:nvSpPr>
          <p:cNvPr id="37" name="Text Placeholder 36"/>
          <p:cNvSpPr>
            <a:spLocks noGrp="1"/>
          </p:cNvSpPr>
          <p:nvPr>
            <p:ph type="body" sz="half" idx="2"/>
          </p:nvPr>
        </p:nvSpPr>
        <p:spPr/>
        <p:txBody>
          <a:bodyPr/>
          <a:lstStyle/>
          <a:p>
            <a:r>
              <a:rPr lang="en-US" dirty="0" smtClean="0"/>
              <a:t>Integrated Blocks Infographic</a:t>
            </a:r>
            <a:endParaRPr lang="en-US" dirty="0" smtClean="0">
              <a:solidFill>
                <a:schemeClr val="bg1">
                  <a:lumMod val="65000"/>
                </a:schemeClr>
              </a:solidFill>
            </a:endParaRPr>
          </a:p>
        </p:txBody>
      </p:sp>
      <p:cxnSp>
        <p:nvCxnSpPr>
          <p:cNvPr id="248" name="Straight Connector 247"/>
          <p:cNvCxnSpPr/>
          <p:nvPr/>
        </p:nvCxnSpPr>
        <p:spPr>
          <a:xfrm>
            <a:off x="782231" y="4108206"/>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776085" y="4241544"/>
            <a:ext cx="7591831" cy="461665"/>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endParaRPr lang="en-US" sz="1000" b="1" dirty="0">
              <a:solidFill>
                <a:schemeClr val="tx1">
                  <a:lumMod val="50000"/>
                  <a:lumOff val="50000"/>
                </a:schemeClr>
              </a:solidFill>
            </a:endParaRPr>
          </a:p>
        </p:txBody>
      </p:sp>
      <p:grpSp>
        <p:nvGrpSpPr>
          <p:cNvPr id="75" name="Group 74"/>
          <p:cNvGrpSpPr/>
          <p:nvPr/>
        </p:nvGrpSpPr>
        <p:grpSpPr>
          <a:xfrm>
            <a:off x="1634044" y="1304396"/>
            <a:ext cx="921712" cy="2592315"/>
            <a:chOff x="1634044" y="1304396"/>
            <a:chExt cx="921712" cy="2592315"/>
          </a:xfrm>
        </p:grpSpPr>
        <p:sp>
          <p:nvSpPr>
            <p:cNvPr id="39" name="Rounded Rectangle 38"/>
            <p:cNvSpPr/>
            <p:nvPr/>
          </p:nvSpPr>
          <p:spPr>
            <a:xfrm>
              <a:off x="1634044" y="1304396"/>
              <a:ext cx="921712" cy="259231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1703480" y="3032606"/>
              <a:ext cx="782840" cy="782838"/>
              <a:chOff x="1703480" y="3032606"/>
              <a:chExt cx="782840" cy="782838"/>
            </a:xfrm>
          </p:grpSpPr>
          <p:sp>
            <p:nvSpPr>
              <p:cNvPr id="45"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lumMod val="75000"/>
                      </a:schemeClr>
                    </a:solidFill>
                    <a:latin typeface="FontAwesome" pitchFamily="2" charset="0"/>
                  </a:rPr>
                  <a:t></a:t>
                </a:r>
                <a:endParaRPr lang="en-US" sz="1400" dirty="0">
                  <a:solidFill>
                    <a:schemeClr val="tx2">
                      <a:lumMod val="75000"/>
                    </a:schemeClr>
                  </a:solidFill>
                </a:endParaRPr>
              </a:p>
            </p:txBody>
          </p:sp>
          <p:sp>
            <p:nvSpPr>
              <p:cNvPr id="46"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grpSp>
          <p:nvGrpSpPr>
            <p:cNvPr id="62" name="Group 61"/>
            <p:cNvGrpSpPr/>
            <p:nvPr/>
          </p:nvGrpSpPr>
          <p:grpSpPr>
            <a:xfrm>
              <a:off x="1718290" y="1477217"/>
              <a:ext cx="753220" cy="1306837"/>
              <a:chOff x="1718290" y="1477217"/>
              <a:chExt cx="753220" cy="1306837"/>
            </a:xfrm>
          </p:grpSpPr>
          <p:sp>
            <p:nvSpPr>
              <p:cNvPr id="60" name="Text Placeholder 3"/>
              <p:cNvSpPr txBox="1"/>
              <p:nvPr/>
            </p:nvSpPr>
            <p:spPr>
              <a:xfrm>
                <a:off x="1718290" y="2168501"/>
                <a:ext cx="75322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bg1"/>
                    </a:solidFill>
                  </a:rPr>
                  <a:t>variations of passages but the majority alteration in</a:t>
                </a:r>
                <a:endParaRPr lang="en-US" sz="1000" b="1" dirty="0" smtClean="0">
                  <a:solidFill>
                    <a:schemeClr val="bg1"/>
                  </a:solidFill>
                </a:endParaRPr>
              </a:p>
            </p:txBody>
          </p:sp>
          <p:sp>
            <p:nvSpPr>
              <p:cNvPr id="61" name="Rectangle 60"/>
              <p:cNvSpPr/>
              <p:nvPr/>
            </p:nvSpPr>
            <p:spPr>
              <a:xfrm>
                <a:off x="1778948" y="1477217"/>
                <a:ext cx="631904" cy="400110"/>
              </a:xfrm>
              <a:prstGeom prst="rect">
                <a:avLst/>
              </a:prstGeom>
            </p:spPr>
            <p:txBody>
              <a:bodyPr wrap="none">
                <a:spAutoFit/>
              </a:bodyPr>
              <a:lstStyle/>
              <a:p>
                <a:pPr lvl="0" algn="ctr" defTabSz="914400">
                  <a:spcBef>
                    <a:spcPct val="20000"/>
                  </a:spcBef>
                  <a:defRPr/>
                </a:pPr>
                <a:r>
                  <a:rPr lang="en-US" b="1" dirty="0" smtClean="0">
                    <a:solidFill>
                      <a:schemeClr val="bg1"/>
                    </a:solidFill>
                  </a:rPr>
                  <a:t>90%</a:t>
                </a:r>
                <a:endParaRPr lang="en-US" b="1" dirty="0" smtClean="0">
                  <a:solidFill>
                    <a:schemeClr val="bg1"/>
                  </a:solidFill>
                </a:endParaRPr>
              </a:p>
            </p:txBody>
          </p:sp>
        </p:grpSp>
      </p:grpSp>
      <p:grpSp>
        <p:nvGrpSpPr>
          <p:cNvPr id="76" name="Group 75"/>
          <p:cNvGrpSpPr/>
          <p:nvPr/>
        </p:nvGrpSpPr>
        <p:grpSpPr>
          <a:xfrm>
            <a:off x="2872594" y="1707645"/>
            <a:ext cx="921712" cy="2189066"/>
            <a:chOff x="2872594" y="1707645"/>
            <a:chExt cx="921712" cy="2189066"/>
          </a:xfrm>
        </p:grpSpPr>
        <p:sp>
          <p:nvSpPr>
            <p:cNvPr id="41" name="Rounded Rectangle 40"/>
            <p:cNvSpPr/>
            <p:nvPr/>
          </p:nvSpPr>
          <p:spPr>
            <a:xfrm>
              <a:off x="2872594" y="1707645"/>
              <a:ext cx="921712" cy="218906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2942030" y="3032606"/>
              <a:ext cx="782840" cy="782838"/>
              <a:chOff x="1703480" y="3032606"/>
              <a:chExt cx="782840" cy="782838"/>
            </a:xfrm>
          </p:grpSpPr>
          <p:sp>
            <p:nvSpPr>
              <p:cNvPr id="49"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solidFill>
                    <a:latin typeface="FontAwesome" pitchFamily="2" charset="0"/>
                  </a:rPr>
                  <a:t></a:t>
                </a:r>
                <a:endParaRPr lang="en-US" sz="1400" dirty="0">
                  <a:solidFill>
                    <a:schemeClr val="bg2"/>
                  </a:solidFill>
                </a:endParaRPr>
              </a:p>
            </p:txBody>
          </p:sp>
          <p:sp>
            <p:nvSpPr>
              <p:cNvPr id="50"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grpSp>
          <p:nvGrpSpPr>
            <p:cNvPr id="63" name="Group 62"/>
            <p:cNvGrpSpPr/>
            <p:nvPr/>
          </p:nvGrpSpPr>
          <p:grpSpPr>
            <a:xfrm>
              <a:off x="2951555" y="1825998"/>
              <a:ext cx="753220" cy="1129951"/>
              <a:chOff x="1718290" y="1750267"/>
              <a:chExt cx="753220" cy="1129951"/>
            </a:xfrm>
          </p:grpSpPr>
          <p:sp>
            <p:nvSpPr>
              <p:cNvPr id="64" name="Text Placeholder 3"/>
              <p:cNvSpPr txBox="1"/>
              <p:nvPr/>
            </p:nvSpPr>
            <p:spPr>
              <a:xfrm>
                <a:off x="1718290" y="2264665"/>
                <a:ext cx="75322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bg1"/>
                    </a:solidFill>
                  </a:rPr>
                  <a:t>variations of passages but the majority alteration in</a:t>
                </a:r>
                <a:endParaRPr lang="en-US" sz="1000" b="1" dirty="0" smtClean="0">
                  <a:solidFill>
                    <a:schemeClr val="bg1"/>
                  </a:solidFill>
                </a:endParaRPr>
              </a:p>
            </p:txBody>
          </p:sp>
          <p:sp>
            <p:nvSpPr>
              <p:cNvPr id="65" name="Rectangle 64"/>
              <p:cNvSpPr/>
              <p:nvPr/>
            </p:nvSpPr>
            <p:spPr>
              <a:xfrm>
                <a:off x="1778948" y="1750267"/>
                <a:ext cx="631904" cy="400110"/>
              </a:xfrm>
              <a:prstGeom prst="rect">
                <a:avLst/>
              </a:prstGeom>
            </p:spPr>
            <p:txBody>
              <a:bodyPr wrap="none">
                <a:spAutoFit/>
              </a:bodyPr>
              <a:lstStyle/>
              <a:p>
                <a:pPr lvl="0" algn="ctr" defTabSz="914400">
                  <a:spcBef>
                    <a:spcPct val="20000"/>
                  </a:spcBef>
                  <a:defRPr/>
                </a:pPr>
                <a:r>
                  <a:rPr lang="en-US" b="1" dirty="0" smtClean="0">
                    <a:solidFill>
                      <a:schemeClr val="bg1"/>
                    </a:solidFill>
                  </a:rPr>
                  <a:t>80%</a:t>
                </a:r>
                <a:endParaRPr lang="en-US" b="1" dirty="0" smtClean="0">
                  <a:solidFill>
                    <a:schemeClr val="bg1"/>
                  </a:solidFill>
                </a:endParaRPr>
              </a:p>
            </p:txBody>
          </p:sp>
        </p:grpSp>
      </p:grpSp>
      <p:grpSp>
        <p:nvGrpSpPr>
          <p:cNvPr id="77" name="Group 76"/>
          <p:cNvGrpSpPr/>
          <p:nvPr/>
        </p:nvGrpSpPr>
        <p:grpSpPr>
          <a:xfrm>
            <a:off x="4106521" y="728326"/>
            <a:ext cx="921712" cy="3168385"/>
            <a:chOff x="4106521" y="728326"/>
            <a:chExt cx="921712" cy="3168385"/>
          </a:xfrm>
        </p:grpSpPr>
        <p:sp>
          <p:nvSpPr>
            <p:cNvPr id="42" name="Rounded Rectangle 41"/>
            <p:cNvSpPr/>
            <p:nvPr/>
          </p:nvSpPr>
          <p:spPr>
            <a:xfrm>
              <a:off x="4106521" y="728326"/>
              <a:ext cx="921712" cy="316838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4175957" y="3032606"/>
              <a:ext cx="782840" cy="782838"/>
              <a:chOff x="1703480" y="3032606"/>
              <a:chExt cx="782840" cy="782838"/>
            </a:xfrm>
          </p:grpSpPr>
          <p:sp>
            <p:nvSpPr>
              <p:cNvPr id="52"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latin typeface="FontAwesome" pitchFamily="2" charset="0"/>
                  </a:rPr>
                  <a:t></a:t>
                </a:r>
                <a:endParaRPr lang="en-US" sz="1400" dirty="0">
                  <a:solidFill>
                    <a:schemeClr val="accent1"/>
                  </a:solidFill>
                </a:endParaRPr>
              </a:p>
            </p:txBody>
          </p:sp>
          <p:sp>
            <p:nvSpPr>
              <p:cNvPr id="53"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3F3F"/>
                  </a:solidFill>
                </a:endParaRPr>
              </a:p>
            </p:txBody>
          </p:sp>
        </p:grpSp>
        <p:grpSp>
          <p:nvGrpSpPr>
            <p:cNvPr id="66" name="Group 65"/>
            <p:cNvGrpSpPr/>
            <p:nvPr/>
          </p:nvGrpSpPr>
          <p:grpSpPr>
            <a:xfrm>
              <a:off x="4186527" y="958754"/>
              <a:ext cx="763021" cy="1706021"/>
              <a:chOff x="1718290" y="1174197"/>
              <a:chExt cx="763021" cy="1706021"/>
            </a:xfrm>
          </p:grpSpPr>
          <p:sp>
            <p:nvSpPr>
              <p:cNvPr id="67" name="Text Placeholder 3"/>
              <p:cNvSpPr txBox="1"/>
              <p:nvPr/>
            </p:nvSpPr>
            <p:spPr>
              <a:xfrm>
                <a:off x="1718290" y="2264665"/>
                <a:ext cx="75322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bg1"/>
                    </a:solidFill>
                  </a:rPr>
                  <a:t>variations of passages but the majority alteration in</a:t>
                </a:r>
                <a:endParaRPr lang="en-US" sz="1000" b="1" dirty="0" smtClean="0">
                  <a:solidFill>
                    <a:schemeClr val="bg1"/>
                  </a:solidFill>
                </a:endParaRPr>
              </a:p>
            </p:txBody>
          </p:sp>
          <p:sp>
            <p:nvSpPr>
              <p:cNvPr id="68" name="Rectangle 67"/>
              <p:cNvSpPr/>
              <p:nvPr/>
            </p:nvSpPr>
            <p:spPr>
              <a:xfrm>
                <a:off x="1719564" y="1174197"/>
                <a:ext cx="761747" cy="400110"/>
              </a:xfrm>
              <a:prstGeom prst="rect">
                <a:avLst/>
              </a:prstGeom>
            </p:spPr>
            <p:txBody>
              <a:bodyPr wrap="none">
                <a:spAutoFit/>
              </a:bodyPr>
              <a:lstStyle/>
              <a:p>
                <a:pPr lvl="0" algn="ctr" defTabSz="914400">
                  <a:spcBef>
                    <a:spcPct val="20000"/>
                  </a:spcBef>
                  <a:defRPr/>
                </a:pPr>
                <a:r>
                  <a:rPr lang="en-US" b="1" dirty="0" smtClean="0">
                    <a:solidFill>
                      <a:schemeClr val="bg1"/>
                    </a:solidFill>
                  </a:rPr>
                  <a:t>100%</a:t>
                </a:r>
                <a:endParaRPr lang="en-US" b="1" dirty="0" smtClean="0">
                  <a:solidFill>
                    <a:schemeClr val="bg1"/>
                  </a:solidFill>
                </a:endParaRPr>
              </a:p>
            </p:txBody>
          </p:sp>
        </p:grpSp>
      </p:grpSp>
      <p:grpSp>
        <p:nvGrpSpPr>
          <p:cNvPr id="80" name="Group 79"/>
          <p:cNvGrpSpPr/>
          <p:nvPr/>
        </p:nvGrpSpPr>
        <p:grpSpPr>
          <a:xfrm>
            <a:off x="6588245" y="1304396"/>
            <a:ext cx="921712" cy="2592315"/>
            <a:chOff x="6588245" y="1304396"/>
            <a:chExt cx="921712" cy="2592315"/>
          </a:xfrm>
        </p:grpSpPr>
        <p:sp>
          <p:nvSpPr>
            <p:cNvPr id="44" name="Rounded Rectangle 43"/>
            <p:cNvSpPr/>
            <p:nvPr/>
          </p:nvSpPr>
          <p:spPr>
            <a:xfrm>
              <a:off x="6588245" y="1304396"/>
              <a:ext cx="921712" cy="25923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6657681" y="3032606"/>
              <a:ext cx="782840" cy="782838"/>
              <a:chOff x="1703480" y="3032606"/>
              <a:chExt cx="782840" cy="782838"/>
            </a:xfrm>
          </p:grpSpPr>
          <p:sp>
            <p:nvSpPr>
              <p:cNvPr id="58"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solidFill>
                    <a:latin typeface="FontAwesome" pitchFamily="2" charset="0"/>
                  </a:rPr>
                  <a:t></a:t>
                </a:r>
                <a:endParaRPr lang="en-US" sz="1400" dirty="0">
                  <a:solidFill>
                    <a:schemeClr val="accent3"/>
                  </a:solidFill>
                </a:endParaRPr>
              </a:p>
            </p:txBody>
          </p:sp>
          <p:sp>
            <p:nvSpPr>
              <p:cNvPr id="59"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B0F0"/>
                  </a:solidFill>
                </a:endParaRPr>
              </a:p>
            </p:txBody>
          </p:sp>
        </p:grpSp>
        <p:grpSp>
          <p:nvGrpSpPr>
            <p:cNvPr id="69" name="Group 68"/>
            <p:cNvGrpSpPr/>
            <p:nvPr/>
          </p:nvGrpSpPr>
          <p:grpSpPr>
            <a:xfrm>
              <a:off x="6667206" y="1477217"/>
              <a:ext cx="753220" cy="1306837"/>
              <a:chOff x="1718290" y="1477217"/>
              <a:chExt cx="753220" cy="1306837"/>
            </a:xfrm>
          </p:grpSpPr>
          <p:sp>
            <p:nvSpPr>
              <p:cNvPr id="70" name="Text Placeholder 3"/>
              <p:cNvSpPr txBox="1"/>
              <p:nvPr/>
            </p:nvSpPr>
            <p:spPr>
              <a:xfrm>
                <a:off x="1718290" y="2168501"/>
                <a:ext cx="75322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bg1"/>
                    </a:solidFill>
                  </a:rPr>
                  <a:t>variations of passages but the majority alteration in</a:t>
                </a:r>
                <a:endParaRPr lang="en-US" sz="1000" b="1" dirty="0" smtClean="0">
                  <a:solidFill>
                    <a:schemeClr val="bg1"/>
                  </a:solidFill>
                </a:endParaRPr>
              </a:p>
            </p:txBody>
          </p:sp>
          <p:sp>
            <p:nvSpPr>
              <p:cNvPr id="71" name="Rectangle 70"/>
              <p:cNvSpPr/>
              <p:nvPr/>
            </p:nvSpPr>
            <p:spPr>
              <a:xfrm>
                <a:off x="1778948" y="1477217"/>
                <a:ext cx="631904" cy="400110"/>
              </a:xfrm>
              <a:prstGeom prst="rect">
                <a:avLst/>
              </a:prstGeom>
            </p:spPr>
            <p:txBody>
              <a:bodyPr wrap="none">
                <a:spAutoFit/>
              </a:bodyPr>
              <a:lstStyle/>
              <a:p>
                <a:pPr lvl="0" algn="ctr" defTabSz="914400">
                  <a:spcBef>
                    <a:spcPct val="20000"/>
                  </a:spcBef>
                  <a:defRPr/>
                </a:pPr>
                <a:r>
                  <a:rPr lang="en-US" b="1" dirty="0" smtClean="0">
                    <a:solidFill>
                      <a:schemeClr val="bg1"/>
                    </a:solidFill>
                  </a:rPr>
                  <a:t>90%</a:t>
                </a:r>
                <a:endParaRPr lang="en-US" b="1" dirty="0" smtClean="0">
                  <a:solidFill>
                    <a:schemeClr val="bg1"/>
                  </a:solidFill>
                </a:endParaRPr>
              </a:p>
            </p:txBody>
          </p:sp>
        </p:grpSp>
      </p:grpSp>
      <p:grpSp>
        <p:nvGrpSpPr>
          <p:cNvPr id="79" name="Group 78"/>
          <p:cNvGrpSpPr/>
          <p:nvPr/>
        </p:nvGrpSpPr>
        <p:grpSpPr>
          <a:xfrm>
            <a:off x="5349694" y="1880466"/>
            <a:ext cx="921712" cy="1997312"/>
            <a:chOff x="5349694" y="1880466"/>
            <a:chExt cx="921712" cy="1997312"/>
          </a:xfrm>
        </p:grpSpPr>
        <p:sp>
          <p:nvSpPr>
            <p:cNvPr id="43" name="Rounded Rectangle 42"/>
            <p:cNvSpPr/>
            <p:nvPr/>
          </p:nvSpPr>
          <p:spPr>
            <a:xfrm>
              <a:off x="5349694" y="1880466"/>
              <a:ext cx="921712" cy="199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5419130" y="1960262"/>
              <a:ext cx="782840" cy="1840285"/>
              <a:chOff x="5419130" y="1960262"/>
              <a:chExt cx="782840" cy="1840285"/>
            </a:xfrm>
          </p:grpSpPr>
          <p:grpSp>
            <p:nvGrpSpPr>
              <p:cNvPr id="54" name="Group 53"/>
              <p:cNvGrpSpPr/>
              <p:nvPr/>
            </p:nvGrpSpPr>
            <p:grpSpPr>
              <a:xfrm>
                <a:off x="5419130" y="3017709"/>
                <a:ext cx="782840" cy="782838"/>
                <a:chOff x="1703480" y="3032606"/>
                <a:chExt cx="782840" cy="782838"/>
              </a:xfrm>
            </p:grpSpPr>
            <p:sp>
              <p:nvSpPr>
                <p:cNvPr id="55"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2"/>
                      </a:solidFill>
                      <a:latin typeface="FontAwesome" pitchFamily="2" charset="0"/>
                    </a:rPr>
                    <a:t></a:t>
                  </a:r>
                  <a:endParaRPr lang="en-US" sz="1400" dirty="0">
                    <a:solidFill>
                      <a:schemeClr val="accent2"/>
                    </a:solidFill>
                  </a:endParaRPr>
                </a:p>
              </p:txBody>
            </p:sp>
            <p:sp>
              <p:nvSpPr>
                <p:cNvPr id="56"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grpSp>
          <p:grpSp>
            <p:nvGrpSpPr>
              <p:cNvPr id="72" name="Group 71"/>
              <p:cNvGrpSpPr/>
              <p:nvPr/>
            </p:nvGrpSpPr>
            <p:grpSpPr>
              <a:xfrm>
                <a:off x="5431776" y="1960262"/>
                <a:ext cx="753220" cy="1014737"/>
                <a:chOff x="1718290" y="1865481"/>
                <a:chExt cx="753220" cy="1014737"/>
              </a:xfrm>
            </p:grpSpPr>
            <p:sp>
              <p:nvSpPr>
                <p:cNvPr id="73" name="Text Placeholder 3"/>
                <p:cNvSpPr txBox="1"/>
                <p:nvPr/>
              </p:nvSpPr>
              <p:spPr>
                <a:xfrm>
                  <a:off x="1718290" y="2264665"/>
                  <a:ext cx="75322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bg1"/>
                      </a:solidFill>
                    </a:rPr>
                    <a:t>variations of passages but the majority alteration in</a:t>
                  </a:r>
                  <a:endParaRPr lang="en-US" sz="1000" b="1" dirty="0" smtClean="0">
                    <a:solidFill>
                      <a:schemeClr val="bg1"/>
                    </a:solidFill>
                  </a:endParaRPr>
                </a:p>
              </p:txBody>
            </p:sp>
            <p:sp>
              <p:nvSpPr>
                <p:cNvPr id="74" name="Rectangle 73"/>
                <p:cNvSpPr/>
                <p:nvPr/>
              </p:nvSpPr>
              <p:spPr>
                <a:xfrm>
                  <a:off x="1778948" y="1865481"/>
                  <a:ext cx="631904" cy="400110"/>
                </a:xfrm>
                <a:prstGeom prst="rect">
                  <a:avLst/>
                </a:prstGeom>
              </p:spPr>
              <p:txBody>
                <a:bodyPr wrap="none">
                  <a:spAutoFit/>
                </a:bodyPr>
                <a:lstStyle/>
                <a:p>
                  <a:pPr lvl="0" algn="ctr" defTabSz="914400">
                    <a:spcBef>
                      <a:spcPct val="20000"/>
                    </a:spcBef>
                    <a:defRPr/>
                  </a:pPr>
                  <a:r>
                    <a:rPr lang="en-US" b="1" dirty="0" smtClean="0">
                      <a:solidFill>
                        <a:schemeClr val="bg1"/>
                      </a:solidFill>
                    </a:rPr>
                    <a:t>70%</a:t>
                  </a:r>
                  <a:endParaRPr lang="en-US" b="1" dirty="0" smtClean="0">
                    <a:solidFill>
                      <a:schemeClr val="bg1"/>
                    </a:solidFill>
                  </a:endParaRPr>
                </a:p>
              </p:txBody>
            </p:sp>
          </p:grpSp>
        </p:grpSp>
      </p:grpSp>
      <p:sp>
        <p:nvSpPr>
          <p:cNvPr id="81" name="Slide Number Placeholder 8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ppt_x"/>
                                          </p:val>
                                        </p:tav>
                                        <p:tav tm="100000">
                                          <p:val>
                                            <p:strVal val="#ppt_x"/>
                                          </p:val>
                                        </p:tav>
                                      </p:tavLst>
                                    </p:anim>
                                    <p:anim calcmode="lin" valueType="num">
                                      <p:cBhvr additive="base">
                                        <p:cTn id="18" dur="500" fill="hold"/>
                                        <p:tgtEl>
                                          <p:spTgt spid="7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strips(upRight)">
                                      <p:cBhvr>
                                        <p:cTn id="32" dur="500"/>
                                        <p:tgtEl>
                                          <p:spTgt spid="24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lowchart: Process 43"/>
          <p:cNvSpPr/>
          <p:nvPr/>
        </p:nvSpPr>
        <p:spPr>
          <a:xfrm>
            <a:off x="4571999" y="0"/>
            <a:ext cx="4572001" cy="514350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2" y="0"/>
            <a:ext cx="4823655" cy="5143500"/>
            <a:chOff x="-2" y="0"/>
            <a:chExt cx="4823655" cy="5143500"/>
          </a:xfrm>
        </p:grpSpPr>
        <p:sp>
          <p:nvSpPr>
            <p:cNvPr id="43" name="Flowchart: Process 42"/>
            <p:cNvSpPr/>
            <p:nvPr/>
          </p:nvSpPr>
          <p:spPr>
            <a:xfrm>
              <a:off x="-2" y="0"/>
              <a:ext cx="4572001" cy="5143500"/>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p:cNvSpPr/>
            <p:nvPr/>
          </p:nvSpPr>
          <p:spPr>
            <a:xfrm rot="5400000">
              <a:off x="4294578" y="2445923"/>
              <a:ext cx="806496" cy="251655"/>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99"/>
          <p:cNvGrpSpPr>
            <a:grpSpLocks noChangeAspect="1"/>
          </p:cNvGrpSpPr>
          <p:nvPr/>
        </p:nvGrpSpPr>
        <p:grpSpPr>
          <a:xfrm>
            <a:off x="1413965" y="4472781"/>
            <a:ext cx="1744066" cy="303627"/>
            <a:chOff x="5666530" y="3551069"/>
            <a:chExt cx="2621392" cy="456362"/>
          </a:xfrm>
          <a:solidFill>
            <a:schemeClr val="bg1"/>
          </a:solidFill>
        </p:grpSpPr>
        <p:sp>
          <p:nvSpPr>
            <p:cNvPr id="96"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lumMod val="75000"/>
                    </a:schemeClr>
                  </a:solidFill>
                  <a:latin typeface="FontAwesome" pitchFamily="2" charset="0"/>
                </a:rPr>
                <a:t></a:t>
              </a:r>
              <a:endParaRPr lang="en-US" sz="1400" dirty="0">
                <a:solidFill>
                  <a:schemeClr val="tx2">
                    <a:lumMod val="75000"/>
                  </a:schemeClr>
                </a:solidFill>
                <a:latin typeface="FontAwesome" pitchFamily="2" charset="0"/>
              </a:endParaRPr>
            </a:p>
          </p:txBody>
        </p:sp>
        <p:sp>
          <p:nvSpPr>
            <p:cNvPr id="97"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lumMod val="75000"/>
                    </a:schemeClr>
                  </a:solidFill>
                  <a:latin typeface="FontAwesome" pitchFamily="2" charset="0"/>
                </a:rPr>
                <a:t></a:t>
              </a:r>
              <a:endParaRPr lang="en-US" sz="1400" dirty="0">
                <a:solidFill>
                  <a:schemeClr val="tx2">
                    <a:lumMod val="75000"/>
                  </a:schemeClr>
                </a:solidFill>
                <a:latin typeface="FontAwesome" pitchFamily="2" charset="0"/>
              </a:endParaRPr>
            </a:p>
          </p:txBody>
        </p:sp>
        <p:sp>
          <p:nvSpPr>
            <p:cNvPr id="98"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400" dirty="0" smtClean="0">
                  <a:solidFill>
                    <a:schemeClr val="tx2">
                      <a:lumMod val="75000"/>
                    </a:schemeClr>
                  </a:solidFill>
                  <a:latin typeface="FontAwesome" pitchFamily="2" charset="0"/>
                </a:rPr>
                <a:t></a:t>
              </a:r>
              <a:endParaRPr lang="en-US" sz="1400" dirty="0">
                <a:solidFill>
                  <a:schemeClr val="tx2">
                    <a:lumMod val="75000"/>
                  </a:schemeClr>
                </a:solidFill>
                <a:latin typeface="FontAwesome" pitchFamily="2" charset="0"/>
              </a:endParaRPr>
            </a:p>
          </p:txBody>
        </p:sp>
        <p:sp>
          <p:nvSpPr>
            <p:cNvPr id="99"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lumMod val="75000"/>
                    </a:schemeClr>
                  </a:solidFill>
                  <a:latin typeface="FontAwesome" pitchFamily="2" charset="0"/>
                </a:rPr>
                <a:t></a:t>
              </a:r>
              <a:endParaRPr lang="en-US" sz="1400" dirty="0">
                <a:solidFill>
                  <a:schemeClr val="tx2">
                    <a:lumMod val="75000"/>
                  </a:schemeClr>
                </a:solidFill>
                <a:latin typeface="FontAwesome" pitchFamily="2" charset="0"/>
              </a:endParaRPr>
            </a:p>
          </p:txBody>
        </p:sp>
      </p:grpSp>
      <p:grpSp>
        <p:nvGrpSpPr>
          <p:cNvPr id="46" name="Group 45"/>
          <p:cNvGrpSpPr/>
          <p:nvPr/>
        </p:nvGrpSpPr>
        <p:grpSpPr>
          <a:xfrm>
            <a:off x="550505" y="2256077"/>
            <a:ext cx="3470987" cy="1913776"/>
            <a:chOff x="550505" y="2256077"/>
            <a:chExt cx="3470987" cy="1913776"/>
          </a:xfrm>
        </p:grpSpPr>
        <p:sp>
          <p:nvSpPr>
            <p:cNvPr id="7" name="TextBox 6"/>
            <p:cNvSpPr txBox="1"/>
            <p:nvPr/>
          </p:nvSpPr>
          <p:spPr>
            <a:xfrm>
              <a:off x="1016436" y="2256077"/>
              <a:ext cx="2539125" cy="430887"/>
            </a:xfrm>
            <a:prstGeom prst="rect">
              <a:avLst/>
            </a:prstGeom>
            <a:noFill/>
          </p:spPr>
          <p:txBody>
            <a:bodyPr wrap="square" lIns="0" tIns="0" rIns="0" bIns="0" rtlCol="0" anchor="ctr">
              <a:spAutoFit/>
            </a:bodyPr>
            <a:lstStyle/>
            <a:p>
              <a:pPr algn="ctr"/>
              <a:r>
                <a:rPr lang="en-US" sz="1400" b="1" dirty="0" smtClean="0">
                  <a:solidFill>
                    <a:schemeClr val="bg1"/>
                  </a:solidFill>
                </a:rPr>
                <a:t>Rachel Dark</a:t>
              </a:r>
              <a:endParaRPr lang="en-US" sz="1400" b="1" dirty="0" smtClean="0">
                <a:solidFill>
                  <a:schemeClr val="bg1"/>
                </a:solidFill>
              </a:endParaRPr>
            </a:p>
            <a:p>
              <a:pPr algn="ctr"/>
              <a:r>
                <a:rPr lang="en-US" sz="1400" b="1" dirty="0" smtClean="0">
                  <a:solidFill>
                    <a:schemeClr val="bg1"/>
                  </a:solidFill>
                </a:rPr>
                <a:t>PROFIESSIONAL CONSULTANT</a:t>
              </a:r>
              <a:endParaRPr lang="en-US" sz="1400" b="1" dirty="0" smtClean="0">
                <a:solidFill>
                  <a:schemeClr val="bg1"/>
                </a:solidFill>
              </a:endParaRPr>
            </a:p>
          </p:txBody>
        </p:sp>
        <p:sp>
          <p:nvSpPr>
            <p:cNvPr id="114" name="TextBox 113"/>
            <p:cNvSpPr txBox="1"/>
            <p:nvPr/>
          </p:nvSpPr>
          <p:spPr>
            <a:xfrm>
              <a:off x="550505" y="2781007"/>
              <a:ext cx="3470987" cy="1388846"/>
            </a:xfrm>
            <a:prstGeom prst="rect">
              <a:avLst/>
            </a:prstGeom>
            <a:noFill/>
          </p:spPr>
          <p:txBody>
            <a:bodyPr wrap="square" lIns="0" tIns="0" rIns="0" bIns="0" rtlCol="0" anchor="t">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bg1"/>
                </a:solidFill>
              </a:endParaRPr>
            </a:p>
            <a:p>
              <a:pPr algn="ctr"/>
              <a:endParaRPr lang="en-US" sz="1000" b="1" dirty="0" smtClean="0">
                <a:solidFill>
                  <a:schemeClr val="bg1"/>
                </a:solidFill>
              </a:endParaRPr>
            </a:p>
            <a:p>
              <a:pPr algn="ctr"/>
              <a:r>
                <a:rPr lang="en-US" sz="1000" b="1" i="1" dirty="0" smtClean="0">
                  <a:solidFill>
                    <a:schemeClr val="bg1"/>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bg1"/>
                </a:solidFill>
              </a:endParaRPr>
            </a:p>
          </p:txBody>
        </p:sp>
      </p:grpSp>
      <p:grpSp>
        <p:nvGrpSpPr>
          <p:cNvPr id="13" name="Group 115"/>
          <p:cNvGrpSpPr/>
          <p:nvPr/>
        </p:nvGrpSpPr>
        <p:grpSpPr>
          <a:xfrm>
            <a:off x="1587007" y="440291"/>
            <a:ext cx="1602425" cy="1555389"/>
            <a:chOff x="1010937" y="1362003"/>
            <a:chExt cx="1602425" cy="1555389"/>
          </a:xfrm>
        </p:grpSpPr>
        <p:sp>
          <p:nvSpPr>
            <p:cNvPr id="31" name="Rounded Rectangle 30"/>
            <p:cNvSpPr/>
            <p:nvPr/>
          </p:nvSpPr>
          <p:spPr>
            <a:xfrm>
              <a:off x="1010937" y="1362003"/>
              <a:ext cx="1425270" cy="1354390"/>
            </a:xfrm>
            <a:prstGeom prst="roundRect">
              <a:avLst>
                <a:gd name="adj" fmla="val 9356"/>
              </a:avLst>
            </a:prstGeom>
            <a:blipFill dpi="0" rotWithShape="1">
              <a:blip r:embed="rId1" cstate="print"/>
              <a:srcRect/>
              <a:tile tx="0" ty="0" sx="100000" sy="100000" flip="none" algn="tl"/>
            </a:blipFill>
            <a:ln w="38100">
              <a:solidFill>
                <a:schemeClr val="tx2">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a:spLocks noChangeAspect="1"/>
            </p:cNvSpPr>
            <p:nvPr/>
          </p:nvSpPr>
          <p:spPr>
            <a:xfrm>
              <a:off x="2063930" y="2367960"/>
              <a:ext cx="549432" cy="549432"/>
            </a:xfrm>
            <a:prstGeom prst="roundRect">
              <a:avLst/>
            </a:prstGeom>
            <a:solidFill>
              <a:schemeClr val="tx2">
                <a:lumMod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nvGrpSpPr>
          <p:cNvPr id="47" name="Group 99"/>
          <p:cNvGrpSpPr>
            <a:grpSpLocks noChangeAspect="1"/>
          </p:cNvGrpSpPr>
          <p:nvPr/>
        </p:nvGrpSpPr>
        <p:grpSpPr>
          <a:xfrm>
            <a:off x="6012175" y="4472781"/>
            <a:ext cx="1744066" cy="303627"/>
            <a:chOff x="5666530" y="3551069"/>
            <a:chExt cx="2621392" cy="456362"/>
          </a:xfrm>
          <a:solidFill>
            <a:schemeClr val="bg1"/>
          </a:solidFill>
        </p:grpSpPr>
        <p:sp>
          <p:nvSpPr>
            <p:cNvPr id="48"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49"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50"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51"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grpSp>
      <p:grpSp>
        <p:nvGrpSpPr>
          <p:cNvPr id="52" name="Group 51"/>
          <p:cNvGrpSpPr/>
          <p:nvPr/>
        </p:nvGrpSpPr>
        <p:grpSpPr>
          <a:xfrm>
            <a:off x="5148715" y="2256077"/>
            <a:ext cx="3470987" cy="1913776"/>
            <a:chOff x="550505" y="2256077"/>
            <a:chExt cx="3470987" cy="1913776"/>
          </a:xfrm>
        </p:grpSpPr>
        <p:sp>
          <p:nvSpPr>
            <p:cNvPr id="53" name="TextBox 52"/>
            <p:cNvSpPr txBox="1"/>
            <p:nvPr/>
          </p:nvSpPr>
          <p:spPr>
            <a:xfrm>
              <a:off x="1016436" y="2256077"/>
              <a:ext cx="2539125" cy="430887"/>
            </a:xfrm>
            <a:prstGeom prst="rect">
              <a:avLst/>
            </a:prstGeom>
            <a:noFill/>
          </p:spPr>
          <p:txBody>
            <a:bodyPr wrap="square" lIns="0" tIns="0" rIns="0" bIns="0" rtlCol="0" anchor="ctr">
              <a:spAutoFit/>
            </a:bodyPr>
            <a:lstStyle/>
            <a:p>
              <a:pPr algn="ctr"/>
              <a:r>
                <a:rPr lang="en-US" sz="1400" b="1" dirty="0" smtClean="0">
                  <a:solidFill>
                    <a:schemeClr val="bg1"/>
                  </a:solidFill>
                </a:rPr>
                <a:t>Adam Dark</a:t>
              </a:r>
              <a:endParaRPr lang="en-US" sz="1400" b="1" dirty="0" smtClean="0">
                <a:solidFill>
                  <a:schemeClr val="bg1"/>
                </a:solidFill>
              </a:endParaRPr>
            </a:p>
            <a:p>
              <a:pPr algn="ctr"/>
              <a:r>
                <a:rPr lang="en-US" sz="1400" b="1" dirty="0" smtClean="0">
                  <a:solidFill>
                    <a:schemeClr val="bg1"/>
                  </a:solidFill>
                </a:rPr>
                <a:t>PROFIESSIONAL CONSULTANT</a:t>
              </a:r>
              <a:endParaRPr lang="en-US" sz="1400" b="1" dirty="0" smtClean="0">
                <a:solidFill>
                  <a:schemeClr val="bg1"/>
                </a:solidFill>
              </a:endParaRPr>
            </a:p>
          </p:txBody>
        </p:sp>
        <p:sp>
          <p:nvSpPr>
            <p:cNvPr id="54" name="TextBox 53"/>
            <p:cNvSpPr txBox="1"/>
            <p:nvPr/>
          </p:nvSpPr>
          <p:spPr>
            <a:xfrm>
              <a:off x="550505" y="2781007"/>
              <a:ext cx="3470987" cy="1388846"/>
            </a:xfrm>
            <a:prstGeom prst="rect">
              <a:avLst/>
            </a:prstGeom>
            <a:noFill/>
          </p:spPr>
          <p:txBody>
            <a:bodyPr wrap="square" lIns="0" tIns="0" rIns="0" bIns="0" rtlCol="0" anchor="t">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bg1"/>
                </a:solidFill>
              </a:endParaRPr>
            </a:p>
            <a:p>
              <a:pPr algn="ctr"/>
              <a:endParaRPr lang="en-US" sz="1000" b="1" dirty="0" smtClean="0">
                <a:solidFill>
                  <a:schemeClr val="bg1"/>
                </a:solidFill>
              </a:endParaRPr>
            </a:p>
            <a:p>
              <a:pPr algn="ctr"/>
              <a:r>
                <a:rPr lang="en-US" sz="1000" b="1" i="1" dirty="0" smtClean="0">
                  <a:solidFill>
                    <a:schemeClr val="bg1"/>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bg1"/>
                </a:solidFill>
              </a:endParaRPr>
            </a:p>
          </p:txBody>
        </p:sp>
      </p:grpSp>
      <p:grpSp>
        <p:nvGrpSpPr>
          <p:cNvPr id="55" name="Group 115"/>
          <p:cNvGrpSpPr/>
          <p:nvPr/>
        </p:nvGrpSpPr>
        <p:grpSpPr>
          <a:xfrm>
            <a:off x="6185217" y="440291"/>
            <a:ext cx="1602425" cy="1555389"/>
            <a:chOff x="1010937" y="1362003"/>
            <a:chExt cx="1602425" cy="1555389"/>
          </a:xfrm>
        </p:grpSpPr>
        <p:sp>
          <p:nvSpPr>
            <p:cNvPr id="56" name="Rounded Rectangle 55"/>
            <p:cNvSpPr/>
            <p:nvPr/>
          </p:nvSpPr>
          <p:spPr>
            <a:xfrm>
              <a:off x="1010937" y="1362003"/>
              <a:ext cx="1425270" cy="1354390"/>
            </a:xfrm>
            <a:prstGeom prst="roundRect">
              <a:avLst>
                <a:gd name="adj" fmla="val 9356"/>
              </a:avLst>
            </a:prstGeom>
            <a:blipFill dpi="0" rotWithShape="1">
              <a:blip r:embed="rId1" cstate="print"/>
              <a:srcRect/>
              <a:stretch>
                <a:fillRect/>
              </a:stretch>
            </a:blipFill>
            <a:ln w="38100">
              <a:solidFill>
                <a:schemeClr val="bg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a:spLocks noChangeAspect="1"/>
            </p:cNvSpPr>
            <p:nvPr/>
          </p:nvSpPr>
          <p:spPr>
            <a:xfrm>
              <a:off x="2063930" y="2367960"/>
              <a:ext cx="549432" cy="549432"/>
            </a:xfrm>
            <a:prstGeom prst="roundRect">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childTnLst>
                                </p:cTn>
                              </p:par>
                            </p:childTnLst>
                          </p:cTn>
                        </p:par>
                        <p:par>
                          <p:cTn id="27" fill="hold">
                            <p:stCondLst>
                              <p:cond delay="3500"/>
                            </p:stCondLst>
                            <p:childTnLst>
                              <p:par>
                                <p:cTn id="28" presetID="2" presetClass="entr" presetSubtype="4" accel="50000" decel="5000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bg2"/>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6" name="TextBox 5"/>
          <p:cNvSpPr txBox="1"/>
          <p:nvPr/>
        </p:nvSpPr>
        <p:spPr>
          <a:xfrm>
            <a:off x="3471403" y="2501489"/>
            <a:ext cx="1582164" cy="307777"/>
          </a:xfrm>
          <a:prstGeom prst="rect">
            <a:avLst/>
          </a:prstGeom>
          <a:noFill/>
        </p:spPr>
        <p:txBody>
          <a:bodyPr wrap="none" lIns="0" tIns="0" rIns="0" bIns="0" rtlCol="0">
            <a:spAutoFit/>
          </a:bodyPr>
          <a:lstStyle/>
          <a:p>
            <a:r>
              <a:rPr lang="en-US" b="1" dirty="0" smtClean="0">
                <a:solidFill>
                  <a:schemeClr val="bg2"/>
                </a:solidFill>
              </a:rPr>
              <a:t>THANK YOU !!!</a:t>
            </a:r>
            <a:endParaRPr lang="en-US" b="1" dirty="0" smtClean="0">
              <a:solidFill>
                <a:schemeClr val="bg2"/>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888698" y="2431136"/>
            <a:ext cx="633676" cy="707886"/>
          </a:xfrm>
          <a:prstGeom prst="rect">
            <a:avLst/>
          </a:prstGeom>
          <a:noFill/>
        </p:spPr>
        <p:txBody>
          <a:bodyPr wrap="square" rtlCol="0" anchor="ctr">
            <a:spAutoFit/>
          </a:bodyPr>
          <a:lstStyle/>
          <a:p>
            <a:pPr algn="ctr"/>
            <a:r>
              <a:rPr lang="en-US" sz="4000" dirty="0" smtClean="0">
                <a:solidFill>
                  <a:schemeClr val="bg2"/>
                </a:solidFill>
                <a:latin typeface="FontAwesome" pitchFamily="2" charset="0"/>
              </a:rPr>
              <a:t></a:t>
            </a:r>
            <a:endParaRPr lang="en-US" sz="4000" dirty="0">
              <a:solidFill>
                <a:schemeClr val="bg2"/>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50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sz="18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Best PPT templates for free download</a:t>
            </a:r>
            <a:endParaRPr sz="18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50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charset="-122"/>
                <a:ea typeface="微软雅黑" panose="020B0503020204020204" charset="-122"/>
              </a:rPr>
              <a:t> </a:t>
            </a:r>
            <a:endParaRPr lang="en-US" altLang="zh-CN" sz="900" dirty="0">
              <a:solidFill>
                <a:srgbClr val="4A452A"/>
              </a:solidFill>
              <a:latin typeface="微软雅黑" panose="020B0503020204020204" charset="-122"/>
              <a:ea typeface="微软雅黑" panose="020B050302020402020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lowchart: Process 43"/>
          <p:cNvSpPr/>
          <p:nvPr/>
        </p:nvSpPr>
        <p:spPr>
          <a:xfrm>
            <a:off x="4571999" y="0"/>
            <a:ext cx="4572001" cy="5143500"/>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44"/>
          <p:cNvGrpSpPr/>
          <p:nvPr/>
        </p:nvGrpSpPr>
        <p:grpSpPr>
          <a:xfrm>
            <a:off x="-2" y="0"/>
            <a:ext cx="4823655" cy="5143500"/>
            <a:chOff x="-2" y="0"/>
            <a:chExt cx="4823655" cy="5143500"/>
          </a:xfrm>
          <a:solidFill>
            <a:srgbClr val="FF3F3F"/>
          </a:solidFill>
        </p:grpSpPr>
        <p:sp>
          <p:nvSpPr>
            <p:cNvPr id="43" name="Flowchart: Process 42"/>
            <p:cNvSpPr/>
            <p:nvPr/>
          </p:nvSpPr>
          <p:spPr>
            <a:xfrm>
              <a:off x="-2" y="0"/>
              <a:ext cx="4572001" cy="514350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p:cNvSpPr/>
            <p:nvPr/>
          </p:nvSpPr>
          <p:spPr>
            <a:xfrm rot="5400000">
              <a:off x="4294578" y="2445923"/>
              <a:ext cx="806496" cy="25165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99"/>
          <p:cNvGrpSpPr>
            <a:grpSpLocks noChangeAspect="1"/>
          </p:cNvGrpSpPr>
          <p:nvPr/>
        </p:nvGrpSpPr>
        <p:grpSpPr>
          <a:xfrm>
            <a:off x="1413965" y="4472781"/>
            <a:ext cx="1744066" cy="303627"/>
            <a:chOff x="5666530" y="3551069"/>
            <a:chExt cx="2621392" cy="456362"/>
          </a:xfrm>
          <a:solidFill>
            <a:schemeClr val="bg1"/>
          </a:solidFill>
        </p:grpSpPr>
        <p:sp>
          <p:nvSpPr>
            <p:cNvPr id="96"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97"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98"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sp>
          <p:nvSpPr>
            <p:cNvPr id="99"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FontAwesome" pitchFamily="2" charset="0"/>
                </a:rPr>
                <a:t></a:t>
              </a:r>
              <a:endParaRPr lang="en-US" sz="1400" dirty="0">
                <a:solidFill>
                  <a:schemeClr val="bg2"/>
                </a:solidFill>
                <a:latin typeface="FontAwesome" pitchFamily="2" charset="0"/>
              </a:endParaRPr>
            </a:p>
          </p:txBody>
        </p:sp>
      </p:grpSp>
      <p:grpSp>
        <p:nvGrpSpPr>
          <p:cNvPr id="4" name="Group 45"/>
          <p:cNvGrpSpPr/>
          <p:nvPr/>
        </p:nvGrpSpPr>
        <p:grpSpPr>
          <a:xfrm>
            <a:off x="550505" y="2256077"/>
            <a:ext cx="3470987" cy="1913776"/>
            <a:chOff x="550505" y="2256077"/>
            <a:chExt cx="3470987" cy="1913776"/>
          </a:xfrm>
        </p:grpSpPr>
        <p:sp>
          <p:nvSpPr>
            <p:cNvPr id="7" name="TextBox 6"/>
            <p:cNvSpPr txBox="1"/>
            <p:nvPr/>
          </p:nvSpPr>
          <p:spPr>
            <a:xfrm>
              <a:off x="1016436" y="2256077"/>
              <a:ext cx="2539125" cy="430887"/>
            </a:xfrm>
            <a:prstGeom prst="rect">
              <a:avLst/>
            </a:prstGeom>
            <a:noFill/>
          </p:spPr>
          <p:txBody>
            <a:bodyPr wrap="square" lIns="0" tIns="0" rIns="0" bIns="0" rtlCol="0" anchor="ctr">
              <a:spAutoFit/>
            </a:bodyPr>
            <a:lstStyle/>
            <a:p>
              <a:pPr algn="ctr"/>
              <a:r>
                <a:rPr lang="en-US" sz="1400" b="1" dirty="0" smtClean="0">
                  <a:solidFill>
                    <a:schemeClr val="bg1"/>
                  </a:solidFill>
                </a:rPr>
                <a:t>Anna Dark</a:t>
              </a:r>
              <a:endParaRPr lang="en-US" sz="1400" b="1" dirty="0" smtClean="0">
                <a:solidFill>
                  <a:schemeClr val="bg1"/>
                </a:solidFill>
              </a:endParaRPr>
            </a:p>
            <a:p>
              <a:pPr algn="ctr"/>
              <a:r>
                <a:rPr lang="en-US" sz="1400" b="1" dirty="0" smtClean="0">
                  <a:solidFill>
                    <a:schemeClr val="bg1"/>
                  </a:solidFill>
                </a:rPr>
                <a:t>PROFIESSIONAL COMPARISON</a:t>
              </a:r>
              <a:endParaRPr lang="en-US" sz="1400" b="1" dirty="0" smtClean="0">
                <a:solidFill>
                  <a:schemeClr val="bg1"/>
                </a:solidFill>
              </a:endParaRPr>
            </a:p>
          </p:txBody>
        </p:sp>
        <p:sp>
          <p:nvSpPr>
            <p:cNvPr id="114" name="TextBox 113"/>
            <p:cNvSpPr txBox="1"/>
            <p:nvPr/>
          </p:nvSpPr>
          <p:spPr>
            <a:xfrm>
              <a:off x="550505" y="2781007"/>
              <a:ext cx="3470987" cy="1388846"/>
            </a:xfrm>
            <a:prstGeom prst="rect">
              <a:avLst/>
            </a:prstGeom>
            <a:noFill/>
          </p:spPr>
          <p:txBody>
            <a:bodyPr wrap="square" lIns="0" tIns="0" rIns="0" bIns="0" rtlCol="0" anchor="t">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bg1"/>
                </a:solidFill>
              </a:endParaRPr>
            </a:p>
            <a:p>
              <a:pPr algn="ctr"/>
              <a:endParaRPr lang="en-US" sz="1000" b="1" dirty="0" smtClean="0">
                <a:solidFill>
                  <a:schemeClr val="bg1"/>
                </a:solidFill>
              </a:endParaRPr>
            </a:p>
            <a:p>
              <a:pPr algn="ctr"/>
              <a:r>
                <a:rPr lang="en-US" sz="1000" b="1" i="1" dirty="0" smtClean="0">
                  <a:solidFill>
                    <a:schemeClr val="bg1"/>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bg1"/>
                </a:solidFill>
              </a:endParaRPr>
            </a:p>
          </p:txBody>
        </p:sp>
      </p:grpSp>
      <p:grpSp>
        <p:nvGrpSpPr>
          <p:cNvPr id="5" name="Group 115"/>
          <p:cNvGrpSpPr/>
          <p:nvPr/>
        </p:nvGrpSpPr>
        <p:grpSpPr>
          <a:xfrm>
            <a:off x="1587007" y="440291"/>
            <a:ext cx="1602425" cy="1555389"/>
            <a:chOff x="1010937" y="1362003"/>
            <a:chExt cx="1602425" cy="1555389"/>
          </a:xfrm>
        </p:grpSpPr>
        <p:sp>
          <p:nvSpPr>
            <p:cNvPr id="31" name="Rounded Rectangle 30"/>
            <p:cNvSpPr/>
            <p:nvPr/>
          </p:nvSpPr>
          <p:spPr>
            <a:xfrm>
              <a:off x="1010937" y="1362003"/>
              <a:ext cx="1425270" cy="1354390"/>
            </a:xfrm>
            <a:prstGeom prst="roundRect">
              <a:avLst>
                <a:gd name="adj" fmla="val 9356"/>
              </a:avLst>
            </a:prstGeom>
            <a:blipFill dpi="0" rotWithShape="1">
              <a:blip r:embed="rId1" cstate="print"/>
              <a:srcRect/>
              <a:tile tx="0" ty="0" sx="100000" sy="100000" flip="none" algn="tl"/>
            </a:blipFill>
            <a:ln w="38100">
              <a:solidFill>
                <a:schemeClr val="bg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a:spLocks noChangeAspect="1"/>
            </p:cNvSpPr>
            <p:nvPr/>
          </p:nvSpPr>
          <p:spPr>
            <a:xfrm>
              <a:off x="2063930" y="2367960"/>
              <a:ext cx="549432" cy="549432"/>
            </a:xfrm>
            <a:prstGeom prst="roundRect">
              <a:avLst/>
            </a:prstGeom>
            <a:solidFill>
              <a:schemeClr val="bg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nvGrpSpPr>
          <p:cNvPr id="6" name="Group 99"/>
          <p:cNvGrpSpPr>
            <a:grpSpLocks noChangeAspect="1"/>
          </p:cNvGrpSpPr>
          <p:nvPr/>
        </p:nvGrpSpPr>
        <p:grpSpPr>
          <a:xfrm>
            <a:off x="6012175" y="4472781"/>
            <a:ext cx="1744066" cy="303627"/>
            <a:chOff x="5666530" y="3551069"/>
            <a:chExt cx="2621392" cy="456362"/>
          </a:xfrm>
          <a:solidFill>
            <a:schemeClr val="bg1"/>
          </a:solidFill>
        </p:grpSpPr>
        <p:sp>
          <p:nvSpPr>
            <p:cNvPr id="48"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75000"/>
                    </a:schemeClr>
                  </a:solidFill>
                  <a:latin typeface="FontAwesome" pitchFamily="2" charset="0"/>
                </a:rPr>
                <a:t></a:t>
              </a:r>
              <a:endParaRPr lang="en-US" sz="1400" dirty="0">
                <a:solidFill>
                  <a:schemeClr val="bg2">
                    <a:lumMod val="75000"/>
                  </a:schemeClr>
                </a:solidFill>
                <a:latin typeface="FontAwesome" pitchFamily="2" charset="0"/>
              </a:endParaRPr>
            </a:p>
          </p:txBody>
        </p:sp>
        <p:sp>
          <p:nvSpPr>
            <p:cNvPr id="49"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75000"/>
                    </a:schemeClr>
                  </a:solidFill>
                  <a:latin typeface="FontAwesome" pitchFamily="2" charset="0"/>
                </a:rPr>
                <a:t></a:t>
              </a:r>
              <a:endParaRPr lang="en-US" sz="1400" dirty="0">
                <a:solidFill>
                  <a:schemeClr val="bg2">
                    <a:lumMod val="75000"/>
                  </a:schemeClr>
                </a:solidFill>
                <a:latin typeface="FontAwesome" pitchFamily="2" charset="0"/>
              </a:endParaRPr>
            </a:p>
          </p:txBody>
        </p:sp>
        <p:sp>
          <p:nvSpPr>
            <p:cNvPr id="50"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400" dirty="0" smtClean="0">
                  <a:solidFill>
                    <a:schemeClr val="bg2">
                      <a:lumMod val="75000"/>
                    </a:schemeClr>
                  </a:solidFill>
                  <a:latin typeface="FontAwesome" pitchFamily="2" charset="0"/>
                </a:rPr>
                <a:t></a:t>
              </a:r>
              <a:endParaRPr lang="en-US" sz="1400" dirty="0">
                <a:solidFill>
                  <a:schemeClr val="bg2">
                    <a:lumMod val="75000"/>
                  </a:schemeClr>
                </a:solidFill>
                <a:latin typeface="FontAwesome" pitchFamily="2" charset="0"/>
              </a:endParaRPr>
            </a:p>
          </p:txBody>
        </p:sp>
        <p:sp>
          <p:nvSpPr>
            <p:cNvPr id="51"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75000"/>
                    </a:schemeClr>
                  </a:solidFill>
                  <a:latin typeface="FontAwesome" pitchFamily="2" charset="0"/>
                </a:rPr>
                <a:t></a:t>
              </a:r>
              <a:endParaRPr lang="en-US" sz="1400" dirty="0">
                <a:solidFill>
                  <a:schemeClr val="bg2">
                    <a:lumMod val="75000"/>
                  </a:schemeClr>
                </a:solidFill>
                <a:latin typeface="FontAwesome" pitchFamily="2" charset="0"/>
              </a:endParaRPr>
            </a:p>
          </p:txBody>
        </p:sp>
      </p:grpSp>
      <p:grpSp>
        <p:nvGrpSpPr>
          <p:cNvPr id="8" name="Group 51"/>
          <p:cNvGrpSpPr/>
          <p:nvPr/>
        </p:nvGrpSpPr>
        <p:grpSpPr>
          <a:xfrm>
            <a:off x="5148715" y="2256077"/>
            <a:ext cx="3470987" cy="1913776"/>
            <a:chOff x="550505" y="2256077"/>
            <a:chExt cx="3470987" cy="1913776"/>
          </a:xfrm>
        </p:grpSpPr>
        <p:sp>
          <p:nvSpPr>
            <p:cNvPr id="53" name="TextBox 52"/>
            <p:cNvSpPr txBox="1"/>
            <p:nvPr/>
          </p:nvSpPr>
          <p:spPr>
            <a:xfrm>
              <a:off x="1016436" y="2256077"/>
              <a:ext cx="2539125" cy="430887"/>
            </a:xfrm>
            <a:prstGeom prst="rect">
              <a:avLst/>
            </a:prstGeom>
            <a:noFill/>
          </p:spPr>
          <p:txBody>
            <a:bodyPr wrap="square" lIns="0" tIns="0" rIns="0" bIns="0" rtlCol="0" anchor="ctr">
              <a:spAutoFit/>
            </a:bodyPr>
            <a:lstStyle/>
            <a:p>
              <a:pPr algn="ctr"/>
              <a:r>
                <a:rPr lang="en-US" sz="1400" b="1" dirty="0" smtClean="0">
                  <a:solidFill>
                    <a:schemeClr val="bg1"/>
                  </a:solidFill>
                </a:rPr>
                <a:t>Raual Dark</a:t>
              </a:r>
              <a:endParaRPr lang="en-US" sz="1400" b="1" dirty="0" smtClean="0">
                <a:solidFill>
                  <a:schemeClr val="bg1"/>
                </a:solidFill>
              </a:endParaRPr>
            </a:p>
            <a:p>
              <a:pPr algn="ctr"/>
              <a:r>
                <a:rPr lang="en-US" sz="1400" b="1" dirty="0" smtClean="0">
                  <a:solidFill>
                    <a:schemeClr val="bg1"/>
                  </a:solidFill>
                </a:rPr>
                <a:t>PROFIESSIONAL CONSULTANT</a:t>
              </a:r>
              <a:endParaRPr lang="en-US" sz="1400" b="1" dirty="0" smtClean="0">
                <a:solidFill>
                  <a:schemeClr val="bg1"/>
                </a:solidFill>
              </a:endParaRPr>
            </a:p>
          </p:txBody>
        </p:sp>
        <p:sp>
          <p:nvSpPr>
            <p:cNvPr id="54" name="TextBox 53"/>
            <p:cNvSpPr txBox="1"/>
            <p:nvPr/>
          </p:nvSpPr>
          <p:spPr>
            <a:xfrm>
              <a:off x="550505" y="2781007"/>
              <a:ext cx="3470987" cy="1388846"/>
            </a:xfrm>
            <a:prstGeom prst="rect">
              <a:avLst/>
            </a:prstGeom>
            <a:noFill/>
          </p:spPr>
          <p:txBody>
            <a:bodyPr wrap="square" lIns="0" tIns="0" rIns="0" bIns="0" rtlCol="0" anchor="t">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bg1"/>
                </a:solidFill>
              </a:endParaRPr>
            </a:p>
            <a:p>
              <a:pPr algn="ctr"/>
              <a:endParaRPr lang="en-US" sz="1000" b="1" dirty="0" smtClean="0">
                <a:solidFill>
                  <a:schemeClr val="bg1"/>
                </a:solidFill>
              </a:endParaRPr>
            </a:p>
            <a:p>
              <a:pPr algn="ctr"/>
              <a:r>
                <a:rPr lang="en-US" sz="1000" b="1" i="1" dirty="0" smtClean="0">
                  <a:solidFill>
                    <a:schemeClr val="bg1"/>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bg1"/>
                </a:solidFill>
              </a:endParaRPr>
            </a:p>
          </p:txBody>
        </p:sp>
      </p:grpSp>
      <p:grpSp>
        <p:nvGrpSpPr>
          <p:cNvPr id="9" name="Group 115"/>
          <p:cNvGrpSpPr/>
          <p:nvPr/>
        </p:nvGrpSpPr>
        <p:grpSpPr>
          <a:xfrm>
            <a:off x="6185217" y="440291"/>
            <a:ext cx="1602425" cy="1555389"/>
            <a:chOff x="1010937" y="1362003"/>
            <a:chExt cx="1602425" cy="1555389"/>
          </a:xfrm>
        </p:grpSpPr>
        <p:sp>
          <p:nvSpPr>
            <p:cNvPr id="56" name="Rounded Rectangle 55"/>
            <p:cNvSpPr/>
            <p:nvPr/>
          </p:nvSpPr>
          <p:spPr>
            <a:xfrm>
              <a:off x="1010937" y="1362003"/>
              <a:ext cx="1425270" cy="1354390"/>
            </a:xfrm>
            <a:prstGeom prst="roundRect">
              <a:avLst>
                <a:gd name="adj" fmla="val 9356"/>
              </a:avLst>
            </a:prstGeom>
            <a:blipFill dpi="0" rotWithShape="1">
              <a:blip r:embed="rId1" cstate="print"/>
              <a:srcRect/>
              <a:tile tx="0" ty="0" sx="100000" sy="100000" flip="none" algn="tl"/>
            </a:blipFill>
            <a:ln w="38100">
              <a:solidFill>
                <a:schemeClr val="bg2">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a:spLocks noChangeAspect="1"/>
            </p:cNvSpPr>
            <p:nvPr/>
          </p:nvSpPr>
          <p:spPr>
            <a:xfrm>
              <a:off x="2063930" y="2367960"/>
              <a:ext cx="549432" cy="549432"/>
            </a:xfrm>
            <a:prstGeom prst="roundRect">
              <a:avLst/>
            </a:prstGeom>
            <a:solidFill>
              <a:schemeClr val="bg2">
                <a:lumMod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p:stCondLst>
                              <p:cond delay="3500"/>
                            </p:stCondLst>
                            <p:childTnLst>
                              <p:par>
                                <p:cTn id="28" presetID="2" presetClass="entr" presetSubtype="4" accel="50000" decel="5000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Our Brilliant Teams</a:t>
            </a:r>
            <a:endParaRPr lang="en-US" dirty="0"/>
          </a:p>
        </p:txBody>
      </p:sp>
      <p:sp>
        <p:nvSpPr>
          <p:cNvPr id="6" name="Text Placeholder 5"/>
          <p:cNvSpPr>
            <a:spLocks noGrp="1"/>
          </p:cNvSpPr>
          <p:nvPr>
            <p:ph type="body" sz="half" idx="2"/>
          </p:nvPr>
        </p:nvSpPr>
        <p:spPr/>
        <p:txBody>
          <a:bodyPr anchor="ctr"/>
          <a:lstStyle/>
          <a:p>
            <a:r>
              <a:rPr lang="en-US" dirty="0" smtClean="0"/>
              <a:t>Meet Our Brilliant Teams</a:t>
            </a:r>
            <a:endParaRPr lang="en-US" dirty="0"/>
          </a:p>
        </p:txBody>
      </p:sp>
      <p:grpSp>
        <p:nvGrpSpPr>
          <p:cNvPr id="4" name="Group 57"/>
          <p:cNvGrpSpPr/>
          <p:nvPr/>
        </p:nvGrpSpPr>
        <p:grpSpPr>
          <a:xfrm>
            <a:off x="776288" y="1534824"/>
            <a:ext cx="1696235" cy="2707529"/>
            <a:chOff x="881369" y="1362003"/>
            <a:chExt cx="1696235" cy="2707529"/>
          </a:xfrm>
        </p:grpSpPr>
        <p:sp>
          <p:nvSpPr>
            <p:cNvPr id="7" name="TextBox 6"/>
            <p:cNvSpPr txBox="1"/>
            <p:nvPr/>
          </p:nvSpPr>
          <p:spPr>
            <a:xfrm>
              <a:off x="881369" y="2843795"/>
              <a:ext cx="1009445" cy="377545"/>
            </a:xfrm>
            <a:prstGeom prst="rect">
              <a:avLst/>
            </a:prstGeom>
            <a:noFill/>
          </p:spPr>
          <p:txBody>
            <a:bodyPr wrap="square" lIns="0" tIns="0" rIns="0" bIns="0" rtlCol="0" anchor="ctr">
              <a:spAutoFit/>
            </a:bodyPr>
            <a:lstStyle/>
            <a:p>
              <a:r>
                <a:rPr lang="en-US" sz="1400" b="1" dirty="0" smtClean="0">
                  <a:solidFill>
                    <a:schemeClr val="tx1">
                      <a:lumMod val="65000"/>
                      <a:lumOff val="35000"/>
                    </a:schemeClr>
                  </a:solidFill>
                </a:rPr>
                <a:t>Rachel Dark</a:t>
              </a:r>
              <a:endParaRPr lang="en-US" sz="1400" b="1" dirty="0" smtClean="0">
                <a:solidFill>
                  <a:schemeClr val="tx1">
                    <a:lumMod val="85000"/>
                    <a:lumOff val="15000"/>
                  </a:schemeClr>
                </a:solidFill>
              </a:endParaRPr>
            </a:p>
            <a:p>
              <a:r>
                <a:rPr lang="en-US" sz="1400" b="1" dirty="0" smtClean="0">
                  <a:solidFill>
                    <a:schemeClr val="tx2">
                      <a:lumMod val="75000"/>
                    </a:schemeClr>
                  </a:solidFill>
                </a:rPr>
                <a:t>CONSULTANT</a:t>
              </a:r>
              <a:endParaRPr lang="en-US" sz="1400" b="1" dirty="0" smtClean="0">
                <a:solidFill>
                  <a:schemeClr val="tx2">
                    <a:lumMod val="75000"/>
                  </a:schemeClr>
                </a:solidFill>
              </a:endParaRPr>
            </a:p>
          </p:txBody>
        </p:sp>
        <p:sp>
          <p:nvSpPr>
            <p:cNvPr id="8" name="TextBox 7"/>
            <p:cNvSpPr txBox="1"/>
            <p:nvPr/>
          </p:nvSpPr>
          <p:spPr>
            <a:xfrm>
              <a:off x="881369" y="3280069"/>
              <a:ext cx="1596069" cy="789463"/>
            </a:xfrm>
            <a:prstGeom prst="rect">
              <a:avLst/>
            </a:prstGeom>
            <a:noFill/>
          </p:spPr>
          <p:txBody>
            <a:bodyPr wrap="square" lIns="0" tIns="0" rIns="0" bIns="0" rtlCol="0">
              <a:spAutoFit/>
            </a:bodyPr>
            <a:lstStyle/>
            <a:p>
              <a:pPr lvl="0" defTabSz="914400">
                <a:spcBef>
                  <a:spcPct val="20000"/>
                </a:spcBef>
                <a:defRPr/>
              </a:pPr>
              <a:r>
                <a:rPr lang="en-US" sz="1000" b="1" dirty="0" smtClean="0">
                  <a:solidFill>
                    <a:schemeClr val="tx1">
                      <a:lumMod val="65000"/>
                      <a:lumOff val="35000"/>
                    </a:schemeClr>
                  </a:solidFill>
                </a:rPr>
                <a:t>There are many variations of Lorem Ipsum available, but the majority have suffered in some form, by injected humour, or randomized</a:t>
              </a:r>
              <a:endParaRPr lang="en-US" sz="1000" dirty="0">
                <a:solidFill>
                  <a:schemeClr val="tx1">
                    <a:lumMod val="65000"/>
                    <a:lumOff val="35000"/>
                  </a:schemeClr>
                </a:solidFill>
              </a:endParaRPr>
            </a:p>
          </p:txBody>
        </p:sp>
        <p:sp>
          <p:nvSpPr>
            <p:cNvPr id="31" name="Rounded Rectangle 30"/>
            <p:cNvSpPr/>
            <p:nvPr/>
          </p:nvSpPr>
          <p:spPr>
            <a:xfrm>
              <a:off x="881369" y="1362003"/>
              <a:ext cx="1425270" cy="1354390"/>
            </a:xfrm>
            <a:prstGeom prst="roundRect">
              <a:avLst>
                <a:gd name="adj" fmla="val 9356"/>
              </a:avLst>
            </a:prstGeom>
            <a:blipFill dpi="0" rotWithShape="1">
              <a:blip r:embed="rId1" cstate="print"/>
              <a:srcRect/>
              <a:tile tx="0" ty="0" sx="100000" sy="100000" flip="none" algn="tl"/>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890814" y="2353214"/>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nvGrpSpPr>
          <p:cNvPr id="9" name="Group 105"/>
          <p:cNvGrpSpPr/>
          <p:nvPr/>
        </p:nvGrpSpPr>
        <p:grpSpPr>
          <a:xfrm>
            <a:off x="2677206" y="1434498"/>
            <a:ext cx="2477101" cy="2192301"/>
            <a:chOff x="2728576" y="1324944"/>
            <a:chExt cx="2477101" cy="2192301"/>
          </a:xfrm>
        </p:grpSpPr>
        <p:sp>
          <p:nvSpPr>
            <p:cNvPr id="86" name="TextBox 85"/>
            <p:cNvSpPr txBox="1"/>
            <p:nvPr/>
          </p:nvSpPr>
          <p:spPr>
            <a:xfrm>
              <a:off x="2728576" y="1670586"/>
              <a:ext cx="2477101" cy="1846659"/>
            </a:xfrm>
            <a:prstGeom prst="rect">
              <a:avLst/>
            </a:prstGeom>
            <a:noFill/>
          </p:spPr>
          <p:txBody>
            <a:bodyPr wrap="square" lIns="0" tIns="0" rIns="0" bIns="0" rtlCol="0" anchor="t">
              <a:spAutoFit/>
            </a:bodyPr>
            <a:lstStyle/>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i="1" dirty="0" smtClean="0">
                  <a:solidFill>
                    <a:schemeClr val="tx1">
                      <a:lumMod val="65000"/>
                      <a:lumOff val="35000"/>
                    </a:schemeClr>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tx1">
                    <a:lumMod val="65000"/>
                    <a:lumOff val="35000"/>
                  </a:schemeClr>
                </a:solidFill>
              </a:endParaRPr>
            </a:p>
          </p:txBody>
        </p:sp>
        <p:sp>
          <p:nvSpPr>
            <p:cNvPr id="87" name="Rectangle 86"/>
            <p:cNvSpPr/>
            <p:nvPr/>
          </p:nvSpPr>
          <p:spPr>
            <a:xfrm>
              <a:off x="2728576" y="1324944"/>
              <a:ext cx="1588576" cy="246221"/>
            </a:xfrm>
            <a:prstGeom prst="rect">
              <a:avLst/>
            </a:prstGeom>
          </p:spPr>
          <p:txBody>
            <a:bodyPr wrap="none" lIns="0" tIns="0" rIns="0" bIns="0" anchor="ctr">
              <a:spAutoFit/>
            </a:bodyPr>
            <a:lstStyle/>
            <a:p>
              <a:r>
                <a:rPr lang="en-US" sz="1600" b="1" dirty="0" smtClean="0">
                  <a:solidFill>
                    <a:schemeClr val="tx2">
                      <a:lumMod val="75000"/>
                    </a:schemeClr>
                  </a:solidFill>
                </a:rPr>
                <a:t>About Rachel Dark</a:t>
              </a:r>
              <a:endParaRPr lang="en-US" sz="1600" b="1" dirty="0" smtClean="0">
                <a:solidFill>
                  <a:schemeClr val="tx2">
                    <a:lumMod val="75000"/>
                  </a:schemeClr>
                </a:solidFill>
              </a:endParaRPr>
            </a:p>
          </p:txBody>
        </p:sp>
      </p:grpSp>
      <p:grpSp>
        <p:nvGrpSpPr>
          <p:cNvPr id="33" name="Group 32"/>
          <p:cNvGrpSpPr/>
          <p:nvPr/>
        </p:nvGrpSpPr>
        <p:grpSpPr>
          <a:xfrm>
            <a:off x="5275094" y="1434498"/>
            <a:ext cx="3098967" cy="1989461"/>
            <a:chOff x="5275094" y="1324944"/>
            <a:chExt cx="3098967" cy="1989461"/>
          </a:xfrm>
        </p:grpSpPr>
        <p:grpSp>
          <p:nvGrpSpPr>
            <p:cNvPr id="5" name="Group 104"/>
            <p:cNvGrpSpPr/>
            <p:nvPr/>
          </p:nvGrpSpPr>
          <p:grpSpPr>
            <a:xfrm>
              <a:off x="5286904" y="1713306"/>
              <a:ext cx="3087157" cy="230428"/>
              <a:chOff x="5286904" y="1650039"/>
              <a:chExt cx="3087157" cy="230428"/>
            </a:xfrm>
          </p:grpSpPr>
          <p:sp>
            <p:nvSpPr>
              <p:cNvPr id="75"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76" name="Rectangle 75"/>
              <p:cNvSpPr/>
              <p:nvPr/>
            </p:nvSpPr>
            <p:spPr>
              <a:xfrm>
                <a:off x="5286911" y="1650039"/>
                <a:ext cx="2351823" cy="230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80%</a:t>
                </a:r>
                <a:endParaRPr lang="en-US" sz="1200" dirty="0">
                  <a:solidFill>
                    <a:schemeClr val="bg1"/>
                  </a:solidFill>
                </a:endParaRPr>
              </a:p>
            </p:txBody>
          </p:sp>
        </p:grpSp>
        <p:sp>
          <p:nvSpPr>
            <p:cNvPr id="88" name="Rectangle 87"/>
            <p:cNvSpPr/>
            <p:nvPr/>
          </p:nvSpPr>
          <p:spPr>
            <a:xfrm>
              <a:off x="5297423" y="1324944"/>
              <a:ext cx="1521250" cy="246221"/>
            </a:xfrm>
            <a:prstGeom prst="rect">
              <a:avLst/>
            </a:prstGeom>
          </p:spPr>
          <p:txBody>
            <a:bodyPr wrap="none" lIns="0" tIns="0" rIns="0" bIns="0" anchor="ctr">
              <a:spAutoFit/>
            </a:bodyPr>
            <a:lstStyle/>
            <a:p>
              <a:r>
                <a:rPr lang="en-US" sz="1600" b="1" dirty="0" smtClean="0">
                  <a:solidFill>
                    <a:schemeClr val="tx2">
                      <a:lumMod val="75000"/>
                    </a:schemeClr>
                  </a:solidFill>
                </a:rPr>
                <a:t>Work Experiences</a:t>
              </a:r>
              <a:endParaRPr lang="en-US" sz="1600" b="1" dirty="0" smtClean="0">
                <a:solidFill>
                  <a:schemeClr val="tx2">
                    <a:lumMod val="75000"/>
                  </a:schemeClr>
                </a:solidFill>
              </a:endParaRPr>
            </a:p>
          </p:txBody>
        </p:sp>
        <p:grpSp>
          <p:nvGrpSpPr>
            <p:cNvPr id="10" name="Group 103"/>
            <p:cNvGrpSpPr/>
            <p:nvPr/>
          </p:nvGrpSpPr>
          <p:grpSpPr>
            <a:xfrm>
              <a:off x="5286904" y="2170195"/>
              <a:ext cx="3087157" cy="230429"/>
              <a:chOff x="5286904" y="2122785"/>
              <a:chExt cx="3087157" cy="230429"/>
            </a:xfrm>
          </p:grpSpPr>
          <p:sp>
            <p:nvSpPr>
              <p:cNvPr id="90"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1" name="Rectangle 90"/>
              <p:cNvSpPr/>
              <p:nvPr/>
            </p:nvSpPr>
            <p:spPr>
              <a:xfrm>
                <a:off x="5286911" y="2122785"/>
                <a:ext cx="1819797" cy="230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02N    60%</a:t>
                </a:r>
                <a:endParaRPr lang="en-US" sz="1200" dirty="0">
                  <a:solidFill>
                    <a:schemeClr val="bg1"/>
                  </a:solidFill>
                </a:endParaRPr>
              </a:p>
            </p:txBody>
          </p:sp>
        </p:grpSp>
        <p:grpSp>
          <p:nvGrpSpPr>
            <p:cNvPr id="11" name="Group 102"/>
            <p:cNvGrpSpPr/>
            <p:nvPr/>
          </p:nvGrpSpPr>
          <p:grpSpPr>
            <a:xfrm>
              <a:off x="5286904" y="2627085"/>
              <a:ext cx="3087157" cy="230429"/>
              <a:chOff x="5286904" y="2613366"/>
              <a:chExt cx="3087157" cy="230429"/>
            </a:xfrm>
          </p:grpSpPr>
          <p:sp>
            <p:nvSpPr>
              <p:cNvPr id="92"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3" name="Rectangle 92"/>
              <p:cNvSpPr/>
              <p:nvPr/>
            </p:nvSpPr>
            <p:spPr>
              <a:xfrm>
                <a:off x="5286911" y="2613366"/>
                <a:ext cx="2107831" cy="23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70%</a:t>
                </a:r>
                <a:endParaRPr lang="en-US" sz="1200" dirty="0">
                  <a:solidFill>
                    <a:schemeClr val="bg1"/>
                  </a:solidFill>
                </a:endParaRPr>
              </a:p>
            </p:txBody>
          </p:sp>
        </p:grpSp>
        <p:grpSp>
          <p:nvGrpSpPr>
            <p:cNvPr id="12" name="Group 101"/>
            <p:cNvGrpSpPr/>
            <p:nvPr/>
          </p:nvGrpSpPr>
          <p:grpSpPr>
            <a:xfrm>
              <a:off x="5275094" y="3083976"/>
              <a:ext cx="3087157" cy="230429"/>
              <a:chOff x="5275094" y="3106125"/>
              <a:chExt cx="3087157" cy="230429"/>
            </a:xfrm>
          </p:grpSpPr>
          <p:sp>
            <p:nvSpPr>
              <p:cNvPr id="94"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5" name="Rectangle 94"/>
              <p:cNvSpPr/>
              <p:nvPr/>
            </p:nvSpPr>
            <p:spPr>
              <a:xfrm>
                <a:off x="5275102" y="3106125"/>
                <a:ext cx="2753318" cy="230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90%</a:t>
                </a:r>
                <a:endParaRPr lang="en-US" sz="1200" dirty="0">
                  <a:solidFill>
                    <a:schemeClr val="bg1"/>
                  </a:solidFill>
                </a:endParaRPr>
              </a:p>
            </p:txBody>
          </p:sp>
        </p:grpSp>
      </p:grpSp>
      <p:grpSp>
        <p:nvGrpSpPr>
          <p:cNvPr id="13" name="Group 99"/>
          <p:cNvGrpSpPr/>
          <p:nvPr/>
        </p:nvGrpSpPr>
        <p:grpSpPr>
          <a:xfrm>
            <a:off x="2752441" y="3785991"/>
            <a:ext cx="2154927" cy="456362"/>
            <a:chOff x="5666533" y="3551069"/>
            <a:chExt cx="2154927" cy="456362"/>
          </a:xfrm>
        </p:grpSpPr>
        <p:sp>
          <p:nvSpPr>
            <p:cNvPr id="96" name="Oval 95"/>
            <p:cNvSpPr/>
            <p:nvPr/>
          </p:nvSpPr>
          <p:spPr>
            <a:xfrm>
              <a:off x="5666533" y="3551069"/>
              <a:ext cx="456362" cy="456362"/>
            </a:xfrm>
            <a:prstGeom prst="ellipse">
              <a:avLst/>
            </a:prstGeom>
            <a:solidFill>
              <a:schemeClr val="tx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solidFill>
                  <a:schemeClr val="bg1"/>
                </a:solidFill>
                <a:latin typeface="FontAwesome" pitchFamily="2" charset="0"/>
              </a:endParaRPr>
            </a:p>
          </p:txBody>
        </p:sp>
        <p:sp>
          <p:nvSpPr>
            <p:cNvPr id="97" name="Oval 96"/>
            <p:cNvSpPr/>
            <p:nvPr/>
          </p:nvSpPr>
          <p:spPr>
            <a:xfrm>
              <a:off x="6232721" y="3551069"/>
              <a:ext cx="456362" cy="456362"/>
            </a:xfrm>
            <a:prstGeom prst="ellipse">
              <a:avLst/>
            </a:pr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solidFill>
                  <a:schemeClr val="bg1"/>
                </a:solidFill>
                <a:latin typeface="FontAwesome" pitchFamily="2" charset="0"/>
              </a:endParaRPr>
            </a:p>
          </p:txBody>
        </p:sp>
        <p:sp>
          <p:nvSpPr>
            <p:cNvPr id="98" name="Oval 97"/>
            <p:cNvSpPr/>
            <p:nvPr/>
          </p:nvSpPr>
          <p:spPr>
            <a:xfrm>
              <a:off x="6798909" y="3551069"/>
              <a:ext cx="456362" cy="45636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800" dirty="0" smtClean="0">
                  <a:latin typeface="FontAwesome" pitchFamily="2" charset="0"/>
                </a:rPr>
                <a:t></a:t>
              </a:r>
              <a:endParaRPr lang="en-US" sz="1800" dirty="0">
                <a:solidFill>
                  <a:schemeClr val="bg1"/>
                </a:solidFill>
                <a:latin typeface="FontAwesome" pitchFamily="2" charset="0"/>
              </a:endParaRPr>
            </a:p>
          </p:txBody>
        </p:sp>
        <p:sp>
          <p:nvSpPr>
            <p:cNvPr id="99" name="Oval 98"/>
            <p:cNvSpPr/>
            <p:nvPr/>
          </p:nvSpPr>
          <p:spPr>
            <a:xfrm>
              <a:off x="7365098" y="3551069"/>
              <a:ext cx="456362" cy="45636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solidFill>
                  <a:schemeClr val="bg1"/>
                </a:solidFill>
                <a:latin typeface="FontAwesome" pitchFamily="2" charset="0"/>
              </a:endParaRPr>
            </a:p>
          </p:txBody>
        </p:sp>
      </p:grpSp>
      <p:sp>
        <p:nvSpPr>
          <p:cNvPr id="101" name="TextBox 100"/>
          <p:cNvSpPr txBox="1"/>
          <p:nvPr/>
        </p:nvSpPr>
        <p:spPr>
          <a:xfrm>
            <a:off x="5263284" y="3626800"/>
            <a:ext cx="3098967" cy="615553"/>
          </a:xfrm>
          <a:prstGeom prst="rect">
            <a:avLst/>
          </a:prstGeom>
          <a:noFill/>
        </p:spPr>
        <p:txBody>
          <a:bodyPr wrap="square" lIns="0" tIns="0" rIns="0" bIns="0" rtlCol="0" anchor="t">
            <a:spAutoFit/>
          </a:body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p:txBody>
      </p:sp>
      <p:sp>
        <p:nvSpPr>
          <p:cNvPr id="34" name="Slide Number Placeholder 3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Left)">
                                      <p:cBhvr>
                                        <p:cTn id="12" dur="500"/>
                                        <p:tgtEl>
                                          <p:spTgt spid="9"/>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lide(fromLeft)">
                                      <p:cBhvr>
                                        <p:cTn id="20" dur="500"/>
                                        <p:tgtEl>
                                          <p:spTgt spid="33"/>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slide(fromBottom)">
                                      <p:cBhvr>
                                        <p:cTn id="2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 name="Group 119"/>
          <p:cNvGrpSpPr/>
          <p:nvPr/>
        </p:nvGrpSpPr>
        <p:grpSpPr>
          <a:xfrm>
            <a:off x="2677205" y="1221387"/>
            <a:ext cx="2528471" cy="3225992"/>
            <a:chOff x="2677205" y="1131575"/>
            <a:chExt cx="2528471" cy="3225992"/>
          </a:xfrm>
        </p:grpSpPr>
        <p:grpSp>
          <p:nvGrpSpPr>
            <p:cNvPr id="119" name="Group 118"/>
            <p:cNvGrpSpPr/>
            <p:nvPr/>
          </p:nvGrpSpPr>
          <p:grpSpPr>
            <a:xfrm>
              <a:off x="2677205" y="1131575"/>
              <a:ext cx="2528471" cy="3225992"/>
              <a:chOff x="2677205" y="1131575"/>
              <a:chExt cx="2528471" cy="3225992"/>
            </a:xfrm>
          </p:grpSpPr>
          <p:sp>
            <p:nvSpPr>
              <p:cNvPr id="111" name="Flowchart: Process 110"/>
              <p:cNvSpPr/>
              <p:nvPr/>
            </p:nvSpPr>
            <p:spPr>
              <a:xfrm>
                <a:off x="2677205" y="1131575"/>
                <a:ext cx="2372787" cy="3225992"/>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Isosceles Triangle 111"/>
              <p:cNvSpPr/>
              <p:nvPr/>
            </p:nvSpPr>
            <p:spPr>
              <a:xfrm rot="5400000">
                <a:off x="4947242" y="2666730"/>
                <a:ext cx="361186" cy="155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a:grpSpLocks noChangeAspect="1"/>
            </p:cNvGrpSpPr>
            <p:nvPr/>
          </p:nvGrpSpPr>
          <p:grpSpPr>
            <a:xfrm>
              <a:off x="2991565" y="3920527"/>
              <a:ext cx="1744066" cy="303627"/>
              <a:chOff x="5666530" y="3551069"/>
              <a:chExt cx="2621392" cy="456362"/>
            </a:xfrm>
            <a:solidFill>
              <a:schemeClr val="bg1"/>
            </a:solidFill>
          </p:grpSpPr>
          <p:sp>
            <p:nvSpPr>
              <p:cNvPr id="96" name="Oval 95"/>
              <p:cNvSpPr/>
              <p:nvPr/>
            </p:nvSpPr>
            <p:spPr>
              <a:xfrm>
                <a:off x="566653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solidFill>
                    <a:latin typeface="FontAwesome" pitchFamily="2" charset="0"/>
                  </a:rPr>
                  <a:t></a:t>
                </a:r>
                <a:endParaRPr lang="en-US" sz="1400" dirty="0">
                  <a:solidFill>
                    <a:schemeClr val="accent3"/>
                  </a:solidFill>
                  <a:latin typeface="FontAwesome" pitchFamily="2" charset="0"/>
                </a:endParaRPr>
              </a:p>
            </p:txBody>
          </p:sp>
          <p:sp>
            <p:nvSpPr>
              <p:cNvPr id="97" name="Oval 96"/>
              <p:cNvSpPr/>
              <p:nvPr/>
            </p:nvSpPr>
            <p:spPr>
              <a:xfrm>
                <a:off x="6388206"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solidFill>
                    <a:latin typeface="FontAwesome" pitchFamily="2" charset="0"/>
                  </a:rPr>
                  <a:t></a:t>
                </a:r>
                <a:endParaRPr lang="en-US" sz="1400" dirty="0">
                  <a:solidFill>
                    <a:schemeClr val="accent3"/>
                  </a:solidFill>
                  <a:latin typeface="FontAwesome" pitchFamily="2" charset="0"/>
                </a:endParaRPr>
              </a:p>
            </p:txBody>
          </p:sp>
          <p:sp>
            <p:nvSpPr>
              <p:cNvPr id="98" name="Oval 97"/>
              <p:cNvSpPr/>
              <p:nvPr/>
            </p:nvSpPr>
            <p:spPr>
              <a:xfrm>
                <a:off x="7109882"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45720" rtlCol="0" anchor="ctr"/>
              <a:lstStyle/>
              <a:p>
                <a:pPr algn="ctr"/>
                <a:r>
                  <a:rPr lang="en-US" sz="1400" dirty="0" smtClean="0">
                    <a:solidFill>
                      <a:schemeClr val="accent3"/>
                    </a:solidFill>
                    <a:latin typeface="FontAwesome" pitchFamily="2" charset="0"/>
                  </a:rPr>
                  <a:t></a:t>
                </a:r>
                <a:endParaRPr lang="en-US" sz="1400" dirty="0">
                  <a:solidFill>
                    <a:schemeClr val="accent3"/>
                  </a:solidFill>
                  <a:latin typeface="FontAwesome" pitchFamily="2" charset="0"/>
                </a:endParaRPr>
              </a:p>
            </p:txBody>
          </p:sp>
          <p:sp>
            <p:nvSpPr>
              <p:cNvPr id="99" name="Oval 98"/>
              <p:cNvSpPr/>
              <p:nvPr/>
            </p:nvSpPr>
            <p:spPr>
              <a:xfrm>
                <a:off x="7831560" y="3551069"/>
                <a:ext cx="456362" cy="456362"/>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solidFill>
                    <a:latin typeface="FontAwesome" pitchFamily="2" charset="0"/>
                  </a:rPr>
                  <a:t></a:t>
                </a:r>
                <a:endParaRPr lang="en-US" sz="1400" dirty="0">
                  <a:solidFill>
                    <a:schemeClr val="accent3"/>
                  </a:solidFill>
                  <a:latin typeface="FontAwesome" pitchFamily="2" charset="0"/>
                </a:endParaRPr>
              </a:p>
            </p:txBody>
          </p:sp>
        </p:grpSp>
        <p:grpSp>
          <p:nvGrpSpPr>
            <p:cNvPr id="113" name="Group 112"/>
            <p:cNvGrpSpPr/>
            <p:nvPr/>
          </p:nvGrpSpPr>
          <p:grpSpPr>
            <a:xfrm>
              <a:off x="2865793" y="1304396"/>
              <a:ext cx="2051849" cy="2444963"/>
              <a:chOff x="2768299" y="1351933"/>
              <a:chExt cx="2477101" cy="1908964"/>
            </a:xfrm>
          </p:grpSpPr>
          <p:sp>
            <p:nvSpPr>
              <p:cNvPr id="114" name="TextBox 113"/>
              <p:cNvSpPr txBox="1"/>
              <p:nvPr/>
            </p:nvSpPr>
            <p:spPr>
              <a:xfrm>
                <a:off x="2768299" y="1578769"/>
                <a:ext cx="2477101" cy="1682128"/>
              </a:xfrm>
              <a:prstGeom prst="rect">
                <a:avLst/>
              </a:prstGeom>
              <a:noFill/>
            </p:spPr>
            <p:txBody>
              <a:bodyPr wrap="square" lIns="0" tIns="0" rIns="0" bIns="0" rtlCol="0" anchor="t">
                <a:spAutoFit/>
              </a:bodyPr>
              <a:lstStyle/>
              <a:p>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bg1"/>
                  </a:solidFill>
                </a:endParaRPr>
              </a:p>
              <a:p>
                <a:endParaRPr lang="en-US" sz="1000" b="1" dirty="0" smtClean="0">
                  <a:solidFill>
                    <a:schemeClr val="bg1"/>
                  </a:solidFill>
                </a:endParaRPr>
              </a:p>
              <a:p>
                <a:r>
                  <a:rPr lang="en-US" sz="1000" b="1" i="1" dirty="0" smtClean="0">
                    <a:solidFill>
                      <a:schemeClr val="bg1"/>
                    </a:solidFill>
                  </a:rPr>
                  <a:t> If you are going to use a passage of Lorem Ipsum, you need to be sure there isn't anything embarrassing hidden in the middle of text. repeat predefined chunks as necessary, making this the first true generator on the Internet. </a:t>
                </a:r>
                <a:endParaRPr lang="en-US" sz="1000" b="1" i="1" dirty="0" smtClean="0">
                  <a:solidFill>
                    <a:schemeClr val="bg1"/>
                  </a:solidFill>
                </a:endParaRPr>
              </a:p>
            </p:txBody>
          </p:sp>
          <p:sp>
            <p:nvSpPr>
              <p:cNvPr id="115" name="Rectangle 114"/>
              <p:cNvSpPr/>
              <p:nvPr/>
            </p:nvSpPr>
            <p:spPr>
              <a:xfrm>
                <a:off x="2768299" y="1351933"/>
                <a:ext cx="1990277" cy="192243"/>
              </a:xfrm>
              <a:prstGeom prst="rect">
                <a:avLst/>
              </a:prstGeom>
            </p:spPr>
            <p:txBody>
              <a:bodyPr wrap="square" lIns="0" tIns="0" rIns="0" bIns="0" anchor="ctr">
                <a:spAutoFit/>
              </a:bodyPr>
              <a:lstStyle/>
              <a:p>
                <a:r>
                  <a:rPr lang="en-US" sz="1600" b="1" dirty="0" smtClean="0">
                    <a:solidFill>
                      <a:schemeClr val="bg1"/>
                    </a:solidFill>
                  </a:rPr>
                  <a:t>About Rachel Dark</a:t>
                </a:r>
                <a:endParaRPr lang="en-US" sz="1600" b="1" dirty="0" smtClean="0">
                  <a:solidFill>
                    <a:schemeClr val="bg1"/>
                  </a:solidFill>
                </a:endParaRPr>
              </a:p>
            </p:txBody>
          </p:sp>
        </p:grpSp>
      </p:grpSp>
      <p:sp>
        <p:nvSpPr>
          <p:cNvPr id="2" name="Title 1"/>
          <p:cNvSpPr>
            <a:spLocks noGrp="1"/>
          </p:cNvSpPr>
          <p:nvPr>
            <p:ph type="title"/>
          </p:nvPr>
        </p:nvSpPr>
        <p:spPr/>
        <p:txBody>
          <a:bodyPr>
            <a:normAutofit fontScale="90000"/>
          </a:bodyPr>
          <a:lstStyle/>
          <a:p>
            <a:r>
              <a:rPr lang="en-US" dirty="0" smtClean="0"/>
              <a:t>Meet Our Brilliant Teams</a:t>
            </a:r>
            <a:endParaRPr lang="en-US" dirty="0"/>
          </a:p>
        </p:txBody>
      </p:sp>
      <p:sp>
        <p:nvSpPr>
          <p:cNvPr id="6" name="Text Placeholder 5"/>
          <p:cNvSpPr>
            <a:spLocks noGrp="1"/>
          </p:cNvSpPr>
          <p:nvPr>
            <p:ph type="body" sz="half" idx="2"/>
          </p:nvPr>
        </p:nvSpPr>
        <p:spPr/>
        <p:txBody>
          <a:bodyPr anchor="ctr"/>
          <a:lstStyle/>
          <a:p>
            <a:r>
              <a:rPr lang="en-US" dirty="0" smtClean="0"/>
              <a:t>Meet Our Brilliant Teams</a:t>
            </a:r>
            <a:endParaRPr lang="en-US" dirty="0"/>
          </a:p>
        </p:txBody>
      </p:sp>
      <p:grpSp>
        <p:nvGrpSpPr>
          <p:cNvPr id="121" name="Group 120"/>
          <p:cNvGrpSpPr/>
          <p:nvPr/>
        </p:nvGrpSpPr>
        <p:grpSpPr>
          <a:xfrm>
            <a:off x="769938" y="1221387"/>
            <a:ext cx="2062950" cy="3225992"/>
            <a:chOff x="769938" y="1131575"/>
            <a:chExt cx="2062950" cy="3225992"/>
          </a:xfrm>
        </p:grpSpPr>
        <p:grpSp>
          <p:nvGrpSpPr>
            <p:cNvPr id="117" name="Group 116"/>
            <p:cNvGrpSpPr/>
            <p:nvPr/>
          </p:nvGrpSpPr>
          <p:grpSpPr>
            <a:xfrm>
              <a:off x="769938" y="1131575"/>
              <a:ext cx="2062950" cy="3225992"/>
              <a:chOff x="769938" y="1131575"/>
              <a:chExt cx="2062950" cy="3225992"/>
            </a:xfrm>
          </p:grpSpPr>
          <p:sp>
            <p:nvSpPr>
              <p:cNvPr id="109" name="Flowchart: Process 108"/>
              <p:cNvSpPr/>
              <p:nvPr/>
            </p:nvSpPr>
            <p:spPr>
              <a:xfrm>
                <a:off x="769938" y="1131575"/>
                <a:ext cx="1907268" cy="3225992"/>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p:cNvSpPr/>
              <p:nvPr/>
            </p:nvSpPr>
            <p:spPr>
              <a:xfrm rot="5400000">
                <a:off x="2574454" y="2666730"/>
                <a:ext cx="361186" cy="15568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1218850" y="2974999"/>
              <a:ext cx="1009445" cy="430887"/>
            </a:xfrm>
            <a:prstGeom prst="rect">
              <a:avLst/>
            </a:prstGeom>
            <a:noFill/>
          </p:spPr>
          <p:txBody>
            <a:bodyPr wrap="square" lIns="0" tIns="0" rIns="0" bIns="0" rtlCol="0" anchor="ctr">
              <a:spAutoFit/>
            </a:bodyPr>
            <a:lstStyle/>
            <a:p>
              <a:pPr algn="ctr"/>
              <a:r>
                <a:rPr lang="en-US" sz="1400" b="1" dirty="0" smtClean="0">
                  <a:solidFill>
                    <a:schemeClr val="bg1"/>
                  </a:solidFill>
                </a:rPr>
                <a:t>Rachel Dark</a:t>
              </a:r>
              <a:endParaRPr lang="en-US" sz="1400" b="1" dirty="0" smtClean="0">
                <a:solidFill>
                  <a:schemeClr val="bg1"/>
                </a:solidFill>
              </a:endParaRPr>
            </a:p>
            <a:p>
              <a:pPr algn="ctr"/>
              <a:r>
                <a:rPr lang="en-US" sz="1400" b="1" dirty="0" smtClean="0">
                  <a:solidFill>
                    <a:schemeClr val="bg1"/>
                  </a:solidFill>
                </a:rPr>
                <a:t>CONSULTANT</a:t>
              </a:r>
              <a:endParaRPr lang="en-US" sz="1400" b="1" dirty="0" smtClean="0">
                <a:solidFill>
                  <a:schemeClr val="bg1"/>
                </a:solidFill>
              </a:endParaRPr>
            </a:p>
          </p:txBody>
        </p:sp>
        <p:sp>
          <p:nvSpPr>
            <p:cNvPr id="8" name="TextBox 7"/>
            <p:cNvSpPr txBox="1"/>
            <p:nvPr/>
          </p:nvSpPr>
          <p:spPr>
            <a:xfrm>
              <a:off x="925538" y="3437944"/>
              <a:ext cx="1596069" cy="789463"/>
            </a:xfrm>
            <a:prstGeom prst="rect">
              <a:avLst/>
            </a:prstGeom>
            <a:noFill/>
          </p:spPr>
          <p:txBody>
            <a:bodyPr wrap="square" lIns="0" tIns="0" rIns="0" bIns="0" rtlCol="0">
              <a:spAutoFit/>
            </a:bodyPr>
            <a:lstStyle/>
            <a:p>
              <a:pPr lvl="0" algn="ctr" defTabSz="914400">
                <a:spcBef>
                  <a:spcPct val="20000"/>
                </a:spcBef>
                <a:defRPr/>
              </a:pPr>
              <a:r>
                <a:rPr lang="en-US" sz="1000" b="1" dirty="0" smtClean="0">
                  <a:solidFill>
                    <a:schemeClr val="bg1"/>
                  </a:solidFill>
                </a:rPr>
                <a:t>There are many variations of Lorem Ipsum available, but the majority have suffered in some form, by injected humour, or randomized</a:t>
              </a:r>
              <a:endParaRPr lang="en-US" sz="1000" dirty="0">
                <a:solidFill>
                  <a:schemeClr val="bg1"/>
                </a:solidFill>
              </a:endParaRPr>
            </a:p>
          </p:txBody>
        </p:sp>
        <p:grpSp>
          <p:nvGrpSpPr>
            <p:cNvPr id="116" name="Group 115"/>
            <p:cNvGrpSpPr/>
            <p:nvPr/>
          </p:nvGrpSpPr>
          <p:grpSpPr>
            <a:xfrm>
              <a:off x="1010937" y="1362003"/>
              <a:ext cx="1602425" cy="1555389"/>
              <a:chOff x="1010937" y="1362003"/>
              <a:chExt cx="1602425" cy="1555389"/>
            </a:xfrm>
          </p:grpSpPr>
          <p:sp>
            <p:nvSpPr>
              <p:cNvPr id="31" name="Rounded Rectangle 30"/>
              <p:cNvSpPr/>
              <p:nvPr/>
            </p:nvSpPr>
            <p:spPr>
              <a:xfrm>
                <a:off x="1010937" y="1362003"/>
                <a:ext cx="1425270" cy="1354390"/>
              </a:xfrm>
              <a:prstGeom prst="roundRect">
                <a:avLst>
                  <a:gd name="adj" fmla="val 9356"/>
                </a:avLst>
              </a:prstGeom>
              <a:blipFill dpi="0" rotWithShape="1">
                <a:blip r:embed="rId1" cstate="print"/>
                <a:srcRect/>
                <a:tile tx="0" ty="0" sx="100000" sy="100000" flip="none" algn="tl"/>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a:spLocks noChangeAspect="1"/>
              </p:cNvSpPr>
              <p:nvPr/>
            </p:nvSpPr>
            <p:spPr>
              <a:xfrm>
                <a:off x="2063930" y="2367960"/>
                <a:ext cx="549432" cy="549432"/>
              </a:xfrm>
              <a:prstGeom prst="roundRect">
                <a:avLst/>
              </a:prstGeom>
              <a:solidFill>
                <a:schemeClr val="tx2">
                  <a:lumMod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grpSp>
        <p:nvGrpSpPr>
          <p:cNvPr id="122" name="Group 121"/>
          <p:cNvGrpSpPr/>
          <p:nvPr/>
        </p:nvGrpSpPr>
        <p:grpSpPr>
          <a:xfrm>
            <a:off x="5275094" y="1378415"/>
            <a:ext cx="3098967" cy="2025802"/>
            <a:chOff x="5275094" y="1288603"/>
            <a:chExt cx="3098967" cy="2025802"/>
          </a:xfrm>
        </p:grpSpPr>
        <p:grpSp>
          <p:nvGrpSpPr>
            <p:cNvPr id="105" name="Group 104"/>
            <p:cNvGrpSpPr/>
            <p:nvPr/>
          </p:nvGrpSpPr>
          <p:grpSpPr>
            <a:xfrm>
              <a:off x="5286904" y="1713306"/>
              <a:ext cx="3087157" cy="230428"/>
              <a:chOff x="5286904" y="1650039"/>
              <a:chExt cx="3087157" cy="230428"/>
            </a:xfrm>
          </p:grpSpPr>
          <p:sp>
            <p:nvSpPr>
              <p:cNvPr id="75"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76" name="Rectangle 75"/>
              <p:cNvSpPr/>
              <p:nvPr/>
            </p:nvSpPr>
            <p:spPr>
              <a:xfrm>
                <a:off x="5286911" y="1650039"/>
                <a:ext cx="2351823" cy="230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80%</a:t>
                </a:r>
                <a:endParaRPr lang="en-US" sz="1200" dirty="0">
                  <a:solidFill>
                    <a:schemeClr val="bg1"/>
                  </a:solidFill>
                </a:endParaRPr>
              </a:p>
            </p:txBody>
          </p:sp>
        </p:grpSp>
        <p:sp>
          <p:nvSpPr>
            <p:cNvPr id="88" name="Rectangle 87"/>
            <p:cNvSpPr/>
            <p:nvPr/>
          </p:nvSpPr>
          <p:spPr>
            <a:xfrm>
              <a:off x="5297423" y="1288603"/>
              <a:ext cx="1521250" cy="246221"/>
            </a:xfrm>
            <a:prstGeom prst="rect">
              <a:avLst/>
            </a:prstGeom>
          </p:spPr>
          <p:txBody>
            <a:bodyPr wrap="none" lIns="0" tIns="0" rIns="0" bIns="0" anchor="ctr">
              <a:spAutoFit/>
            </a:bodyPr>
            <a:lstStyle/>
            <a:p>
              <a:r>
                <a:rPr lang="en-US" sz="1600" b="1" dirty="0" smtClean="0">
                  <a:solidFill>
                    <a:schemeClr val="tx2">
                      <a:lumMod val="75000"/>
                    </a:schemeClr>
                  </a:solidFill>
                </a:rPr>
                <a:t>Work Experiences</a:t>
              </a:r>
              <a:endParaRPr lang="en-US" sz="1600" b="1" dirty="0" smtClean="0">
                <a:solidFill>
                  <a:schemeClr val="tx2">
                    <a:lumMod val="75000"/>
                  </a:schemeClr>
                </a:solidFill>
              </a:endParaRPr>
            </a:p>
          </p:txBody>
        </p:sp>
        <p:grpSp>
          <p:nvGrpSpPr>
            <p:cNvPr id="104" name="Group 103"/>
            <p:cNvGrpSpPr/>
            <p:nvPr/>
          </p:nvGrpSpPr>
          <p:grpSpPr>
            <a:xfrm>
              <a:off x="5286904" y="2170195"/>
              <a:ext cx="3087157" cy="230429"/>
              <a:chOff x="5286904" y="2122785"/>
              <a:chExt cx="3087157" cy="230429"/>
            </a:xfrm>
          </p:grpSpPr>
          <p:sp>
            <p:nvSpPr>
              <p:cNvPr id="90"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1" name="Rectangle 90"/>
              <p:cNvSpPr/>
              <p:nvPr/>
            </p:nvSpPr>
            <p:spPr>
              <a:xfrm>
                <a:off x="5286911" y="2122785"/>
                <a:ext cx="1819797" cy="2304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02N    60%</a:t>
                </a:r>
                <a:endParaRPr lang="en-US" sz="1200" dirty="0">
                  <a:solidFill>
                    <a:schemeClr val="bg1"/>
                  </a:solidFill>
                </a:endParaRPr>
              </a:p>
            </p:txBody>
          </p:sp>
        </p:grpSp>
        <p:grpSp>
          <p:nvGrpSpPr>
            <p:cNvPr id="103" name="Group 102"/>
            <p:cNvGrpSpPr/>
            <p:nvPr/>
          </p:nvGrpSpPr>
          <p:grpSpPr>
            <a:xfrm>
              <a:off x="5286904" y="2627085"/>
              <a:ext cx="3087157" cy="230429"/>
              <a:chOff x="5286904" y="2613366"/>
              <a:chExt cx="3087157" cy="230429"/>
            </a:xfrm>
          </p:grpSpPr>
          <p:sp>
            <p:nvSpPr>
              <p:cNvPr id="92"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3" name="Rectangle 92"/>
              <p:cNvSpPr/>
              <p:nvPr/>
            </p:nvSpPr>
            <p:spPr>
              <a:xfrm>
                <a:off x="5286911" y="2613366"/>
                <a:ext cx="2107831" cy="23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70%</a:t>
                </a:r>
                <a:endParaRPr lang="en-US" sz="1200" dirty="0">
                  <a:solidFill>
                    <a:schemeClr val="bg1"/>
                  </a:solidFill>
                </a:endParaRPr>
              </a:p>
            </p:txBody>
          </p:sp>
        </p:grpSp>
        <p:grpSp>
          <p:nvGrpSpPr>
            <p:cNvPr id="102" name="Group 101"/>
            <p:cNvGrpSpPr/>
            <p:nvPr/>
          </p:nvGrpSpPr>
          <p:grpSpPr>
            <a:xfrm>
              <a:off x="5275094" y="3083976"/>
              <a:ext cx="3087157" cy="230429"/>
              <a:chOff x="5275094" y="3106125"/>
              <a:chExt cx="3087157" cy="230429"/>
            </a:xfrm>
          </p:grpSpPr>
          <p:sp>
            <p:nvSpPr>
              <p:cNvPr id="94"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95" name="Rectangle 94"/>
              <p:cNvSpPr/>
              <p:nvPr/>
            </p:nvSpPr>
            <p:spPr>
              <a:xfrm>
                <a:off x="5275102" y="3106125"/>
                <a:ext cx="2753318" cy="230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sz="1200" dirty="0" smtClean="0">
                    <a:solidFill>
                      <a:schemeClr val="bg1"/>
                    </a:solidFill>
                  </a:rPr>
                  <a:t>KEY WORD 01N    90%</a:t>
                </a:r>
                <a:endParaRPr lang="en-US" sz="1200" dirty="0">
                  <a:solidFill>
                    <a:schemeClr val="bg1"/>
                  </a:solidFill>
                </a:endParaRPr>
              </a:p>
            </p:txBody>
          </p:sp>
        </p:grpSp>
      </p:grpSp>
      <p:sp>
        <p:nvSpPr>
          <p:cNvPr id="101" name="TextBox 100"/>
          <p:cNvSpPr txBox="1"/>
          <p:nvPr/>
        </p:nvSpPr>
        <p:spPr>
          <a:xfrm>
            <a:off x="5263284" y="3607058"/>
            <a:ext cx="3098967" cy="923330"/>
          </a:xfrm>
          <a:prstGeom prst="rect">
            <a:avLst/>
          </a:prstGeom>
          <a:noFill/>
        </p:spPr>
        <p:txBody>
          <a:bodyPr wrap="square" lIns="0" tIns="0" rIns="0" bIns="0" rtlCol="0" anchor="t">
            <a:spAutoFit/>
          </a:body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If you are going to use a passage of Lorem Ipsum, you need to be sure there.</a:t>
            </a:r>
            <a:endParaRPr lang="en-US" sz="1000" b="1" dirty="0" smtClean="0">
              <a:solidFill>
                <a:schemeClr val="tx1">
                  <a:lumMod val="65000"/>
                  <a:lumOff val="35000"/>
                </a:schemeClr>
              </a:solidFill>
            </a:endParaRPr>
          </a:p>
        </p:txBody>
      </p:sp>
      <p:sp>
        <p:nvSpPr>
          <p:cNvPr id="40" name="Slide Number Placeholder 3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500" fill="hold"/>
                                        <p:tgtEl>
                                          <p:spTgt spid="120"/>
                                        </p:tgtEl>
                                        <p:attrNameLst>
                                          <p:attrName>ppt_x</p:attrName>
                                        </p:attrNameLst>
                                      </p:cBhvr>
                                      <p:tavLst>
                                        <p:tav tm="0">
                                          <p:val>
                                            <p:strVal val="#ppt_x"/>
                                          </p:val>
                                        </p:tav>
                                        <p:tav tm="100000">
                                          <p:val>
                                            <p:strVal val="#ppt_x"/>
                                          </p:val>
                                        </p:tav>
                                      </p:tavLst>
                                    </p:anim>
                                    <p:anim calcmode="lin" valueType="num">
                                      <p:cBhvr additive="base">
                                        <p:cTn id="13" dur="500" fill="hold"/>
                                        <p:tgtEl>
                                          <p:spTgt spid="1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slide(fromLeft)">
                                      <p:cBhvr>
                                        <p:cTn id="17" dur="500"/>
                                        <p:tgtEl>
                                          <p:spTgt spid="122"/>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slide(fromBottom)">
                                      <p:cBhvr>
                                        <p:cTn id="2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half" idx="13"/>
          </p:nvPr>
        </p:nvSpPr>
        <p:spPr/>
        <p:txBody>
          <a:bodyPr/>
          <a:lstStyle/>
          <a:p>
            <a:r>
              <a:rPr lang="en-US" sz="11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100" b="1" dirty="0" smtClean="0">
              <a:solidFill>
                <a:schemeClr val="tx1">
                  <a:lumMod val="65000"/>
                  <a:lumOff val="35000"/>
                </a:schemeClr>
              </a:solidFill>
            </a:endParaRPr>
          </a:p>
        </p:txBody>
      </p:sp>
      <p:sp>
        <p:nvSpPr>
          <p:cNvPr id="8" name="Text Placeholder 7"/>
          <p:cNvSpPr>
            <a:spLocks noGrp="1"/>
          </p:cNvSpPr>
          <p:nvPr>
            <p:ph type="body" sz="half" idx="14"/>
          </p:nvPr>
        </p:nvSpPr>
        <p:spPr>
          <a:prstGeom prst="rect">
            <a:avLst/>
          </a:prstGeom>
        </p:spPr>
        <p:txBody>
          <a:bodyPr/>
          <a:lstStyle/>
          <a:p>
            <a:r>
              <a:rPr lang="en-US" sz="11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100" b="1" dirty="0" smtClean="0">
              <a:solidFill>
                <a:schemeClr val="tx1">
                  <a:lumMod val="65000"/>
                  <a:lumOff val="35000"/>
                </a:schemeClr>
              </a:solidFill>
            </a:endParaRPr>
          </a:p>
          <a:p>
            <a:endParaRPr lang="en-US" sz="1100" b="1" dirty="0" smtClean="0">
              <a:solidFill>
                <a:schemeClr val="tx1">
                  <a:lumMod val="65000"/>
                  <a:lumOff val="35000"/>
                </a:schemeClr>
              </a:solidFill>
            </a:endParaRPr>
          </a:p>
          <a:p>
            <a:r>
              <a:rPr lang="en-US" sz="11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100" b="1" dirty="0" smtClean="0">
              <a:solidFill>
                <a:schemeClr val="tx1">
                  <a:lumMod val="65000"/>
                  <a:lumOff val="35000"/>
                </a:schemeClr>
              </a:solidFill>
            </a:endParaRPr>
          </a:p>
        </p:txBody>
      </p:sp>
      <p:sp>
        <p:nvSpPr>
          <p:cNvPr id="7" name="Title 6"/>
          <p:cNvSpPr>
            <a:spLocks noGrp="1"/>
          </p:cNvSpPr>
          <p:nvPr>
            <p:ph type="title"/>
          </p:nvPr>
        </p:nvSpPr>
        <p:spPr>
          <a:prstGeom prst="rect">
            <a:avLst/>
          </a:prstGeom>
        </p:spPr>
        <p:txBody>
          <a:bodyPr/>
          <a:lstStyle/>
          <a:p>
            <a:r>
              <a:rPr lang="en-US" dirty="0" smtClean="0"/>
              <a:t>Two Column Text Slid</a:t>
            </a:r>
            <a:endParaRPr lang="en-US" dirty="0"/>
          </a:p>
        </p:txBody>
      </p:sp>
      <p:sp>
        <p:nvSpPr>
          <p:cNvPr id="12" name="Text Placeholder 11"/>
          <p:cNvSpPr>
            <a:spLocks noGrp="1"/>
          </p:cNvSpPr>
          <p:nvPr>
            <p:ph type="body" sz="half" idx="2"/>
          </p:nvPr>
        </p:nvSpPr>
        <p:spPr/>
        <p:txBody>
          <a:bodyPr/>
          <a:lstStyle/>
          <a:p>
            <a:r>
              <a:rPr lang="en-US" sz="1100" dirty="0" smtClean="0"/>
              <a:t>Two Column Text Slid</a:t>
            </a:r>
            <a:endParaRPr lang="en-US" sz="1100" b="1" i="1" dirty="0" smtClean="0">
              <a:solidFill>
                <a:schemeClr val="tx1">
                  <a:lumMod val="65000"/>
                  <a:lumOff val="35000"/>
                </a:schemeClr>
              </a:solidFill>
            </a:endParaRPr>
          </a:p>
        </p:txBody>
      </p:sp>
      <p:sp>
        <p:nvSpPr>
          <p:cNvPr id="9" name="Text Placeholder 8"/>
          <p:cNvSpPr>
            <a:spLocks noGrp="1"/>
          </p:cNvSpPr>
          <p:nvPr>
            <p:ph type="body" sz="half" idx="15"/>
          </p:nvPr>
        </p:nvSpPr>
        <p:spPr/>
        <p:txBody>
          <a:bodyPr/>
          <a:lstStyle/>
          <a:p>
            <a:r>
              <a:rPr lang="en-US" dirty="0" smtClean="0"/>
              <a:t>Two Column Text Slid</a:t>
            </a:r>
            <a:endParaRPr lang="en-US" dirty="0"/>
          </a:p>
        </p:txBody>
      </p:sp>
      <p:sp>
        <p:nvSpPr>
          <p:cNvPr id="10" name="Text Placeholder 9"/>
          <p:cNvSpPr>
            <a:spLocks noGrp="1"/>
          </p:cNvSpPr>
          <p:nvPr>
            <p:ph type="body" sz="half" idx="16"/>
          </p:nvPr>
        </p:nvSpPr>
        <p:spPr/>
        <p:txBody>
          <a:bodyPr/>
          <a:lstStyle/>
          <a:p>
            <a:r>
              <a:rPr lang="en-US" dirty="0" smtClean="0"/>
              <a:t>Two Column Text Slid</a:t>
            </a:r>
            <a:endParaRPr lang="en-US" dirty="0"/>
          </a:p>
        </p:txBody>
      </p:sp>
      <p:sp>
        <p:nvSpPr>
          <p:cNvPr id="11" name="Slide Number Placeholder 1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Introduction</a:t>
            </a:r>
            <a:endParaRPr lang="en-US" dirty="0"/>
          </a:p>
        </p:txBody>
      </p:sp>
      <p:sp>
        <p:nvSpPr>
          <p:cNvPr id="8" name="Text Placeholder 7"/>
          <p:cNvSpPr>
            <a:spLocks noGrp="1"/>
          </p:cNvSpPr>
          <p:nvPr>
            <p:ph type="body" sz="half" idx="2"/>
          </p:nvPr>
        </p:nvSpPr>
        <p:spPr>
          <a:xfrm>
            <a:off x="769938" y="620994"/>
            <a:ext cx="3263857" cy="199213"/>
          </a:xfrm>
        </p:spPr>
        <p:txBody>
          <a:bodyPr/>
          <a:lstStyle/>
          <a:p>
            <a:r>
              <a:rPr lang="en-US" dirty="0" smtClean="0"/>
              <a:t>Introduction</a:t>
            </a:r>
            <a:endParaRPr lang="en-US" dirty="0"/>
          </a:p>
        </p:txBody>
      </p:sp>
      <p:grpSp>
        <p:nvGrpSpPr>
          <p:cNvPr id="36" name="Group 35"/>
          <p:cNvGrpSpPr/>
          <p:nvPr/>
        </p:nvGrpSpPr>
        <p:grpSpPr>
          <a:xfrm>
            <a:off x="4687214" y="1203930"/>
            <a:ext cx="3738310" cy="666350"/>
            <a:chOff x="4033795" y="1000568"/>
            <a:chExt cx="3738310" cy="666350"/>
          </a:xfrm>
        </p:grpSpPr>
        <p:grpSp>
          <p:nvGrpSpPr>
            <p:cNvPr id="10" name="Group 29"/>
            <p:cNvGrpSpPr/>
            <p:nvPr/>
          </p:nvGrpSpPr>
          <p:grpSpPr>
            <a:xfrm>
              <a:off x="4399178" y="1000568"/>
              <a:ext cx="3372927" cy="646331"/>
              <a:chOff x="798970" y="1689403"/>
              <a:chExt cx="1860430" cy="646331"/>
            </a:xfrm>
          </p:grpSpPr>
          <p:sp>
            <p:nvSpPr>
              <p:cNvPr id="63" name="Text Placeholder 3"/>
              <p:cNvSpPr txBox="1"/>
              <p:nvPr/>
            </p:nvSpPr>
            <p:spPr>
              <a:xfrm>
                <a:off x="798970" y="168940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64"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1" name="Rectangle 30"/>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grpSp>
      <p:grpSp>
        <p:nvGrpSpPr>
          <p:cNvPr id="37" name="Group 36"/>
          <p:cNvGrpSpPr/>
          <p:nvPr/>
        </p:nvGrpSpPr>
        <p:grpSpPr>
          <a:xfrm>
            <a:off x="4687214" y="2044325"/>
            <a:ext cx="3738310" cy="666350"/>
            <a:chOff x="4033795" y="1822859"/>
            <a:chExt cx="3738310" cy="666350"/>
          </a:xfrm>
        </p:grpSpPr>
        <p:grpSp>
          <p:nvGrpSpPr>
            <p:cNvPr id="32" name="Group 29"/>
            <p:cNvGrpSpPr/>
            <p:nvPr/>
          </p:nvGrpSpPr>
          <p:grpSpPr>
            <a:xfrm>
              <a:off x="4399178" y="1822859"/>
              <a:ext cx="3372927" cy="646330"/>
              <a:chOff x="798970" y="1689403"/>
              <a:chExt cx="1860430" cy="646330"/>
            </a:xfrm>
          </p:grpSpPr>
          <p:sp>
            <p:nvSpPr>
              <p:cNvPr id="33" name="Text Placeholder 3"/>
              <p:cNvSpPr txBox="1"/>
              <p:nvPr/>
            </p:nvSpPr>
            <p:spPr>
              <a:xfrm>
                <a:off x="798970" y="1689403"/>
                <a:ext cx="65959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FIVE</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4"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5" name="Rectangle 34"/>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38" name="Group 37"/>
          <p:cNvGrpSpPr/>
          <p:nvPr/>
        </p:nvGrpSpPr>
        <p:grpSpPr>
          <a:xfrm>
            <a:off x="4687214" y="2884719"/>
            <a:ext cx="3738309" cy="666350"/>
            <a:chOff x="4033795" y="1822859"/>
            <a:chExt cx="3738309" cy="666350"/>
          </a:xfrm>
        </p:grpSpPr>
        <p:grpSp>
          <p:nvGrpSpPr>
            <p:cNvPr id="39" name="Group 29"/>
            <p:cNvGrpSpPr/>
            <p:nvPr/>
          </p:nvGrpSpPr>
          <p:grpSpPr>
            <a:xfrm>
              <a:off x="4399178" y="1822859"/>
              <a:ext cx="3372926" cy="646330"/>
              <a:chOff x="798970" y="1689403"/>
              <a:chExt cx="1860430" cy="646330"/>
            </a:xfrm>
          </p:grpSpPr>
          <p:sp>
            <p:nvSpPr>
              <p:cNvPr id="41" name="Text Placeholder 3"/>
              <p:cNvSpPr txBox="1"/>
              <p:nvPr/>
            </p:nvSpPr>
            <p:spPr>
              <a:xfrm>
                <a:off x="798970" y="1689403"/>
                <a:ext cx="60212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4"/>
                    </a:solidFill>
                    <a:effectLst/>
                    <a:uLnTx/>
                    <a:uFillTx/>
                    <a:latin typeface="+mn-lt"/>
                    <a:ea typeface="+mn-ea"/>
                    <a:cs typeface="+mn-cs"/>
                  </a:rPr>
                  <a:t>NUMBER SIX</a:t>
                </a:r>
                <a:endParaRPr kumimoji="0" lang="en-US" sz="1600" b="1" i="0" u="none" strike="noStrike" kern="1200" cap="none" spc="0" normalizeH="0" baseline="0" noProof="0" dirty="0" smtClean="0">
                  <a:ln>
                    <a:noFill/>
                  </a:ln>
                  <a:solidFill>
                    <a:schemeClr val="accent4"/>
                  </a:solidFill>
                  <a:effectLst/>
                  <a:uLnTx/>
                  <a:uFillTx/>
                  <a:latin typeface="+mn-lt"/>
                  <a:ea typeface="+mn-ea"/>
                  <a:cs typeface="+mn-cs"/>
                </a:endParaRPr>
              </a:p>
            </p:txBody>
          </p:sp>
          <p:sp>
            <p:nvSpPr>
              <p:cNvPr id="42"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40" name="Rectangle 39"/>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4"/>
                  </a:solidFill>
                  <a:latin typeface="FontAwesome" pitchFamily="2" charset="0"/>
                </a:rPr>
                <a:t></a:t>
              </a:r>
              <a:endParaRPr lang="en-US" sz="2800" dirty="0">
                <a:solidFill>
                  <a:schemeClr val="accent4"/>
                </a:solidFill>
                <a:latin typeface="FontAwesome" pitchFamily="2" charset="0"/>
              </a:endParaRPr>
            </a:p>
          </p:txBody>
        </p:sp>
      </p:grpSp>
      <p:grpSp>
        <p:nvGrpSpPr>
          <p:cNvPr id="53" name="Group 52"/>
          <p:cNvGrpSpPr/>
          <p:nvPr/>
        </p:nvGrpSpPr>
        <p:grpSpPr>
          <a:xfrm>
            <a:off x="769938" y="1203930"/>
            <a:ext cx="3738310" cy="666350"/>
            <a:chOff x="4033795" y="1000568"/>
            <a:chExt cx="3738310" cy="666350"/>
          </a:xfrm>
        </p:grpSpPr>
        <p:grpSp>
          <p:nvGrpSpPr>
            <p:cNvPr id="54" name="Group 29"/>
            <p:cNvGrpSpPr/>
            <p:nvPr/>
          </p:nvGrpSpPr>
          <p:grpSpPr>
            <a:xfrm>
              <a:off x="4399178" y="1000568"/>
              <a:ext cx="3372927" cy="646331"/>
              <a:chOff x="798970" y="1689403"/>
              <a:chExt cx="1860430" cy="646331"/>
            </a:xfrm>
          </p:grpSpPr>
          <p:sp>
            <p:nvSpPr>
              <p:cNvPr id="56"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57"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55" name="Rectangle 54"/>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58" name="Group 57"/>
          <p:cNvGrpSpPr/>
          <p:nvPr/>
        </p:nvGrpSpPr>
        <p:grpSpPr>
          <a:xfrm>
            <a:off x="769938" y="2044325"/>
            <a:ext cx="3738310" cy="666350"/>
            <a:chOff x="4033795" y="1822859"/>
            <a:chExt cx="3738310" cy="666350"/>
          </a:xfrm>
        </p:grpSpPr>
        <p:grpSp>
          <p:nvGrpSpPr>
            <p:cNvPr id="59" name="Group 29"/>
            <p:cNvGrpSpPr/>
            <p:nvPr/>
          </p:nvGrpSpPr>
          <p:grpSpPr>
            <a:xfrm>
              <a:off x="4399178" y="1822859"/>
              <a:ext cx="3372927" cy="646330"/>
              <a:chOff x="798970" y="1689403"/>
              <a:chExt cx="1860430" cy="646330"/>
            </a:xfrm>
          </p:grpSpPr>
          <p:sp>
            <p:nvSpPr>
              <p:cNvPr id="61"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2"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0" name="Rectangle 59"/>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65" name="Group 64"/>
          <p:cNvGrpSpPr/>
          <p:nvPr/>
        </p:nvGrpSpPr>
        <p:grpSpPr>
          <a:xfrm>
            <a:off x="769938" y="2884719"/>
            <a:ext cx="3738309" cy="666350"/>
            <a:chOff x="4033795" y="1822859"/>
            <a:chExt cx="3738309" cy="666350"/>
          </a:xfrm>
        </p:grpSpPr>
        <p:grpSp>
          <p:nvGrpSpPr>
            <p:cNvPr id="81" name="Group 29"/>
            <p:cNvGrpSpPr/>
            <p:nvPr/>
          </p:nvGrpSpPr>
          <p:grpSpPr>
            <a:xfrm>
              <a:off x="4399178" y="1822859"/>
              <a:ext cx="3372926" cy="646330"/>
              <a:chOff x="798970" y="1689403"/>
              <a:chExt cx="1860430" cy="646330"/>
            </a:xfrm>
          </p:grpSpPr>
          <p:sp>
            <p:nvSpPr>
              <p:cNvPr id="83"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4"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82" name="Rectangle 81"/>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
        <p:nvSpPr>
          <p:cNvPr id="85" name="TextBox 84"/>
          <p:cNvSpPr txBox="1"/>
          <p:nvPr/>
        </p:nvSpPr>
        <p:spPr>
          <a:xfrm>
            <a:off x="776085" y="3972442"/>
            <a:ext cx="7591831" cy="615553"/>
          </a:xfrm>
          <a:prstGeom prst="rect">
            <a:avLst/>
          </a:prstGeom>
          <a:noFill/>
        </p:spPr>
        <p:txBody>
          <a:bodyPr wrap="square" lIns="0" tIns="0" rIns="0" bIns="0" rtlCol="0">
            <a:spAutoFit/>
          </a:bodyPr>
          <a:lstStyle/>
          <a:p>
            <a:pPr algn="just"/>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86" name="Straight Connector 85"/>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 name="Slide Number Placeholder 4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0-#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0-#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accel="50000" decel="5000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decel="5000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strips(upRight)">
                                      <p:cBhvr>
                                        <p:cTn id="37" dur="500"/>
                                        <p:tgtEl>
                                          <p:spTgt spid="8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half" idx="13"/>
          </p:nvPr>
        </p:nvSpPr>
        <p:spPr/>
        <p:txBody>
          <a:bodyPr>
            <a:noAutofit/>
          </a:body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000" b="1" dirty="0" smtClean="0">
              <a:solidFill>
                <a:schemeClr val="tx1">
                  <a:lumMod val="65000"/>
                  <a:lumOff val="35000"/>
                </a:schemeClr>
              </a:solidFill>
            </a:endParaRPr>
          </a:p>
        </p:txBody>
      </p:sp>
      <p:sp>
        <p:nvSpPr>
          <p:cNvPr id="9" name="Text Placeholder 8"/>
          <p:cNvSpPr>
            <a:spLocks noGrp="1"/>
          </p:cNvSpPr>
          <p:nvPr>
            <p:ph type="body" sz="half" idx="14"/>
          </p:nvPr>
        </p:nvSpPr>
        <p:spPr/>
        <p:txBody>
          <a:bodyPr>
            <a:noAutofit/>
          </a:body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It uses a dictionary of over 200 Latin words, combined with a handful of model sentence structures, to generate Lorem Ipsum which looks reasonable. The generated Lorem Ipsum is therefore always free from repetition, injected humour, or non-characteristic words etc.</a:t>
            </a:r>
            <a:endParaRPr lang="en-US" sz="1000" b="1" dirty="0" smtClean="0">
              <a:solidFill>
                <a:schemeClr val="tx1">
                  <a:lumMod val="65000"/>
                  <a:lumOff val="35000"/>
                </a:schemeClr>
              </a:solidFill>
            </a:endParaRPr>
          </a:p>
        </p:txBody>
      </p:sp>
      <p:sp>
        <p:nvSpPr>
          <p:cNvPr id="14" name="Text Placeholder 13"/>
          <p:cNvSpPr>
            <a:spLocks noGrp="1"/>
          </p:cNvSpPr>
          <p:nvPr>
            <p:ph type="body" sz="half" idx="15"/>
          </p:nvPr>
        </p:nvSpPr>
        <p:spPr/>
        <p:txBody>
          <a:bodyPr>
            <a:normAutofit/>
          </a:bodyPr>
          <a:lstStyle/>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p:txBody>
      </p:sp>
      <p:sp>
        <p:nvSpPr>
          <p:cNvPr id="11" name="Title 10"/>
          <p:cNvSpPr>
            <a:spLocks noGrp="1"/>
          </p:cNvSpPr>
          <p:nvPr>
            <p:ph type="title"/>
          </p:nvPr>
        </p:nvSpPr>
        <p:spPr/>
        <p:txBody>
          <a:bodyPr/>
          <a:lstStyle/>
          <a:p>
            <a:r>
              <a:rPr lang="en-US" dirty="0" smtClean="0"/>
              <a:t>Three Column Text Slid</a:t>
            </a:r>
            <a:endParaRPr lang="en-US" dirty="0"/>
          </a:p>
        </p:txBody>
      </p:sp>
      <p:sp>
        <p:nvSpPr>
          <p:cNvPr id="12" name="Text Placeholder 11"/>
          <p:cNvSpPr>
            <a:spLocks noGrp="1"/>
          </p:cNvSpPr>
          <p:nvPr>
            <p:ph type="body" sz="half" idx="2"/>
          </p:nvPr>
        </p:nvSpPr>
        <p:spPr/>
        <p:txBody>
          <a:bodyPr>
            <a:noAutofit/>
          </a:bodyPr>
          <a:lstStyle/>
          <a:p>
            <a:pPr algn="just"/>
            <a:r>
              <a:rPr lang="en-US" sz="1000" dirty="0" smtClean="0"/>
              <a:t>Three Column Text Slid</a:t>
            </a:r>
            <a:endParaRPr lang="en-US" sz="1000" b="1" dirty="0" smtClean="0">
              <a:solidFill>
                <a:schemeClr val="tx1">
                  <a:lumMod val="65000"/>
                  <a:lumOff val="35000"/>
                </a:schemeClr>
              </a:solidFill>
            </a:endParaRPr>
          </a:p>
        </p:txBody>
      </p:sp>
      <p:sp>
        <p:nvSpPr>
          <p:cNvPr id="15" name="Text Placeholder 14"/>
          <p:cNvSpPr>
            <a:spLocks noGrp="1"/>
          </p:cNvSpPr>
          <p:nvPr>
            <p:ph type="body" sz="half" idx="16"/>
          </p:nvPr>
        </p:nvSpPr>
        <p:spPr/>
        <p:txBody>
          <a:bodyPr>
            <a:noAutofit/>
          </a:bodyPr>
          <a:lstStyle/>
          <a:p>
            <a:pPr algn="just"/>
            <a:r>
              <a:rPr lang="en-US" dirty="0" smtClean="0"/>
              <a:t>Three Column Text Slid</a:t>
            </a:r>
            <a:endParaRPr lang="en-US" dirty="0" smtClean="0">
              <a:solidFill>
                <a:schemeClr val="tx1">
                  <a:lumMod val="65000"/>
                  <a:lumOff val="35000"/>
                </a:schemeClr>
              </a:solidFill>
            </a:endParaRPr>
          </a:p>
        </p:txBody>
      </p:sp>
      <p:sp>
        <p:nvSpPr>
          <p:cNvPr id="16" name="Text Placeholder 15"/>
          <p:cNvSpPr>
            <a:spLocks noGrp="1"/>
          </p:cNvSpPr>
          <p:nvPr>
            <p:ph type="body" sz="half" idx="17"/>
          </p:nvPr>
        </p:nvSpPr>
        <p:spPr/>
        <p:txBody>
          <a:bodyPr/>
          <a:lstStyle/>
          <a:p>
            <a:pPr algn="just"/>
            <a:r>
              <a:rPr lang="en-US" dirty="0" smtClean="0"/>
              <a:t>Three Column Text Slid</a:t>
            </a:r>
            <a:endParaRPr lang="en-US" dirty="0" smtClean="0">
              <a:solidFill>
                <a:schemeClr val="tx1">
                  <a:lumMod val="65000"/>
                  <a:lumOff val="35000"/>
                </a:schemeClr>
              </a:solidFill>
            </a:endParaRPr>
          </a:p>
        </p:txBody>
      </p:sp>
      <p:sp>
        <p:nvSpPr>
          <p:cNvPr id="17" name="Text Placeholder 16"/>
          <p:cNvSpPr>
            <a:spLocks noGrp="1"/>
          </p:cNvSpPr>
          <p:nvPr>
            <p:ph type="body" sz="half" idx="18"/>
          </p:nvPr>
        </p:nvSpPr>
        <p:spPr/>
        <p:txBody>
          <a:bodyPr/>
          <a:lstStyle/>
          <a:p>
            <a:pPr algn="just"/>
            <a:r>
              <a:rPr lang="en-US" dirty="0" smtClean="0"/>
              <a:t>Three Column Text Slid</a:t>
            </a:r>
            <a:endParaRPr lang="en-US" dirty="0" smtClean="0">
              <a:solidFill>
                <a:schemeClr val="tx1">
                  <a:lumMod val="65000"/>
                  <a:lumOff val="35000"/>
                </a:schemeClr>
              </a:solidFill>
            </a:endParaRPr>
          </a:p>
        </p:txBody>
      </p:sp>
      <p:sp>
        <p:nvSpPr>
          <p:cNvPr id="10" name="Slide Number Placeholder 9"/>
          <p:cNvSpPr>
            <a:spLocks noGrp="1"/>
          </p:cNvSpPr>
          <p:nvPr>
            <p:ph type="sldNum" sz="quarter" idx="12"/>
          </p:nvPr>
        </p:nvSpPr>
        <p:spPr>
          <a:xfrm>
            <a:off x="8527833" y="200338"/>
            <a:ext cx="45768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Normal List</a:t>
            </a:r>
            <a:endParaRPr lang="en-US" dirty="0"/>
          </a:p>
        </p:txBody>
      </p:sp>
      <p:sp>
        <p:nvSpPr>
          <p:cNvPr id="8" name="Text Placeholder 7"/>
          <p:cNvSpPr>
            <a:spLocks noGrp="1"/>
          </p:cNvSpPr>
          <p:nvPr>
            <p:ph type="body" sz="half" idx="2"/>
          </p:nvPr>
        </p:nvSpPr>
        <p:spPr/>
        <p:txBody>
          <a:bodyPr/>
          <a:lstStyle/>
          <a:p>
            <a:r>
              <a:rPr lang="en-US" dirty="0" smtClean="0"/>
              <a:t>Normal List</a:t>
            </a:r>
            <a:endParaRPr lang="en-US" dirty="0"/>
          </a:p>
        </p:txBody>
      </p:sp>
      <p:grpSp>
        <p:nvGrpSpPr>
          <p:cNvPr id="31" name="Group 30"/>
          <p:cNvGrpSpPr/>
          <p:nvPr/>
        </p:nvGrpSpPr>
        <p:grpSpPr>
          <a:xfrm>
            <a:off x="3430701" y="1419610"/>
            <a:ext cx="2192455" cy="688835"/>
            <a:chOff x="3430701" y="1419610"/>
            <a:chExt cx="2192455" cy="688835"/>
          </a:xfrm>
        </p:grpSpPr>
        <p:sp>
          <p:nvSpPr>
            <p:cNvPr id="66" name="Text Placeholder 3"/>
            <p:cNvSpPr txBox="1"/>
            <p:nvPr/>
          </p:nvSpPr>
          <p:spPr>
            <a:xfrm>
              <a:off x="3859171" y="1568719"/>
              <a:ext cx="1249445"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7" name="Text Placeholder 3"/>
            <p:cNvSpPr txBox="1"/>
            <p:nvPr/>
          </p:nvSpPr>
          <p:spPr>
            <a:xfrm>
              <a:off x="3434090"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68" name="Text Placeholder 3"/>
            <p:cNvSpPr txBox="1"/>
            <p:nvPr/>
          </p:nvSpPr>
          <p:spPr>
            <a:xfrm>
              <a:off x="3430701"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bg2"/>
                  </a:solidFill>
                  <a:effectLst/>
                  <a:uLnTx/>
                  <a:uFillTx/>
                  <a:latin typeface="+mn-lt"/>
                  <a:ea typeface="+mn-ea"/>
                  <a:cs typeface="+mn-cs"/>
                </a:rPr>
                <a:t>02</a:t>
              </a:r>
              <a:endParaRPr kumimoji="0" lang="en-US" sz="2800" b="1" i="0" u="none" strike="noStrike" kern="1200" cap="none" spc="0" normalizeH="0" baseline="0" noProof="0" dirty="0" smtClean="0">
                <a:ln>
                  <a:noFill/>
                </a:ln>
                <a:solidFill>
                  <a:schemeClr val="bg2"/>
                </a:solidFill>
                <a:effectLst/>
                <a:uLnTx/>
                <a:uFillTx/>
                <a:latin typeface="+mn-lt"/>
                <a:ea typeface="+mn-ea"/>
                <a:cs typeface="+mn-cs"/>
              </a:endParaRPr>
            </a:p>
          </p:txBody>
        </p:sp>
      </p:grpSp>
      <p:grpSp>
        <p:nvGrpSpPr>
          <p:cNvPr id="32" name="Group 31"/>
          <p:cNvGrpSpPr/>
          <p:nvPr/>
        </p:nvGrpSpPr>
        <p:grpSpPr>
          <a:xfrm>
            <a:off x="6181607" y="1419610"/>
            <a:ext cx="2192455" cy="688835"/>
            <a:chOff x="6181607" y="1419610"/>
            <a:chExt cx="2192455" cy="688835"/>
          </a:xfrm>
        </p:grpSpPr>
        <p:sp>
          <p:nvSpPr>
            <p:cNvPr id="69" name="Text Placeholder 3"/>
            <p:cNvSpPr txBox="1"/>
            <p:nvPr/>
          </p:nvSpPr>
          <p:spPr>
            <a:xfrm>
              <a:off x="6560791" y="1568719"/>
              <a:ext cx="137056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70" name="Text Placeholder 3"/>
            <p:cNvSpPr txBox="1"/>
            <p:nvPr/>
          </p:nvSpPr>
          <p:spPr>
            <a:xfrm>
              <a:off x="6184996"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71" name="Text Placeholder 3"/>
            <p:cNvSpPr txBox="1"/>
            <p:nvPr/>
          </p:nvSpPr>
          <p:spPr>
            <a:xfrm>
              <a:off x="6181607"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accent1"/>
                  </a:solidFill>
                  <a:effectLst/>
                  <a:uLnTx/>
                  <a:uFillTx/>
                  <a:latin typeface="+mn-lt"/>
                  <a:ea typeface="+mn-ea"/>
                  <a:cs typeface="+mn-cs"/>
                </a:rPr>
                <a:t>03</a:t>
              </a:r>
              <a:endParaRPr kumimoji="0" lang="en-US" sz="2800" b="1" i="0" u="none" strike="noStrike" kern="1200" cap="none" spc="0" normalizeH="0" baseline="0" noProof="0" dirty="0" smtClean="0">
                <a:ln>
                  <a:noFill/>
                </a:ln>
                <a:solidFill>
                  <a:schemeClr val="accent1"/>
                </a:solidFill>
                <a:effectLst/>
                <a:uLnTx/>
                <a:uFillTx/>
                <a:latin typeface="+mn-lt"/>
                <a:ea typeface="+mn-ea"/>
                <a:cs typeface="+mn-cs"/>
              </a:endParaRPr>
            </a:p>
          </p:txBody>
        </p:sp>
      </p:grpSp>
      <p:grpSp>
        <p:nvGrpSpPr>
          <p:cNvPr id="33" name="Group 32"/>
          <p:cNvGrpSpPr/>
          <p:nvPr/>
        </p:nvGrpSpPr>
        <p:grpSpPr>
          <a:xfrm>
            <a:off x="795581" y="2629357"/>
            <a:ext cx="2192455" cy="688835"/>
            <a:chOff x="795581" y="2700203"/>
            <a:chExt cx="2192455" cy="688835"/>
          </a:xfrm>
        </p:grpSpPr>
        <p:sp>
          <p:nvSpPr>
            <p:cNvPr id="72" name="Text Placeholder 3"/>
            <p:cNvSpPr txBox="1"/>
            <p:nvPr/>
          </p:nvSpPr>
          <p:spPr>
            <a:xfrm>
              <a:off x="1215612" y="2849312"/>
              <a:ext cx="130817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73" name="Text Placeholder 3"/>
            <p:cNvSpPr txBox="1"/>
            <p:nvPr/>
          </p:nvSpPr>
          <p:spPr>
            <a:xfrm>
              <a:off x="798970" y="3081261"/>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74" name="Text Placeholder 3"/>
            <p:cNvSpPr txBox="1"/>
            <p:nvPr/>
          </p:nvSpPr>
          <p:spPr>
            <a:xfrm>
              <a:off x="795581"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accent2"/>
                  </a:solidFill>
                  <a:effectLst/>
                  <a:uLnTx/>
                  <a:uFillTx/>
                  <a:latin typeface="+mn-lt"/>
                  <a:ea typeface="+mn-ea"/>
                  <a:cs typeface="+mn-cs"/>
                </a:rPr>
                <a:t>04</a:t>
              </a:r>
              <a:endParaRPr kumimoji="0" lang="en-US" sz="2800" b="1" i="0" u="none" strike="noStrike" kern="1200" cap="none" spc="0" normalizeH="0" baseline="0" noProof="0" dirty="0" smtClean="0">
                <a:ln>
                  <a:noFill/>
                </a:ln>
                <a:solidFill>
                  <a:schemeClr val="accent2"/>
                </a:solidFill>
                <a:effectLst/>
                <a:uLnTx/>
                <a:uFillTx/>
                <a:latin typeface="+mn-lt"/>
                <a:ea typeface="+mn-ea"/>
                <a:cs typeface="+mn-cs"/>
              </a:endParaRPr>
            </a:p>
          </p:txBody>
        </p:sp>
      </p:grpSp>
      <p:grpSp>
        <p:nvGrpSpPr>
          <p:cNvPr id="34" name="Group 33"/>
          <p:cNvGrpSpPr/>
          <p:nvPr/>
        </p:nvGrpSpPr>
        <p:grpSpPr>
          <a:xfrm>
            <a:off x="3430701" y="2629357"/>
            <a:ext cx="2192455" cy="688835"/>
            <a:chOff x="3430701" y="2700203"/>
            <a:chExt cx="2192455" cy="688835"/>
          </a:xfrm>
        </p:grpSpPr>
        <p:sp>
          <p:nvSpPr>
            <p:cNvPr id="75" name="Text Placeholder 3"/>
            <p:cNvSpPr txBox="1"/>
            <p:nvPr/>
          </p:nvSpPr>
          <p:spPr>
            <a:xfrm>
              <a:off x="3855169" y="2849312"/>
              <a:ext cx="119584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FIVE</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76" name="Text Placeholder 3"/>
            <p:cNvSpPr txBox="1"/>
            <p:nvPr/>
          </p:nvSpPr>
          <p:spPr>
            <a:xfrm>
              <a:off x="3434090" y="3081261"/>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77" name="Text Placeholder 3"/>
            <p:cNvSpPr txBox="1"/>
            <p:nvPr/>
          </p:nvSpPr>
          <p:spPr>
            <a:xfrm>
              <a:off x="3430701"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05</a:t>
              </a:r>
              <a:endParaRPr kumimoji="0" lang="en-US" sz="2800" b="1" i="0" u="none" strike="noStrike" kern="1200" cap="none" spc="0" normalizeH="0" baseline="0" noProof="0" dirty="0" smtClean="0">
                <a:ln>
                  <a:noFill/>
                </a:ln>
                <a:solidFill>
                  <a:schemeClr val="accent3"/>
                </a:solidFill>
                <a:effectLst/>
                <a:uLnTx/>
                <a:uFillTx/>
                <a:latin typeface="+mn-lt"/>
                <a:ea typeface="+mn-ea"/>
                <a:cs typeface="+mn-cs"/>
              </a:endParaRPr>
            </a:p>
          </p:txBody>
        </p:sp>
      </p:grpSp>
      <p:grpSp>
        <p:nvGrpSpPr>
          <p:cNvPr id="35" name="Group 34"/>
          <p:cNvGrpSpPr/>
          <p:nvPr/>
        </p:nvGrpSpPr>
        <p:grpSpPr>
          <a:xfrm>
            <a:off x="6181607" y="2629357"/>
            <a:ext cx="2192455" cy="688836"/>
            <a:chOff x="6181607" y="2700203"/>
            <a:chExt cx="2192455" cy="688836"/>
          </a:xfrm>
        </p:grpSpPr>
        <p:sp>
          <p:nvSpPr>
            <p:cNvPr id="78" name="Text Placeholder 3"/>
            <p:cNvSpPr txBox="1"/>
            <p:nvPr/>
          </p:nvSpPr>
          <p:spPr>
            <a:xfrm>
              <a:off x="6609285" y="2849312"/>
              <a:ext cx="10916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SIX</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79" name="Text Placeholder 3"/>
            <p:cNvSpPr txBox="1"/>
            <p:nvPr/>
          </p:nvSpPr>
          <p:spPr>
            <a:xfrm>
              <a:off x="6184996" y="3081262"/>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80" name="Text Placeholder 3"/>
            <p:cNvSpPr txBox="1"/>
            <p:nvPr/>
          </p:nvSpPr>
          <p:spPr>
            <a:xfrm>
              <a:off x="6181607" y="2700203"/>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accent3"/>
                  </a:solidFill>
                  <a:effectLst/>
                  <a:uLnTx/>
                  <a:uFillTx/>
                  <a:latin typeface="+mn-lt"/>
                  <a:ea typeface="+mn-ea"/>
                  <a:cs typeface="+mn-cs"/>
                </a:rPr>
                <a:t>06</a:t>
              </a:r>
              <a:endParaRPr kumimoji="0" lang="en-US" sz="2800" b="1" i="0" u="none" strike="noStrike" kern="1200" cap="none" spc="0" normalizeH="0" baseline="0" noProof="0" dirty="0" smtClean="0">
                <a:ln>
                  <a:noFill/>
                </a:ln>
                <a:solidFill>
                  <a:schemeClr val="accent3"/>
                </a:solidFill>
                <a:effectLst/>
                <a:uLnTx/>
                <a:uFillTx/>
                <a:latin typeface="+mn-lt"/>
                <a:ea typeface="+mn-ea"/>
                <a:cs typeface="+mn-cs"/>
              </a:endParaRPr>
            </a:p>
          </p:txBody>
        </p:sp>
      </p:grpSp>
      <p:grpSp>
        <p:nvGrpSpPr>
          <p:cNvPr id="30" name="Group 29"/>
          <p:cNvGrpSpPr/>
          <p:nvPr/>
        </p:nvGrpSpPr>
        <p:grpSpPr>
          <a:xfrm>
            <a:off x="798970" y="1419610"/>
            <a:ext cx="2189066" cy="688835"/>
            <a:chOff x="798970" y="1419610"/>
            <a:chExt cx="2189066" cy="688835"/>
          </a:xfrm>
        </p:grpSpPr>
        <p:sp>
          <p:nvSpPr>
            <p:cNvPr id="63" name="Text Placeholder 3"/>
            <p:cNvSpPr txBox="1"/>
            <p:nvPr/>
          </p:nvSpPr>
          <p:spPr>
            <a:xfrm>
              <a:off x="1209531" y="1568719"/>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4" name="Text Placeholder 3"/>
            <p:cNvSpPr txBox="1"/>
            <p:nvPr/>
          </p:nvSpPr>
          <p:spPr>
            <a:xfrm>
              <a:off x="798970" y="1800668"/>
              <a:ext cx="218906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sp>
          <p:nvSpPr>
            <p:cNvPr id="27" name="Text Placeholder 3"/>
            <p:cNvSpPr txBox="1"/>
            <p:nvPr/>
          </p:nvSpPr>
          <p:spPr>
            <a:xfrm>
              <a:off x="798970" y="1419610"/>
              <a:ext cx="365485" cy="43088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01</a:t>
              </a:r>
              <a:endPar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grpSp>
      <p:sp>
        <p:nvSpPr>
          <p:cNvPr id="28" name="TextBox 2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9" name="Straight Connector 2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upRight)">
                                      <p:cBhvr>
                                        <p:cTn id="37" dur="500"/>
                                        <p:tgtEl>
                                          <p:spTgt spid="2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Text List</a:t>
            </a:r>
            <a:endParaRPr lang="en-US" dirty="0"/>
          </a:p>
        </p:txBody>
      </p:sp>
      <p:sp>
        <p:nvSpPr>
          <p:cNvPr id="8" name="Text Placeholder 7"/>
          <p:cNvSpPr>
            <a:spLocks noGrp="1"/>
          </p:cNvSpPr>
          <p:nvPr>
            <p:ph type="body" sz="half" idx="2"/>
          </p:nvPr>
        </p:nvSpPr>
        <p:spPr/>
        <p:txBody>
          <a:bodyPr/>
          <a:lstStyle/>
          <a:p>
            <a:r>
              <a:rPr lang="en-US" dirty="0" smtClean="0"/>
              <a:t>Text List</a:t>
            </a:r>
            <a:endParaRPr lang="en-US" dirty="0"/>
          </a:p>
        </p:txBody>
      </p:sp>
      <p:grpSp>
        <p:nvGrpSpPr>
          <p:cNvPr id="33" name="Group 32"/>
          <p:cNvGrpSpPr/>
          <p:nvPr/>
        </p:nvGrpSpPr>
        <p:grpSpPr>
          <a:xfrm>
            <a:off x="741363" y="1189182"/>
            <a:ext cx="2189066" cy="850643"/>
            <a:chOff x="741363" y="1304396"/>
            <a:chExt cx="2189066" cy="850643"/>
          </a:xfrm>
        </p:grpSpPr>
        <p:sp>
          <p:nvSpPr>
            <p:cNvPr id="63" name="Text Placeholder 3"/>
            <p:cNvSpPr txBox="1"/>
            <p:nvPr/>
          </p:nvSpPr>
          <p:spPr>
            <a:xfrm>
              <a:off x="741363" y="1304396"/>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4"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sp>
        <p:nvSpPr>
          <p:cNvPr id="28" name="TextBox 2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9" name="Straight Connector 2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31825" y="1189182"/>
            <a:ext cx="0" cy="850643"/>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391285" y="1189182"/>
            <a:ext cx="2189066" cy="850643"/>
            <a:chOff x="741363" y="1304396"/>
            <a:chExt cx="2189066" cy="850643"/>
          </a:xfrm>
        </p:grpSpPr>
        <p:sp>
          <p:nvSpPr>
            <p:cNvPr id="35" name="Text Placeholder 3"/>
            <p:cNvSpPr txBox="1"/>
            <p:nvPr/>
          </p:nvSpPr>
          <p:spPr>
            <a:xfrm>
              <a:off x="741363" y="1304396"/>
              <a:ext cx="1249445"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6"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cxnSp>
        <p:nvCxnSpPr>
          <p:cNvPr id="37" name="Straight Connector 36"/>
          <p:cNvCxnSpPr/>
          <p:nvPr/>
        </p:nvCxnSpPr>
        <p:spPr>
          <a:xfrm>
            <a:off x="5839354" y="1189182"/>
            <a:ext cx="0" cy="850643"/>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172703" y="1189182"/>
            <a:ext cx="2189066" cy="850643"/>
            <a:chOff x="741363" y="1304396"/>
            <a:chExt cx="2189066" cy="850643"/>
          </a:xfrm>
        </p:grpSpPr>
        <p:sp>
          <p:nvSpPr>
            <p:cNvPr id="39" name="Text Placeholder 3"/>
            <p:cNvSpPr txBox="1"/>
            <p:nvPr/>
          </p:nvSpPr>
          <p:spPr>
            <a:xfrm>
              <a:off x="741363" y="1304396"/>
              <a:ext cx="137056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0"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grpSp>
        <p:nvGrpSpPr>
          <p:cNvPr id="41" name="Group 40"/>
          <p:cNvGrpSpPr/>
          <p:nvPr/>
        </p:nvGrpSpPr>
        <p:grpSpPr>
          <a:xfrm>
            <a:off x="741363" y="2686964"/>
            <a:ext cx="2189066" cy="850643"/>
            <a:chOff x="741363" y="1304396"/>
            <a:chExt cx="2189066" cy="850643"/>
          </a:xfrm>
        </p:grpSpPr>
        <p:sp>
          <p:nvSpPr>
            <p:cNvPr id="42" name="Text Placeholder 3"/>
            <p:cNvSpPr txBox="1"/>
            <p:nvPr/>
          </p:nvSpPr>
          <p:spPr>
            <a:xfrm>
              <a:off x="741363" y="1304396"/>
              <a:ext cx="130817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3"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cxnSp>
        <p:nvCxnSpPr>
          <p:cNvPr id="44" name="Straight Connector 43"/>
          <p:cNvCxnSpPr/>
          <p:nvPr/>
        </p:nvCxnSpPr>
        <p:spPr>
          <a:xfrm>
            <a:off x="3131825" y="2686964"/>
            <a:ext cx="0" cy="850643"/>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391285" y="2686964"/>
            <a:ext cx="2189066" cy="850643"/>
            <a:chOff x="741363" y="1304396"/>
            <a:chExt cx="2189066" cy="850643"/>
          </a:xfrm>
        </p:grpSpPr>
        <p:sp>
          <p:nvSpPr>
            <p:cNvPr id="46" name="Text Placeholder 3"/>
            <p:cNvSpPr txBox="1"/>
            <p:nvPr/>
          </p:nvSpPr>
          <p:spPr>
            <a:xfrm>
              <a:off x="741363" y="1304396"/>
              <a:ext cx="1195840"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4"/>
                  </a:solidFill>
                  <a:effectLst/>
                  <a:uLnTx/>
                  <a:uFillTx/>
                  <a:latin typeface="+mn-lt"/>
                  <a:ea typeface="+mn-ea"/>
                  <a:cs typeface="+mn-cs"/>
                </a:rPr>
                <a:t>NUMBER FIVE</a:t>
              </a:r>
              <a:endParaRPr kumimoji="0" lang="en-US" sz="1600" b="1" i="0" u="none" strike="noStrike" kern="1200" cap="none" spc="0" normalizeH="0" baseline="0" noProof="0" dirty="0" smtClean="0">
                <a:ln>
                  <a:noFill/>
                </a:ln>
                <a:solidFill>
                  <a:schemeClr val="accent4"/>
                </a:solidFill>
                <a:effectLst/>
                <a:uLnTx/>
                <a:uFillTx/>
                <a:latin typeface="+mn-lt"/>
                <a:ea typeface="+mn-ea"/>
                <a:cs typeface="+mn-cs"/>
              </a:endParaRPr>
            </a:p>
          </p:txBody>
        </p:sp>
        <p:sp>
          <p:nvSpPr>
            <p:cNvPr id="47"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cxnSp>
        <p:nvCxnSpPr>
          <p:cNvPr id="48" name="Straight Connector 47"/>
          <p:cNvCxnSpPr/>
          <p:nvPr/>
        </p:nvCxnSpPr>
        <p:spPr>
          <a:xfrm>
            <a:off x="5839354" y="2686964"/>
            <a:ext cx="0" cy="850643"/>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172703" y="2686964"/>
            <a:ext cx="2189066" cy="850643"/>
            <a:chOff x="741363" y="1304396"/>
            <a:chExt cx="2189066" cy="850643"/>
          </a:xfrm>
        </p:grpSpPr>
        <p:sp>
          <p:nvSpPr>
            <p:cNvPr id="50" name="Text Placeholder 3"/>
            <p:cNvSpPr txBox="1"/>
            <p:nvPr/>
          </p:nvSpPr>
          <p:spPr>
            <a:xfrm>
              <a:off x="741363" y="1304396"/>
              <a:ext cx="10916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4"/>
                  </a:solidFill>
                  <a:effectLst/>
                  <a:uLnTx/>
                  <a:uFillTx/>
                  <a:latin typeface="+mn-lt"/>
                  <a:ea typeface="+mn-ea"/>
                  <a:cs typeface="+mn-cs"/>
                </a:rPr>
                <a:t>NUMBER SIX</a:t>
              </a:r>
              <a:endParaRPr kumimoji="0" lang="en-US" sz="1600" b="1" i="0" u="none" strike="noStrike" kern="1200" cap="none" spc="0" normalizeH="0" baseline="0" noProof="0" dirty="0" smtClean="0">
                <a:ln>
                  <a:noFill/>
                </a:ln>
                <a:solidFill>
                  <a:schemeClr val="accent4"/>
                </a:solidFill>
                <a:effectLst/>
                <a:uLnTx/>
                <a:uFillTx/>
                <a:latin typeface="+mn-lt"/>
                <a:ea typeface="+mn-ea"/>
                <a:cs typeface="+mn-cs"/>
              </a:endParaRPr>
            </a:p>
          </p:txBody>
        </p:sp>
        <p:sp>
          <p:nvSpPr>
            <p:cNvPr id="51" name="Text Placeholder 3"/>
            <p:cNvSpPr txBox="1"/>
            <p:nvPr/>
          </p:nvSpPr>
          <p:spPr>
            <a:xfrm>
              <a:off x="741363" y="1539486"/>
              <a:ext cx="218906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b="1" dirty="0" smtClean="0">
                  <a:solidFill>
                    <a:schemeClr val="tx1">
                      <a:lumMod val="65000"/>
                      <a:lumOff val="35000"/>
                    </a:schemeClr>
                  </a:solidFill>
                </a:rPr>
                <a:t>There are many variations of passages of Lorem Ipsum available, but the majority have suffered alteration in some form, by injected humour slightly believable.</a:t>
              </a:r>
              <a:endParaRPr lang="en-US" sz="1000" b="1" dirty="0" smtClean="0">
                <a:solidFill>
                  <a:schemeClr val="tx1">
                    <a:lumMod val="65000"/>
                    <a:lumOff val="35000"/>
                  </a:schemeClr>
                </a:solidFill>
              </a:endParaRPr>
            </a:p>
          </p:txBody>
        </p:sp>
      </p:grpSp>
      <p:cxnSp>
        <p:nvCxnSpPr>
          <p:cNvPr id="52" name="Straight Connector 51"/>
          <p:cNvCxnSpPr/>
          <p:nvPr/>
        </p:nvCxnSpPr>
        <p:spPr>
          <a:xfrm>
            <a:off x="782231" y="2341322"/>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Bottom)">
                                      <p:cBhvr>
                                        <p:cTn id="7" dur="500"/>
                                        <p:tgtEl>
                                          <p:spTgt spid="3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trips(downLeft)">
                                      <p:cBhvr>
                                        <p:cTn id="11" dur="500"/>
                                        <p:tgtEl>
                                          <p:spTgt spid="3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Bottom)">
                                      <p:cBhvr>
                                        <p:cTn id="15" dur="500"/>
                                        <p:tgtEl>
                                          <p:spTgt spid="34"/>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Left)">
                                      <p:cBhvr>
                                        <p:cTn id="19" dur="500"/>
                                        <p:tgtEl>
                                          <p:spTgt spid="3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slide(fromBottom)">
                                      <p:cBhvr>
                                        <p:cTn id="23" dur="500"/>
                                        <p:tgtEl>
                                          <p:spTgt spid="38"/>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upRight)">
                                      <p:cBhvr>
                                        <p:cTn id="27" dur="500"/>
                                        <p:tgtEl>
                                          <p:spTgt spid="52"/>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Bottom)">
                                      <p:cBhvr>
                                        <p:cTn id="31" dur="500"/>
                                        <p:tgtEl>
                                          <p:spTgt spid="41"/>
                                        </p:tgtEl>
                                      </p:cBhvr>
                                    </p:animEffect>
                                  </p:childTnLst>
                                </p:cTn>
                              </p:par>
                            </p:childTnLst>
                          </p:cTn>
                        </p:par>
                        <p:par>
                          <p:cTn id="32" fill="hold">
                            <p:stCondLst>
                              <p:cond delay="3500"/>
                            </p:stCondLst>
                            <p:childTnLst>
                              <p:par>
                                <p:cTn id="33" presetID="18" presetClass="entr" presetSubtype="12"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downLeft)">
                                      <p:cBhvr>
                                        <p:cTn id="35" dur="500"/>
                                        <p:tgtEl>
                                          <p:spTgt spid="44"/>
                                        </p:tgtEl>
                                      </p:cBhvr>
                                    </p:animEffect>
                                  </p:childTnLst>
                                </p:cTn>
                              </p:par>
                            </p:childTnLst>
                          </p:cTn>
                        </p:par>
                        <p:par>
                          <p:cTn id="36" fill="hold">
                            <p:stCondLst>
                              <p:cond delay="4000"/>
                            </p:stCondLst>
                            <p:childTnLst>
                              <p:par>
                                <p:cTn id="37" presetID="1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slide(fromBottom)">
                                      <p:cBhvr>
                                        <p:cTn id="39" dur="500"/>
                                        <p:tgtEl>
                                          <p:spTgt spid="45"/>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trips(downLeft)">
                                      <p:cBhvr>
                                        <p:cTn id="43" dur="500"/>
                                        <p:tgtEl>
                                          <p:spTgt spid="48"/>
                                        </p:tgtEl>
                                      </p:cBhvr>
                                    </p:animEffect>
                                  </p:childTnLst>
                                </p:cTn>
                              </p:par>
                            </p:childTnLst>
                          </p:cTn>
                        </p:par>
                        <p:par>
                          <p:cTn id="44" fill="hold">
                            <p:stCondLst>
                              <p:cond delay="5000"/>
                            </p:stCondLst>
                            <p:childTnLst>
                              <p:par>
                                <p:cTn id="45" presetID="12" presetClass="entr" presetSubtype="4"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lide(fromBottom)">
                                      <p:cBhvr>
                                        <p:cTn id="47" dur="500"/>
                                        <p:tgtEl>
                                          <p:spTgt spid="49"/>
                                        </p:tgtEl>
                                      </p:cBhvr>
                                    </p:animEffect>
                                  </p:childTnLst>
                                </p:cTn>
                              </p:par>
                            </p:childTnLst>
                          </p:cTn>
                        </p:par>
                        <p:par>
                          <p:cTn id="48" fill="hold">
                            <p:stCondLst>
                              <p:cond delay="5500"/>
                            </p:stCondLst>
                            <p:childTnLst>
                              <p:par>
                                <p:cTn id="49" presetID="18" presetClass="entr" presetSubtype="3"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strips(upRight)">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Keys With Icons</a:t>
            </a:r>
            <a:endParaRPr lang="en-US" dirty="0"/>
          </a:p>
        </p:txBody>
      </p:sp>
      <p:sp>
        <p:nvSpPr>
          <p:cNvPr id="5" name="Text Placeholder 4"/>
          <p:cNvSpPr>
            <a:spLocks noGrp="1"/>
          </p:cNvSpPr>
          <p:nvPr>
            <p:ph type="body" sz="half" idx="2"/>
          </p:nvPr>
        </p:nvSpPr>
        <p:spPr/>
        <p:txBody>
          <a:bodyPr/>
          <a:lstStyle/>
          <a:p>
            <a:r>
              <a:rPr lang="en-US" dirty="0" smtClean="0"/>
              <a:t>Four Keys With Icons</a:t>
            </a:r>
            <a:endParaRPr lang="en-US" dirty="0"/>
          </a:p>
        </p:txBody>
      </p:sp>
      <p:sp>
        <p:nvSpPr>
          <p:cNvPr id="23" name="TextBox 22"/>
          <p:cNvSpPr txBox="1"/>
          <p:nvPr/>
        </p:nvSpPr>
        <p:spPr>
          <a:xfrm>
            <a:off x="776085" y="4030049"/>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31" name="Straight Connector 30"/>
          <p:cNvCxnSpPr/>
          <p:nvPr/>
        </p:nvCxnSpPr>
        <p:spPr>
          <a:xfrm>
            <a:off x="782231" y="3896711"/>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782231" y="1131575"/>
            <a:ext cx="1785817" cy="2534709"/>
            <a:chOff x="782231" y="1073968"/>
            <a:chExt cx="1785817" cy="2534709"/>
          </a:xfrm>
          <a:effectLst/>
        </p:grpSpPr>
        <p:sp>
          <p:nvSpPr>
            <p:cNvPr id="53" name="Rectangle 52"/>
            <p:cNvSpPr/>
            <p:nvPr/>
          </p:nvSpPr>
          <p:spPr>
            <a:xfrm>
              <a:off x="782231" y="1073969"/>
              <a:ext cx="1785817" cy="25347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Callout 54"/>
            <p:cNvSpPr/>
            <p:nvPr/>
          </p:nvSpPr>
          <p:spPr>
            <a:xfrm>
              <a:off x="782231" y="1073968"/>
              <a:ext cx="1785817" cy="748891"/>
            </a:xfrm>
            <a:prstGeom prst="downArrowCallout">
              <a:avLst>
                <a:gd name="adj1" fmla="val 50000"/>
                <a:gd name="adj2" fmla="val 25000"/>
                <a:gd name="adj3" fmla="val 25000"/>
                <a:gd name="adj4" fmla="val 75000"/>
              </a:avLst>
            </a:prstGeom>
            <a:solidFill>
              <a:schemeClr val="tx2">
                <a:lumMod val="75000"/>
              </a:schemeClr>
            </a:solidFill>
            <a:ln w="19050"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sp>
          <p:nvSpPr>
            <p:cNvPr id="58" name="TextBox 57"/>
            <p:cNvSpPr txBox="1"/>
            <p:nvPr/>
          </p:nvSpPr>
          <p:spPr>
            <a:xfrm>
              <a:off x="827545" y="2686964"/>
              <a:ext cx="1670603" cy="861774"/>
            </a:xfrm>
            <a:prstGeom prst="rect">
              <a:avLst/>
            </a:prstGeom>
            <a:noFill/>
          </p:spPr>
          <p:txBody>
            <a:bodyPr wrap="square" rtlCol="0">
              <a:spAutoFit/>
            </a:bodyPr>
            <a:lstStyle/>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59" name="Oval 58"/>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latin typeface="FontAwesome" pitchFamily="2" charset="0"/>
              </a:endParaRPr>
            </a:p>
          </p:txBody>
        </p:sp>
      </p:grpSp>
      <p:grpSp>
        <p:nvGrpSpPr>
          <p:cNvPr id="61" name="Group 60"/>
          <p:cNvGrpSpPr/>
          <p:nvPr/>
        </p:nvGrpSpPr>
        <p:grpSpPr>
          <a:xfrm>
            <a:off x="2715520" y="1131575"/>
            <a:ext cx="1785817" cy="2534709"/>
            <a:chOff x="782231" y="1073968"/>
            <a:chExt cx="1785817" cy="2534709"/>
          </a:xfrm>
          <a:effectLst/>
        </p:grpSpPr>
        <p:sp>
          <p:nvSpPr>
            <p:cNvPr id="62" name="Rectangle 61"/>
            <p:cNvSpPr/>
            <p:nvPr/>
          </p:nvSpPr>
          <p:spPr>
            <a:xfrm>
              <a:off x="782231" y="1073969"/>
              <a:ext cx="1785817" cy="2534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wn Arrow Callout 62"/>
            <p:cNvSpPr/>
            <p:nvPr/>
          </p:nvSpPr>
          <p:spPr>
            <a:xfrm>
              <a:off x="782231" y="1073968"/>
              <a:ext cx="1785817" cy="748891"/>
            </a:xfrm>
            <a:prstGeom prst="downArrowCallout">
              <a:avLst>
                <a:gd name="adj1" fmla="val 50000"/>
                <a:gd name="adj2" fmla="val 25000"/>
                <a:gd name="adj3" fmla="val 25000"/>
                <a:gd name="adj4" fmla="val 75000"/>
              </a:avLst>
            </a:prstGeom>
            <a:solidFill>
              <a:schemeClr val="bg2"/>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sp>
          <p:nvSpPr>
            <p:cNvPr id="64" name="TextBox 63"/>
            <p:cNvSpPr txBox="1"/>
            <p:nvPr/>
          </p:nvSpPr>
          <p:spPr>
            <a:xfrm>
              <a:off x="827545" y="2686964"/>
              <a:ext cx="1670603" cy="861774"/>
            </a:xfrm>
            <a:prstGeom prst="rect">
              <a:avLst/>
            </a:prstGeom>
            <a:noFill/>
          </p:spPr>
          <p:txBody>
            <a:bodyPr wrap="square" rtlCol="0">
              <a:spAutoFit/>
            </a:bodyPr>
            <a:lstStyle/>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65" name="Oval 64"/>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FontAwesome" pitchFamily="2" charset="0"/>
                </a:rPr>
                <a:t></a:t>
              </a:r>
              <a:endParaRPr lang="en-US" sz="3200" dirty="0">
                <a:solidFill>
                  <a:schemeClr val="bg2"/>
                </a:solidFill>
                <a:latin typeface="FontAwesome" pitchFamily="2" charset="0"/>
              </a:endParaRPr>
            </a:p>
          </p:txBody>
        </p:sp>
      </p:grpSp>
      <p:grpSp>
        <p:nvGrpSpPr>
          <p:cNvPr id="66" name="Group 65"/>
          <p:cNvGrpSpPr/>
          <p:nvPr/>
        </p:nvGrpSpPr>
        <p:grpSpPr>
          <a:xfrm>
            <a:off x="4648809" y="1131575"/>
            <a:ext cx="1785817" cy="2534709"/>
            <a:chOff x="782231" y="1073968"/>
            <a:chExt cx="1785817" cy="2534709"/>
          </a:xfrm>
          <a:effectLst/>
        </p:grpSpPr>
        <p:sp>
          <p:nvSpPr>
            <p:cNvPr id="67" name="Rectangle 66"/>
            <p:cNvSpPr/>
            <p:nvPr/>
          </p:nvSpPr>
          <p:spPr>
            <a:xfrm>
              <a:off x="782231" y="1073969"/>
              <a:ext cx="1785817" cy="2534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Down Arrow Callout 67"/>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1"/>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sp>
          <p:nvSpPr>
            <p:cNvPr id="69" name="TextBox 68"/>
            <p:cNvSpPr txBox="1"/>
            <p:nvPr/>
          </p:nvSpPr>
          <p:spPr>
            <a:xfrm>
              <a:off x="827545" y="2686964"/>
              <a:ext cx="1670603" cy="861774"/>
            </a:xfrm>
            <a:prstGeom prst="rect">
              <a:avLst/>
            </a:prstGeom>
            <a:noFill/>
          </p:spPr>
          <p:txBody>
            <a:bodyPr wrap="square" rtlCol="0">
              <a:spAutoFit/>
            </a:bodyPr>
            <a:lstStyle/>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70" name="Oval 69"/>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grpSp>
      <p:grpSp>
        <p:nvGrpSpPr>
          <p:cNvPr id="71" name="Group 70"/>
          <p:cNvGrpSpPr/>
          <p:nvPr/>
        </p:nvGrpSpPr>
        <p:grpSpPr>
          <a:xfrm>
            <a:off x="6582099" y="1131575"/>
            <a:ext cx="1785817" cy="2534709"/>
            <a:chOff x="782231" y="1073968"/>
            <a:chExt cx="1785817" cy="2534709"/>
          </a:xfrm>
          <a:effectLst/>
        </p:grpSpPr>
        <p:sp>
          <p:nvSpPr>
            <p:cNvPr id="72" name="Rectangle 71"/>
            <p:cNvSpPr/>
            <p:nvPr/>
          </p:nvSpPr>
          <p:spPr>
            <a:xfrm>
              <a:off x="782231" y="1073969"/>
              <a:ext cx="1785817" cy="2534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Down Arrow Callout 72"/>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3"/>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sp>
          <p:nvSpPr>
            <p:cNvPr id="74" name="TextBox 73"/>
            <p:cNvSpPr txBox="1"/>
            <p:nvPr/>
          </p:nvSpPr>
          <p:spPr>
            <a:xfrm>
              <a:off x="827545" y="2686964"/>
              <a:ext cx="1670603" cy="861774"/>
            </a:xfrm>
            <a:prstGeom prst="rect">
              <a:avLst/>
            </a:prstGeom>
            <a:noFill/>
          </p:spPr>
          <p:txBody>
            <a:bodyPr wrap="square" rtlCol="0">
              <a:spAutoFit/>
            </a:bodyPr>
            <a:lstStyle/>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75" name="Oval 74"/>
            <p:cNvSpPr/>
            <p:nvPr/>
          </p:nvSpPr>
          <p:spPr>
            <a:xfrm>
              <a:off x="1283227" y="1903139"/>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solidFill>
                  <a:latin typeface="FontAwesome" pitchFamily="2" charset="0"/>
                </a:rPr>
                <a:t></a:t>
              </a:r>
              <a:endParaRPr lang="en-US" sz="3200" dirty="0">
                <a:solidFill>
                  <a:schemeClr val="accent3"/>
                </a:solidFill>
                <a:latin typeface="FontAwesome" pitchFamily="2" charset="0"/>
              </a:endParaRPr>
            </a:p>
          </p:txBody>
        </p:sp>
      </p:grpSp>
      <p:sp>
        <p:nvSpPr>
          <p:cNvPr id="26" name="Slide Number Placeholder 2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ppt_x"/>
                                          </p:val>
                                        </p:tav>
                                        <p:tav tm="100000">
                                          <p:val>
                                            <p:strVal val="#ppt_x"/>
                                          </p:val>
                                        </p:tav>
                                      </p:tavLst>
                                    </p:anim>
                                    <p:anim calcmode="lin" valueType="num">
                                      <p:cBhvr additive="base">
                                        <p:cTn id="18" dur="500" fill="hold"/>
                                        <p:tgtEl>
                                          <p:spTgt spid="6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ppt_x"/>
                                          </p:val>
                                        </p:tav>
                                        <p:tav tm="100000">
                                          <p:val>
                                            <p:strVal val="#ppt_x"/>
                                          </p:val>
                                        </p:tav>
                                      </p:tavLst>
                                    </p:anim>
                                    <p:anim calcmode="lin" valueType="num">
                                      <p:cBhvr additive="base">
                                        <p:cTn id="23" dur="500" fill="hold"/>
                                        <p:tgtEl>
                                          <p:spTgt spid="7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500"/>
                                        <p:tgtEl>
                                          <p:spTgt spid="3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Keys With Pictures</a:t>
            </a:r>
            <a:endParaRPr lang="en-US" dirty="0"/>
          </a:p>
        </p:txBody>
      </p:sp>
      <p:sp>
        <p:nvSpPr>
          <p:cNvPr id="5" name="Text Placeholder 4"/>
          <p:cNvSpPr>
            <a:spLocks noGrp="1"/>
          </p:cNvSpPr>
          <p:nvPr>
            <p:ph type="body" sz="half" idx="2"/>
          </p:nvPr>
        </p:nvSpPr>
        <p:spPr/>
        <p:txBody>
          <a:bodyPr/>
          <a:lstStyle/>
          <a:p>
            <a:r>
              <a:rPr lang="en-US" dirty="0" smtClean="0"/>
              <a:t>Four Keys With Pictures</a:t>
            </a:r>
            <a:endParaRPr lang="en-US" dirty="0"/>
          </a:p>
        </p:txBody>
      </p:sp>
      <p:sp>
        <p:nvSpPr>
          <p:cNvPr id="23" name="TextBox 22"/>
          <p:cNvSpPr txBox="1"/>
          <p:nvPr/>
        </p:nvSpPr>
        <p:spPr>
          <a:xfrm>
            <a:off x="776085" y="4030049"/>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31" name="Straight Connector 30"/>
          <p:cNvCxnSpPr/>
          <p:nvPr/>
        </p:nvCxnSpPr>
        <p:spPr>
          <a:xfrm>
            <a:off x="782231" y="3896711"/>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59"/>
          <p:cNvGrpSpPr/>
          <p:nvPr/>
        </p:nvGrpSpPr>
        <p:grpSpPr>
          <a:xfrm>
            <a:off x="782231" y="1131575"/>
            <a:ext cx="1785817" cy="2534709"/>
            <a:chOff x="782231" y="1073968"/>
            <a:chExt cx="1785817" cy="2534709"/>
          </a:xfrm>
        </p:grpSpPr>
        <p:sp>
          <p:nvSpPr>
            <p:cNvPr id="53" name="Rectangle 52"/>
            <p:cNvSpPr/>
            <p:nvPr/>
          </p:nvSpPr>
          <p:spPr>
            <a:xfrm>
              <a:off x="782231" y="1592431"/>
              <a:ext cx="1785817" cy="2016246"/>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Callout 54"/>
            <p:cNvSpPr/>
            <p:nvPr/>
          </p:nvSpPr>
          <p:spPr>
            <a:xfrm>
              <a:off x="782231" y="1073968"/>
              <a:ext cx="1785817" cy="748891"/>
            </a:xfrm>
            <a:prstGeom prst="downArrowCallout">
              <a:avLst>
                <a:gd name="adj1" fmla="val 50000"/>
                <a:gd name="adj2" fmla="val 25000"/>
                <a:gd name="adj3" fmla="val 25000"/>
                <a:gd name="adj4" fmla="val 75000"/>
              </a:avLst>
            </a:prstGeom>
            <a:solidFill>
              <a:schemeClr val="tx2">
                <a:lumMod val="75000"/>
              </a:schemeClr>
            </a:solidFill>
            <a:ln w="28575" cap="flat"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grpSp>
      <p:grpSp>
        <p:nvGrpSpPr>
          <p:cNvPr id="6" name="Group 60"/>
          <p:cNvGrpSpPr/>
          <p:nvPr/>
        </p:nvGrpSpPr>
        <p:grpSpPr>
          <a:xfrm>
            <a:off x="2715520" y="1131575"/>
            <a:ext cx="1785817" cy="2534709"/>
            <a:chOff x="782231" y="1073968"/>
            <a:chExt cx="1785817" cy="2534709"/>
          </a:xfrm>
        </p:grpSpPr>
        <p:sp>
          <p:nvSpPr>
            <p:cNvPr id="62" name="Rectangle 61"/>
            <p:cNvSpPr/>
            <p:nvPr/>
          </p:nvSpPr>
          <p:spPr>
            <a:xfrm>
              <a:off x="782231" y="1592431"/>
              <a:ext cx="1785817" cy="2016246"/>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wn Arrow Callout 62"/>
            <p:cNvSpPr/>
            <p:nvPr/>
          </p:nvSpPr>
          <p:spPr>
            <a:xfrm>
              <a:off x="782231" y="1073968"/>
              <a:ext cx="1785817" cy="748891"/>
            </a:xfrm>
            <a:prstGeom prst="downArrowCallout">
              <a:avLst>
                <a:gd name="adj1" fmla="val 50000"/>
                <a:gd name="adj2" fmla="val 25000"/>
                <a:gd name="adj3" fmla="val 25000"/>
                <a:gd name="adj4" fmla="val 75000"/>
              </a:avLst>
            </a:prstGeom>
            <a:solidFill>
              <a:schemeClr val="bg2"/>
            </a:solidFill>
            <a:ln w="22225" cap="flat"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grpSp>
      <p:grpSp>
        <p:nvGrpSpPr>
          <p:cNvPr id="7" name="Group 65"/>
          <p:cNvGrpSpPr/>
          <p:nvPr/>
        </p:nvGrpSpPr>
        <p:grpSpPr>
          <a:xfrm>
            <a:off x="4648809" y="1131575"/>
            <a:ext cx="1785817" cy="2534709"/>
            <a:chOff x="782231" y="1073968"/>
            <a:chExt cx="1785817" cy="2534709"/>
          </a:xfrm>
        </p:grpSpPr>
        <p:sp>
          <p:nvSpPr>
            <p:cNvPr id="67" name="Rectangle 66"/>
            <p:cNvSpPr/>
            <p:nvPr/>
          </p:nvSpPr>
          <p:spPr>
            <a:xfrm>
              <a:off x="782231" y="1592431"/>
              <a:ext cx="1785817" cy="2016246"/>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Down Arrow Callout 67"/>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1"/>
            </a:solidFill>
            <a:ln w="22225" cap="flat"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grpSp>
      <p:grpSp>
        <p:nvGrpSpPr>
          <p:cNvPr id="8" name="Group 70"/>
          <p:cNvGrpSpPr/>
          <p:nvPr/>
        </p:nvGrpSpPr>
        <p:grpSpPr>
          <a:xfrm>
            <a:off x="6582099" y="1131575"/>
            <a:ext cx="1785817" cy="2534709"/>
            <a:chOff x="782231" y="1073968"/>
            <a:chExt cx="1785817" cy="2534709"/>
          </a:xfrm>
        </p:grpSpPr>
        <p:sp>
          <p:nvSpPr>
            <p:cNvPr id="72" name="Rectangle 71"/>
            <p:cNvSpPr/>
            <p:nvPr/>
          </p:nvSpPr>
          <p:spPr>
            <a:xfrm>
              <a:off x="782231" y="1592431"/>
              <a:ext cx="1785817" cy="2016246"/>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Down Arrow Callout 72"/>
            <p:cNvSpPr/>
            <p:nvPr/>
          </p:nvSpPr>
          <p:spPr>
            <a:xfrm>
              <a:off x="782231" y="1073968"/>
              <a:ext cx="1785817" cy="748891"/>
            </a:xfrm>
            <a:prstGeom prst="downArrowCallout">
              <a:avLst>
                <a:gd name="adj1" fmla="val 50000"/>
                <a:gd name="adj2" fmla="val 25000"/>
                <a:gd name="adj3" fmla="val 25000"/>
                <a:gd name="adj4" fmla="val 75000"/>
              </a:avLst>
            </a:prstGeom>
            <a:solidFill>
              <a:schemeClr val="accent2"/>
            </a:solidFill>
            <a:ln w="22225" cap="flat"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KEY WORD</a:t>
              </a:r>
              <a:endParaRPr lang="en-US" sz="1600" b="1" dirty="0" smtClean="0">
                <a:solidFill>
                  <a:schemeClr val="bg1"/>
                </a:solidFill>
              </a:endParaRPr>
            </a:p>
          </p:txBody>
        </p:sp>
      </p:grpSp>
      <p:sp>
        <p:nvSpPr>
          <p:cNvPr id="18" name="Slide Number Placeholder 1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500"/>
                                        <p:tgtEl>
                                          <p:spTgt spid="3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0"/>
          <p:cNvGrpSpPr/>
          <p:nvPr/>
        </p:nvGrpSpPr>
        <p:grpSpPr>
          <a:xfrm>
            <a:off x="6478443" y="1073968"/>
            <a:ext cx="1918277" cy="2731963"/>
            <a:chOff x="6478443" y="1016361"/>
            <a:chExt cx="1918277" cy="2731963"/>
          </a:xfrm>
        </p:grpSpPr>
        <p:sp>
          <p:nvSpPr>
            <p:cNvPr id="54"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35"/>
            <p:cNvGrpSpPr/>
            <p:nvPr/>
          </p:nvGrpSpPr>
          <p:grpSpPr>
            <a:xfrm>
              <a:off x="6605441" y="1440093"/>
              <a:ext cx="1670603" cy="1941648"/>
              <a:chOff x="2780520" y="1494207"/>
              <a:chExt cx="1670603" cy="1941648"/>
            </a:xfrm>
          </p:grpSpPr>
          <p:sp>
            <p:nvSpPr>
              <p:cNvPr id="37" name="TextBox 36"/>
              <p:cNvSpPr txBox="1"/>
              <p:nvPr/>
            </p:nvSpPr>
            <p:spPr>
              <a:xfrm>
                <a:off x="2780520" y="2297082"/>
                <a:ext cx="1670603" cy="1138773"/>
              </a:xfrm>
              <a:prstGeom prst="rect">
                <a:avLst/>
              </a:prstGeom>
              <a:noFill/>
            </p:spPr>
            <p:txBody>
              <a:bodyPr wrap="square" rtlCol="0">
                <a:spAutoFit/>
              </a:bodyPr>
              <a:lstStyle/>
              <a:p>
                <a:pPr algn="ctr"/>
                <a:r>
                  <a:rPr lang="en-US" sz="1600" b="1" dirty="0" smtClean="0">
                    <a:solidFill>
                      <a:schemeClr val="bg1"/>
                    </a:solidFill>
                  </a:rPr>
                  <a:t>Key Word</a:t>
                </a:r>
                <a:endParaRPr lang="en-US" sz="16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38" name="Oval 37"/>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2"/>
                    </a:solidFill>
                    <a:latin typeface="FontAwesome" pitchFamily="2" charset="0"/>
                  </a:rPr>
                  <a:t></a:t>
                </a:r>
                <a:endParaRPr lang="en-US" sz="3200" dirty="0">
                  <a:solidFill>
                    <a:schemeClr val="accent2"/>
                  </a:solidFill>
                  <a:latin typeface="FontAwesome" pitchFamily="2" charset="0"/>
                </a:endParaRPr>
              </a:p>
            </p:txBody>
          </p:sp>
        </p:grpSp>
      </p:grpSp>
      <p:grpSp>
        <p:nvGrpSpPr>
          <p:cNvPr id="7" name="Group 59"/>
          <p:cNvGrpSpPr/>
          <p:nvPr/>
        </p:nvGrpSpPr>
        <p:grpSpPr>
          <a:xfrm>
            <a:off x="4565600" y="1073968"/>
            <a:ext cx="2148705" cy="2731963"/>
            <a:chOff x="4565600" y="1016361"/>
            <a:chExt cx="2148705" cy="2731963"/>
          </a:xfrm>
        </p:grpSpPr>
        <p:grpSp>
          <p:nvGrpSpPr>
            <p:cNvPr id="8" name="Group 56"/>
            <p:cNvGrpSpPr/>
            <p:nvPr/>
          </p:nvGrpSpPr>
          <p:grpSpPr>
            <a:xfrm>
              <a:off x="4565600" y="1016361"/>
              <a:ext cx="2148705" cy="2731963"/>
              <a:chOff x="4565600" y="1016361"/>
              <a:chExt cx="2148705" cy="2731963"/>
            </a:xfrm>
          </p:grpSpPr>
          <p:sp>
            <p:nvSpPr>
              <p:cNvPr id="52" name="Rounded Rectangle 51"/>
              <p:cNvSpPr/>
              <p:nvPr/>
            </p:nvSpPr>
            <p:spPr>
              <a:xfrm>
                <a:off x="4565600" y="1016361"/>
                <a:ext cx="1918277" cy="2731963"/>
              </a:xfrm>
              <a:prstGeom prst="roundRect">
                <a:avLst>
                  <a:gd name="adj" fmla="val 11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8" name="Isosceles Triangle 47"/>
              <p:cNvSpPr/>
              <p:nvPr/>
            </p:nvSpPr>
            <p:spPr>
              <a:xfrm rot="5400000">
                <a:off x="6351188" y="2267128"/>
                <a:ext cx="495806" cy="230428"/>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41"/>
            <p:cNvGrpSpPr/>
            <p:nvPr/>
          </p:nvGrpSpPr>
          <p:grpSpPr>
            <a:xfrm>
              <a:off x="4683354" y="1440093"/>
              <a:ext cx="1670603" cy="1941648"/>
              <a:chOff x="2780520" y="1494207"/>
              <a:chExt cx="1670603" cy="1941648"/>
            </a:xfrm>
          </p:grpSpPr>
          <p:sp>
            <p:nvSpPr>
              <p:cNvPr id="43" name="TextBox 42"/>
              <p:cNvSpPr txBox="1"/>
              <p:nvPr/>
            </p:nvSpPr>
            <p:spPr>
              <a:xfrm>
                <a:off x="2780520" y="2297082"/>
                <a:ext cx="1670603" cy="1138773"/>
              </a:xfrm>
              <a:prstGeom prst="rect">
                <a:avLst/>
              </a:prstGeom>
              <a:noFill/>
            </p:spPr>
            <p:txBody>
              <a:bodyPr wrap="square" rtlCol="0">
                <a:spAutoFit/>
              </a:bodyPr>
              <a:lstStyle/>
              <a:p>
                <a:pPr algn="ctr"/>
                <a:r>
                  <a:rPr lang="en-US" sz="1600" b="1" dirty="0" smtClean="0">
                    <a:solidFill>
                      <a:schemeClr val="bg1"/>
                    </a:solidFill>
                  </a:rPr>
                  <a:t>Key Word</a:t>
                </a:r>
                <a:endParaRPr lang="en-US" sz="16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44" name="Oval 43"/>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solidFill>
                    <a:latin typeface="FontAwesome" pitchFamily="2" charset="0"/>
                  </a:rPr>
                  <a:t></a:t>
                </a:r>
                <a:endParaRPr lang="en-US" sz="3200" dirty="0">
                  <a:solidFill>
                    <a:schemeClr val="accent3"/>
                  </a:solidFill>
                  <a:latin typeface="FontAwesome" pitchFamily="2" charset="0"/>
                </a:endParaRPr>
              </a:p>
            </p:txBody>
          </p:sp>
        </p:grpSp>
      </p:grpSp>
      <p:sp>
        <p:nvSpPr>
          <p:cNvPr id="2" name="Title 1"/>
          <p:cNvSpPr>
            <a:spLocks noGrp="1"/>
          </p:cNvSpPr>
          <p:nvPr>
            <p:ph type="title"/>
          </p:nvPr>
        </p:nvSpPr>
        <p:spPr/>
        <p:txBody>
          <a:bodyPr>
            <a:normAutofit fontScale="90000"/>
          </a:bodyPr>
          <a:lstStyle/>
          <a:p>
            <a:r>
              <a:rPr lang="en-US" dirty="0" smtClean="0"/>
              <a:t>Four Keys With Icons</a:t>
            </a:r>
            <a:endParaRPr lang="en-US" dirty="0"/>
          </a:p>
        </p:txBody>
      </p:sp>
      <p:sp>
        <p:nvSpPr>
          <p:cNvPr id="5" name="Text Placeholder 4"/>
          <p:cNvSpPr>
            <a:spLocks noGrp="1"/>
          </p:cNvSpPr>
          <p:nvPr>
            <p:ph type="body" sz="half" idx="2"/>
          </p:nvPr>
        </p:nvSpPr>
        <p:spPr/>
        <p:txBody>
          <a:bodyPr/>
          <a:lstStyle/>
          <a:p>
            <a:r>
              <a:rPr lang="en-US" dirty="0" smtClean="0"/>
              <a:t>Four Keys With Icons</a:t>
            </a:r>
            <a:endParaRPr lang="en-US" dirty="0"/>
          </a:p>
        </p:txBody>
      </p:sp>
      <p:sp>
        <p:nvSpPr>
          <p:cNvPr id="24" name="TextBox 23"/>
          <p:cNvSpPr txBox="1"/>
          <p:nvPr/>
        </p:nvSpPr>
        <p:spPr>
          <a:xfrm>
            <a:off x="776085" y="4030049"/>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6" name="Straight Connector 25"/>
          <p:cNvCxnSpPr/>
          <p:nvPr/>
        </p:nvCxnSpPr>
        <p:spPr>
          <a:xfrm>
            <a:off x="782231" y="3896711"/>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58"/>
          <p:cNvGrpSpPr/>
          <p:nvPr/>
        </p:nvGrpSpPr>
        <p:grpSpPr>
          <a:xfrm>
            <a:off x="2653038" y="1073968"/>
            <a:ext cx="2148705" cy="2731963"/>
            <a:chOff x="2653038" y="1016361"/>
            <a:chExt cx="2148705" cy="2731963"/>
          </a:xfrm>
        </p:grpSpPr>
        <p:grpSp>
          <p:nvGrpSpPr>
            <p:cNvPr id="11" name="Group 55"/>
            <p:cNvGrpSpPr/>
            <p:nvPr/>
          </p:nvGrpSpPr>
          <p:grpSpPr>
            <a:xfrm>
              <a:off x="2653038" y="1016361"/>
              <a:ext cx="2148705" cy="2731963"/>
              <a:chOff x="2653038" y="1016361"/>
              <a:chExt cx="2148705" cy="2731963"/>
            </a:xfrm>
          </p:grpSpPr>
          <p:sp>
            <p:nvSpPr>
              <p:cNvPr id="51" name="Rounded Rectangle 50"/>
              <p:cNvSpPr/>
              <p:nvPr/>
            </p:nvSpPr>
            <p:spPr>
              <a:xfrm>
                <a:off x="2653038" y="1016361"/>
                <a:ext cx="1918277" cy="2731963"/>
              </a:xfrm>
              <a:prstGeom prst="roundRect">
                <a:avLst>
                  <a:gd name="adj" fmla="val 112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p:cNvSpPr/>
              <p:nvPr/>
            </p:nvSpPr>
            <p:spPr>
              <a:xfrm rot="5400000">
                <a:off x="4438626" y="2267128"/>
                <a:ext cx="495806" cy="230428"/>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34"/>
            <p:cNvGrpSpPr/>
            <p:nvPr/>
          </p:nvGrpSpPr>
          <p:grpSpPr>
            <a:xfrm>
              <a:off x="2770995" y="1440093"/>
              <a:ext cx="1670603" cy="1941648"/>
              <a:chOff x="2780520" y="1494207"/>
              <a:chExt cx="1670603" cy="1941648"/>
            </a:xfrm>
          </p:grpSpPr>
          <p:sp>
            <p:nvSpPr>
              <p:cNvPr id="17" name="TextBox 16"/>
              <p:cNvSpPr txBox="1"/>
              <p:nvPr/>
            </p:nvSpPr>
            <p:spPr>
              <a:xfrm>
                <a:off x="2780520" y="2297082"/>
                <a:ext cx="1670603" cy="1138773"/>
              </a:xfrm>
              <a:prstGeom prst="rect">
                <a:avLst/>
              </a:prstGeom>
              <a:noFill/>
            </p:spPr>
            <p:txBody>
              <a:bodyPr wrap="square" rtlCol="0">
                <a:spAutoFit/>
              </a:bodyPr>
              <a:lstStyle/>
              <a:p>
                <a:pPr algn="ctr"/>
                <a:r>
                  <a:rPr lang="en-US" sz="1600" b="1" dirty="0" smtClean="0">
                    <a:solidFill>
                      <a:schemeClr val="bg1"/>
                    </a:solidFill>
                  </a:rPr>
                  <a:t>Key Word</a:t>
                </a:r>
                <a:endParaRPr lang="en-US" sz="16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34" name="Oval 33"/>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FontAwesome" pitchFamily="2" charset="0"/>
                  </a:rPr>
                  <a:t></a:t>
                </a:r>
                <a:endParaRPr lang="en-US" sz="3200" dirty="0">
                  <a:solidFill>
                    <a:schemeClr val="bg2"/>
                  </a:solidFill>
                  <a:latin typeface="FontAwesome" pitchFamily="2" charset="0"/>
                </a:endParaRPr>
              </a:p>
            </p:txBody>
          </p:sp>
        </p:grpSp>
      </p:grpSp>
      <p:grpSp>
        <p:nvGrpSpPr>
          <p:cNvPr id="13" name="Group 57"/>
          <p:cNvGrpSpPr/>
          <p:nvPr/>
        </p:nvGrpSpPr>
        <p:grpSpPr>
          <a:xfrm>
            <a:off x="741363" y="1073968"/>
            <a:ext cx="2148706" cy="2731963"/>
            <a:chOff x="741363" y="1016361"/>
            <a:chExt cx="2148706" cy="2731963"/>
          </a:xfrm>
        </p:grpSpPr>
        <p:grpSp>
          <p:nvGrpSpPr>
            <p:cNvPr id="14" name="Group 54"/>
            <p:cNvGrpSpPr/>
            <p:nvPr/>
          </p:nvGrpSpPr>
          <p:grpSpPr>
            <a:xfrm>
              <a:off x="741363" y="1016361"/>
              <a:ext cx="2148706" cy="2731963"/>
              <a:chOff x="741363" y="1016361"/>
              <a:chExt cx="2148706" cy="2731963"/>
            </a:xfrm>
          </p:grpSpPr>
          <p:sp>
            <p:nvSpPr>
              <p:cNvPr id="50" name="Rounded Rectangle 49"/>
              <p:cNvSpPr/>
              <p:nvPr/>
            </p:nvSpPr>
            <p:spPr>
              <a:xfrm>
                <a:off x="741363" y="1016361"/>
                <a:ext cx="1918277" cy="2731963"/>
              </a:xfrm>
              <a:prstGeom prst="roundRect">
                <a:avLst>
                  <a:gd name="adj" fmla="val 1120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p:cNvSpPr/>
              <p:nvPr/>
            </p:nvSpPr>
            <p:spPr>
              <a:xfrm rot="5400000">
                <a:off x="2526952" y="2267128"/>
                <a:ext cx="495806" cy="230428"/>
              </a:xfrm>
              <a:prstGeom prst="triangle">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38"/>
            <p:cNvGrpSpPr/>
            <p:nvPr/>
          </p:nvGrpSpPr>
          <p:grpSpPr>
            <a:xfrm>
              <a:off x="858635" y="1440093"/>
              <a:ext cx="1670603" cy="1941648"/>
              <a:chOff x="2780520" y="1494207"/>
              <a:chExt cx="1670603" cy="1941648"/>
            </a:xfrm>
          </p:grpSpPr>
          <p:sp>
            <p:nvSpPr>
              <p:cNvPr id="40" name="TextBox 39"/>
              <p:cNvSpPr txBox="1"/>
              <p:nvPr/>
            </p:nvSpPr>
            <p:spPr>
              <a:xfrm>
                <a:off x="2780520" y="2297082"/>
                <a:ext cx="1670603" cy="1138773"/>
              </a:xfrm>
              <a:prstGeom prst="rect">
                <a:avLst/>
              </a:prstGeom>
              <a:noFill/>
            </p:spPr>
            <p:txBody>
              <a:bodyPr wrap="square" rtlCol="0">
                <a:spAutoFit/>
              </a:bodyPr>
              <a:lstStyle/>
              <a:p>
                <a:pPr algn="ctr"/>
                <a:r>
                  <a:rPr lang="en-US" sz="1600" b="1" dirty="0" smtClean="0">
                    <a:solidFill>
                      <a:schemeClr val="bg1"/>
                    </a:solidFill>
                  </a:rPr>
                  <a:t>Key Word</a:t>
                </a:r>
                <a:endParaRPr lang="en-US" sz="16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 but the majority suffered alteration</a:t>
                </a:r>
                <a:br>
                  <a:rPr lang="en-US" sz="1000" b="1" dirty="0" smtClean="0">
                    <a:solidFill>
                      <a:schemeClr val="bg1"/>
                    </a:solidFill>
                  </a:rPr>
                </a:br>
                <a:r>
                  <a:rPr lang="en-US" sz="1000" b="1" dirty="0" smtClean="0">
                    <a:solidFill>
                      <a:schemeClr val="bg1"/>
                    </a:solidFill>
                  </a:rPr>
                  <a:t>some form</a:t>
                </a:r>
                <a:endParaRPr lang="en-US" sz="1000" dirty="0">
                  <a:solidFill>
                    <a:schemeClr val="bg1"/>
                  </a:solidFill>
                </a:endParaRPr>
              </a:p>
            </p:txBody>
          </p:sp>
          <p:sp>
            <p:nvSpPr>
              <p:cNvPr id="41" name="Oval 40"/>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latin typeface="FontAwesome" pitchFamily="2" charset="0"/>
                </a:endParaRPr>
              </a:p>
            </p:txBody>
          </p:sp>
        </p:grpSp>
      </p:grpSp>
      <p:sp>
        <p:nvSpPr>
          <p:cNvPr id="32" name="Slide Number Placeholder 3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upRight)">
                                      <p:cBhvr>
                                        <p:cTn id="27" dur="500"/>
                                        <p:tgtEl>
                                          <p:spTgt spid="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Services</a:t>
            </a:r>
            <a:endParaRPr lang="en-US" dirty="0"/>
          </a:p>
        </p:txBody>
      </p:sp>
      <p:sp>
        <p:nvSpPr>
          <p:cNvPr id="4" name="Text Placeholder 3"/>
          <p:cNvSpPr>
            <a:spLocks noGrp="1"/>
          </p:cNvSpPr>
          <p:nvPr>
            <p:ph type="body" sz="half" idx="2"/>
          </p:nvPr>
        </p:nvSpPr>
        <p:spPr/>
        <p:txBody>
          <a:bodyPr/>
          <a:lstStyle/>
          <a:p>
            <a:r>
              <a:rPr lang="en-US" dirty="0" smtClean="0"/>
              <a:t>We Are Here For You !</a:t>
            </a:r>
            <a:endParaRPr lang="en-US" dirty="0"/>
          </a:p>
        </p:txBody>
      </p:sp>
      <p:grpSp>
        <p:nvGrpSpPr>
          <p:cNvPr id="5" name="Group 34"/>
          <p:cNvGrpSpPr/>
          <p:nvPr/>
        </p:nvGrpSpPr>
        <p:grpSpPr>
          <a:xfrm>
            <a:off x="856349" y="1425889"/>
            <a:ext cx="1612995" cy="2009966"/>
            <a:chOff x="309082" y="1378455"/>
            <a:chExt cx="1612995" cy="2009966"/>
          </a:xfrm>
        </p:grpSpPr>
        <p:sp>
          <p:nvSpPr>
            <p:cNvPr id="12" name="TextBox 11"/>
            <p:cNvSpPr txBox="1"/>
            <p:nvPr/>
          </p:nvSpPr>
          <p:spPr>
            <a:xfrm>
              <a:off x="309082" y="2588202"/>
              <a:ext cx="1612995" cy="800219"/>
            </a:xfrm>
            <a:prstGeom prst="rect">
              <a:avLst/>
            </a:prstGeom>
            <a:noFill/>
          </p:spPr>
          <p:txBody>
            <a:bodyPr wrap="square" rtlCol="0">
              <a:spAutoFit/>
            </a:bodyPr>
            <a:lstStyle/>
            <a:p>
              <a:pPr algn="ctr"/>
              <a:r>
                <a:rPr lang="en-US" sz="1400" b="1" dirty="0" smtClean="0">
                  <a:solidFill>
                    <a:schemeClr val="tx2">
                      <a:lumMod val="75000"/>
                    </a:schemeClr>
                  </a:solidFill>
                </a:rPr>
                <a:t>STRATEGY</a:t>
              </a:r>
              <a:endParaRPr lang="en-US" sz="1400" b="1" dirty="0" smtClean="0">
                <a:solidFill>
                  <a:schemeClr val="tx2">
                    <a:lumMod val="75000"/>
                  </a:schemeClr>
                </a:solidFill>
              </a:endParaRPr>
            </a:p>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a:t>
              </a:r>
              <a:endParaRPr lang="en-US" sz="1000" dirty="0">
                <a:solidFill>
                  <a:schemeClr val="tx1">
                    <a:lumMod val="50000"/>
                    <a:lumOff val="50000"/>
                  </a:schemeClr>
                </a:solidFill>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FontAwesome" pitchFamily="2" charset="0"/>
                </a:rPr>
                <a:t></a:t>
              </a:r>
              <a:endParaRPr lang="en-US" sz="4000" dirty="0">
                <a:solidFill>
                  <a:schemeClr val="bg1"/>
                </a:solidFill>
              </a:endParaRPr>
            </a:p>
          </p:txBody>
        </p:sp>
      </p:grpSp>
      <p:grpSp>
        <p:nvGrpSpPr>
          <p:cNvPr id="6" name="Group 35"/>
          <p:cNvGrpSpPr/>
          <p:nvPr/>
        </p:nvGrpSpPr>
        <p:grpSpPr>
          <a:xfrm>
            <a:off x="2795785" y="1425889"/>
            <a:ext cx="1612995" cy="2009966"/>
            <a:chOff x="309082" y="1378455"/>
            <a:chExt cx="1612995" cy="2009966"/>
          </a:xfrm>
        </p:grpSpPr>
        <p:sp>
          <p:nvSpPr>
            <p:cNvPr id="38" name="TextBox 37"/>
            <p:cNvSpPr txBox="1"/>
            <p:nvPr/>
          </p:nvSpPr>
          <p:spPr>
            <a:xfrm>
              <a:off x="309082" y="2588202"/>
              <a:ext cx="1612995" cy="800219"/>
            </a:xfrm>
            <a:prstGeom prst="rect">
              <a:avLst/>
            </a:prstGeom>
            <a:noFill/>
          </p:spPr>
          <p:txBody>
            <a:bodyPr wrap="square" rtlCol="0">
              <a:spAutoFit/>
            </a:bodyPr>
            <a:lstStyle/>
            <a:p>
              <a:pPr algn="ctr"/>
              <a:r>
                <a:rPr lang="en-US" sz="1400" b="1" dirty="0" smtClean="0">
                  <a:solidFill>
                    <a:schemeClr val="bg2"/>
                  </a:solidFill>
                </a:rPr>
                <a:t>RESEARCH</a:t>
              </a:r>
              <a:endParaRPr lang="en-US" sz="1400" b="1" dirty="0" smtClean="0">
                <a:solidFill>
                  <a:schemeClr val="bg2"/>
                </a:solidFill>
              </a:endParaRPr>
            </a:p>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a:t>
              </a:r>
              <a:endParaRPr lang="en-US" sz="1000" dirty="0">
                <a:solidFill>
                  <a:schemeClr val="tx1">
                    <a:lumMod val="50000"/>
                    <a:lumOff val="50000"/>
                  </a:schemeClr>
                </a:solidFill>
              </a:endParaRPr>
            </a:p>
          </p:txBody>
        </p:sp>
        <p:sp>
          <p:nvSpPr>
            <p:cNvPr id="39" name="Oval 38"/>
            <p:cNvSpPr/>
            <p:nvPr/>
          </p:nvSpPr>
          <p:spPr>
            <a:xfrm>
              <a:off x="510706" y="1378455"/>
              <a:ext cx="1209747" cy="120974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ontAwesome" pitchFamily="2" charset="0"/>
                </a:rPr>
                <a:t></a:t>
              </a:r>
              <a:endParaRPr lang="en-US" sz="3600" dirty="0">
                <a:solidFill>
                  <a:schemeClr val="bg1"/>
                </a:solidFill>
              </a:endParaRPr>
            </a:p>
          </p:txBody>
        </p:sp>
      </p:grpSp>
      <p:grpSp>
        <p:nvGrpSpPr>
          <p:cNvPr id="7" name="Group 39"/>
          <p:cNvGrpSpPr/>
          <p:nvPr/>
        </p:nvGrpSpPr>
        <p:grpSpPr>
          <a:xfrm>
            <a:off x="4735221" y="1401146"/>
            <a:ext cx="1612995" cy="2009966"/>
            <a:chOff x="309082" y="1378455"/>
            <a:chExt cx="1612995" cy="2009966"/>
          </a:xfrm>
        </p:grpSpPr>
        <p:sp>
          <p:nvSpPr>
            <p:cNvPr id="42" name="TextBox 41"/>
            <p:cNvSpPr txBox="1"/>
            <p:nvPr/>
          </p:nvSpPr>
          <p:spPr>
            <a:xfrm>
              <a:off x="309082" y="2588202"/>
              <a:ext cx="1612995" cy="800219"/>
            </a:xfrm>
            <a:prstGeom prst="rect">
              <a:avLst/>
            </a:prstGeom>
            <a:noFill/>
          </p:spPr>
          <p:txBody>
            <a:bodyPr wrap="square" rtlCol="0">
              <a:spAutoFit/>
            </a:bodyPr>
            <a:lstStyle/>
            <a:p>
              <a:pPr algn="ctr"/>
              <a:r>
                <a:rPr lang="en-US" sz="1400" b="1" dirty="0" smtClean="0">
                  <a:solidFill>
                    <a:schemeClr val="accent3"/>
                  </a:solidFill>
                </a:rPr>
                <a:t>DEVELOPMENT</a:t>
              </a:r>
              <a:endParaRPr lang="en-US" sz="1400" b="1" dirty="0" smtClean="0">
                <a:solidFill>
                  <a:schemeClr val="accent3"/>
                </a:solidFill>
              </a:endParaRPr>
            </a:p>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a:t>
              </a:r>
              <a:endParaRPr lang="en-US" sz="1000" dirty="0">
                <a:solidFill>
                  <a:schemeClr val="tx1">
                    <a:lumMod val="50000"/>
                    <a:lumOff val="50000"/>
                  </a:schemeClr>
                </a:solidFill>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ontAwesome" pitchFamily="2" charset="0"/>
                </a:rPr>
                <a:t></a:t>
              </a:r>
              <a:endParaRPr lang="en-US" sz="3600" dirty="0">
                <a:solidFill>
                  <a:schemeClr val="bg1"/>
                </a:solidFill>
              </a:endParaRPr>
            </a:p>
          </p:txBody>
        </p:sp>
      </p:grpSp>
      <p:grpSp>
        <p:nvGrpSpPr>
          <p:cNvPr id="8" name="Group 43"/>
          <p:cNvGrpSpPr/>
          <p:nvPr/>
        </p:nvGrpSpPr>
        <p:grpSpPr>
          <a:xfrm>
            <a:off x="6674656" y="1401146"/>
            <a:ext cx="1612995" cy="2009966"/>
            <a:chOff x="309082" y="1378455"/>
            <a:chExt cx="1612995" cy="2009966"/>
          </a:xfrm>
        </p:grpSpPr>
        <p:sp>
          <p:nvSpPr>
            <p:cNvPr id="46" name="TextBox 45"/>
            <p:cNvSpPr txBox="1"/>
            <p:nvPr/>
          </p:nvSpPr>
          <p:spPr>
            <a:xfrm>
              <a:off x="309082" y="2588202"/>
              <a:ext cx="1612995" cy="800219"/>
            </a:xfrm>
            <a:prstGeom prst="rect">
              <a:avLst/>
            </a:prstGeom>
            <a:noFill/>
          </p:spPr>
          <p:txBody>
            <a:bodyPr wrap="square" rtlCol="0">
              <a:spAutoFit/>
            </a:bodyPr>
            <a:lstStyle/>
            <a:p>
              <a:pPr algn="ctr"/>
              <a:r>
                <a:rPr lang="en-US" sz="1400" b="1" dirty="0" smtClean="0">
                  <a:solidFill>
                    <a:schemeClr val="accent2"/>
                  </a:solidFill>
                </a:rPr>
                <a:t>COSULTING</a:t>
              </a:r>
              <a:endParaRPr lang="en-US" sz="1400" b="1" dirty="0" smtClean="0">
                <a:solidFill>
                  <a:schemeClr val="accent2"/>
                </a:solidFill>
              </a:endParaRPr>
            </a:p>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a:t>
              </a:r>
              <a:endParaRPr lang="en-US" sz="1000" dirty="0">
                <a:solidFill>
                  <a:schemeClr val="tx1">
                    <a:lumMod val="50000"/>
                    <a:lumOff val="50000"/>
                  </a:schemeClr>
                </a:solidFill>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sp>
        <p:nvSpPr>
          <p:cNvPr id="22" name="TextBox 21"/>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4" name="Straight Connector 23"/>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Raise Your Business</a:t>
            </a:r>
            <a:endParaRPr lang="en-US" dirty="0"/>
          </a:p>
        </p:txBody>
      </p:sp>
      <p:sp>
        <p:nvSpPr>
          <p:cNvPr id="6" name="Text Placeholder 5"/>
          <p:cNvSpPr>
            <a:spLocks noGrp="1"/>
          </p:cNvSpPr>
          <p:nvPr>
            <p:ph type="body" sz="half" idx="2"/>
          </p:nvPr>
        </p:nvSpPr>
        <p:spPr/>
        <p:txBody>
          <a:bodyPr anchor="ctr"/>
          <a:lstStyle/>
          <a:p>
            <a:r>
              <a:rPr lang="en-US" dirty="0" smtClean="0"/>
              <a:t>Ideas To Raise Your Business</a:t>
            </a:r>
            <a:endParaRPr lang="en-US" dirty="0"/>
          </a:p>
        </p:txBody>
      </p:sp>
      <p:grpSp>
        <p:nvGrpSpPr>
          <p:cNvPr id="37" name="Group 36"/>
          <p:cNvGrpSpPr/>
          <p:nvPr/>
        </p:nvGrpSpPr>
        <p:grpSpPr>
          <a:xfrm>
            <a:off x="788988" y="1656437"/>
            <a:ext cx="1231661" cy="1606597"/>
            <a:chOff x="563421" y="1153347"/>
            <a:chExt cx="1501544" cy="1958638"/>
          </a:xfrm>
        </p:grpSpPr>
        <p:sp>
          <p:nvSpPr>
            <p:cNvPr id="26" name="Flowchart: Off-page Connector 25"/>
            <p:cNvSpPr/>
            <p:nvPr/>
          </p:nvSpPr>
          <p:spPr>
            <a:xfrm>
              <a:off x="563421" y="1153347"/>
              <a:ext cx="1501544" cy="1958638"/>
            </a:xfrm>
            <a:prstGeom prst="flowChartOffpageConnector">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752070" y="2339455"/>
              <a:ext cx="1124244" cy="450261"/>
            </a:xfrm>
            <a:prstGeom prst="rect">
              <a:avLst/>
            </a:prstGeom>
            <a:noFill/>
            <a:ln>
              <a:noFill/>
            </a:ln>
          </p:spPr>
          <p:txBody>
            <a:bodyPr wrap="none" lIns="0" tIns="0" rIns="0" bIns="0" rtlCol="0" anchor="ctr">
              <a:spAutoFit/>
            </a:bodyPr>
            <a:lstStyle/>
            <a:p>
              <a:pPr algn="ctr"/>
              <a:r>
                <a:rPr lang="en-US" sz="1200" b="1" dirty="0" smtClean="0">
                  <a:solidFill>
                    <a:schemeClr val="bg1"/>
                  </a:solidFill>
                </a:rPr>
                <a:t>EMPLOYMENT</a:t>
              </a:r>
              <a:endParaRPr lang="en-US" sz="1200" b="1" dirty="0" smtClean="0">
                <a:solidFill>
                  <a:schemeClr val="bg1"/>
                </a:solidFill>
              </a:endParaRPr>
            </a:p>
            <a:p>
              <a:pPr algn="ctr"/>
              <a:r>
                <a:rPr lang="en-US" sz="1200" b="1" dirty="0" smtClean="0">
                  <a:solidFill>
                    <a:schemeClr val="bg1"/>
                  </a:solidFill>
                </a:rPr>
                <a:t> &amp; SKILLS</a:t>
              </a:r>
              <a:endParaRPr lang="en-US" sz="1200" b="1" dirty="0" smtClean="0">
                <a:solidFill>
                  <a:schemeClr val="bg1"/>
                </a:solidFill>
              </a:endParaRPr>
            </a:p>
          </p:txBody>
        </p:sp>
        <p:sp>
          <p:nvSpPr>
            <p:cNvPr id="25" name="Oval 24"/>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latin typeface="FontAwesome" pitchFamily="2" charset="0"/>
              </a:endParaRPr>
            </a:p>
          </p:txBody>
        </p:sp>
      </p:grpSp>
      <p:grpSp>
        <p:nvGrpSpPr>
          <p:cNvPr id="63" name="Group 62"/>
          <p:cNvGrpSpPr/>
          <p:nvPr/>
        </p:nvGrpSpPr>
        <p:grpSpPr>
          <a:xfrm>
            <a:off x="2370198" y="1656437"/>
            <a:ext cx="1231661" cy="1606597"/>
            <a:chOff x="563421" y="1153347"/>
            <a:chExt cx="1501544" cy="1958638"/>
          </a:xfrm>
          <a:effectLst/>
        </p:grpSpPr>
        <p:sp>
          <p:nvSpPr>
            <p:cNvPr id="64" name="Flowchart: Off-page Connector 63"/>
            <p:cNvSpPr/>
            <p:nvPr/>
          </p:nvSpPr>
          <p:spPr>
            <a:xfrm>
              <a:off x="563421" y="1153347"/>
              <a:ext cx="1501544" cy="1958638"/>
            </a:xfrm>
            <a:prstGeom prst="flowChartOffpageConnector">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5" name="TextBox 64"/>
            <p:cNvSpPr txBox="1"/>
            <p:nvPr/>
          </p:nvSpPr>
          <p:spPr>
            <a:xfrm>
              <a:off x="800066" y="2339455"/>
              <a:ext cx="1028251" cy="450261"/>
            </a:xfrm>
            <a:prstGeom prst="rect">
              <a:avLst/>
            </a:prstGeom>
            <a:noFill/>
          </p:spPr>
          <p:txBody>
            <a:bodyPr wrap="none" lIns="0" tIns="0" rIns="0" bIns="0" rtlCol="0" anchor="ctr">
              <a:spAutoFit/>
            </a:bodyPr>
            <a:lstStyle/>
            <a:p>
              <a:pPr algn="ctr"/>
              <a:r>
                <a:rPr lang="en-US" sz="1200" b="1" dirty="0" smtClean="0">
                  <a:solidFill>
                    <a:schemeClr val="bg1"/>
                  </a:solidFill>
                </a:rPr>
                <a:t>INVESTMENT</a:t>
              </a:r>
              <a:endParaRPr lang="en-US" sz="1200" b="1" dirty="0" smtClean="0">
                <a:solidFill>
                  <a:schemeClr val="bg1"/>
                </a:solidFill>
              </a:endParaRPr>
            </a:p>
            <a:p>
              <a:pPr algn="ctr"/>
              <a:r>
                <a:rPr lang="en-US" sz="1200" b="1" dirty="0" smtClean="0">
                  <a:solidFill>
                    <a:schemeClr val="bg1"/>
                  </a:solidFill>
                </a:rPr>
                <a:t>SOLUTIONS</a:t>
              </a:r>
              <a:endParaRPr lang="en-US" sz="1200" b="1" dirty="0" smtClean="0">
                <a:solidFill>
                  <a:schemeClr val="bg1"/>
                </a:solidFill>
              </a:endParaRPr>
            </a:p>
          </p:txBody>
        </p:sp>
        <p:sp>
          <p:nvSpPr>
            <p:cNvPr id="66" name="Oval 65"/>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solidFill>
                    <a:schemeClr val="bg2"/>
                  </a:solidFill>
                  <a:latin typeface="FontAwesome" pitchFamily="2" charset="0"/>
                </a:rPr>
                <a:t></a:t>
              </a:r>
              <a:endParaRPr lang="en-US" sz="3200" dirty="0">
                <a:solidFill>
                  <a:schemeClr val="bg2"/>
                </a:solidFill>
                <a:latin typeface="FontAwesome" pitchFamily="2" charset="0"/>
              </a:endParaRPr>
            </a:p>
          </p:txBody>
        </p:sp>
      </p:grpSp>
      <p:grpSp>
        <p:nvGrpSpPr>
          <p:cNvPr id="67" name="Group 66"/>
          <p:cNvGrpSpPr/>
          <p:nvPr/>
        </p:nvGrpSpPr>
        <p:grpSpPr>
          <a:xfrm>
            <a:off x="3951408" y="1656437"/>
            <a:ext cx="1231661" cy="1606597"/>
            <a:chOff x="563421" y="1153347"/>
            <a:chExt cx="1501544" cy="1958638"/>
          </a:xfrm>
          <a:effectLst/>
        </p:grpSpPr>
        <p:sp>
          <p:nvSpPr>
            <p:cNvPr id="68" name="Flowchart: Off-page Connector 67"/>
            <p:cNvSpPr/>
            <p:nvPr/>
          </p:nvSpPr>
          <p:spPr>
            <a:xfrm>
              <a:off x="563421" y="1153347"/>
              <a:ext cx="1501544" cy="1958638"/>
            </a:xfrm>
            <a:prstGeom prst="flowChartOffpage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TextBox 68"/>
            <p:cNvSpPr txBox="1"/>
            <p:nvPr/>
          </p:nvSpPr>
          <p:spPr>
            <a:xfrm>
              <a:off x="788694" y="2339455"/>
              <a:ext cx="1050997" cy="450261"/>
            </a:xfrm>
            <a:prstGeom prst="rect">
              <a:avLst/>
            </a:prstGeom>
            <a:noFill/>
          </p:spPr>
          <p:txBody>
            <a:bodyPr wrap="none" lIns="0" tIns="0" rIns="0" bIns="0" rtlCol="0" anchor="ctr">
              <a:spAutoFit/>
            </a:bodyPr>
            <a:lstStyle/>
            <a:p>
              <a:pPr algn="ctr"/>
              <a:r>
                <a:rPr lang="en-US" sz="1200" b="1" dirty="0" smtClean="0">
                  <a:solidFill>
                    <a:schemeClr val="bg1"/>
                  </a:solidFill>
                </a:rPr>
                <a:t>OUTSURCING</a:t>
              </a:r>
              <a:endParaRPr lang="en-US" sz="1200" b="1" dirty="0" smtClean="0">
                <a:solidFill>
                  <a:schemeClr val="bg1"/>
                </a:solidFill>
              </a:endParaRPr>
            </a:p>
            <a:p>
              <a:pPr algn="ctr"/>
              <a:r>
                <a:rPr lang="en-US" sz="1200" b="1" dirty="0" smtClean="0">
                  <a:solidFill>
                    <a:schemeClr val="bg1"/>
                  </a:solidFill>
                </a:rPr>
                <a:t>PROGRAM</a:t>
              </a:r>
              <a:endParaRPr lang="en-US" sz="1200" b="1" dirty="0" smtClean="0">
                <a:solidFill>
                  <a:schemeClr val="bg1"/>
                </a:solidFill>
              </a:endParaRPr>
            </a:p>
          </p:txBody>
        </p:sp>
        <p:sp>
          <p:nvSpPr>
            <p:cNvPr id="70" name="Oval 69"/>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grpSp>
      <p:grpSp>
        <p:nvGrpSpPr>
          <p:cNvPr id="71" name="Group 70"/>
          <p:cNvGrpSpPr/>
          <p:nvPr/>
        </p:nvGrpSpPr>
        <p:grpSpPr>
          <a:xfrm>
            <a:off x="5532618" y="1656437"/>
            <a:ext cx="1231661" cy="1606597"/>
            <a:chOff x="563421" y="1153347"/>
            <a:chExt cx="1501544" cy="1958638"/>
          </a:xfrm>
        </p:grpSpPr>
        <p:sp>
          <p:nvSpPr>
            <p:cNvPr id="72" name="Flowchart: Off-page Connector 71"/>
            <p:cNvSpPr/>
            <p:nvPr/>
          </p:nvSpPr>
          <p:spPr>
            <a:xfrm>
              <a:off x="563421" y="1153347"/>
              <a:ext cx="1501544" cy="1958638"/>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TextBox 72"/>
            <p:cNvSpPr txBox="1"/>
            <p:nvPr/>
          </p:nvSpPr>
          <p:spPr>
            <a:xfrm>
              <a:off x="831491" y="2339455"/>
              <a:ext cx="965401" cy="450261"/>
            </a:xfrm>
            <a:prstGeom prst="rect">
              <a:avLst/>
            </a:prstGeom>
            <a:noFill/>
          </p:spPr>
          <p:txBody>
            <a:bodyPr wrap="none" lIns="0" tIns="0" rIns="0" bIns="0" rtlCol="0" anchor="ctr">
              <a:spAutoFit/>
            </a:bodyPr>
            <a:lstStyle/>
            <a:p>
              <a:pPr algn="ctr"/>
              <a:r>
                <a:rPr lang="en-US" sz="1200" b="1" dirty="0" smtClean="0">
                  <a:solidFill>
                    <a:schemeClr val="bg1"/>
                  </a:solidFill>
                </a:rPr>
                <a:t>MARKETING</a:t>
              </a:r>
              <a:endParaRPr lang="en-US" sz="1200" b="1" dirty="0" smtClean="0">
                <a:solidFill>
                  <a:schemeClr val="bg1"/>
                </a:solidFill>
              </a:endParaRPr>
            </a:p>
            <a:p>
              <a:pPr algn="ctr"/>
              <a:r>
                <a:rPr lang="en-US" sz="1200" b="1" dirty="0" smtClean="0">
                  <a:solidFill>
                    <a:schemeClr val="bg1"/>
                  </a:solidFill>
                </a:rPr>
                <a:t>RESEARCH</a:t>
              </a:r>
              <a:endParaRPr lang="en-US" sz="1200" b="1" dirty="0" smtClean="0">
                <a:solidFill>
                  <a:schemeClr val="bg1"/>
                </a:solidFill>
              </a:endParaRPr>
            </a:p>
          </p:txBody>
        </p:sp>
        <p:sp>
          <p:nvSpPr>
            <p:cNvPr id="74" name="Oval 73"/>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2"/>
                  </a:solidFill>
                  <a:latin typeface="FontAwesome" pitchFamily="2" charset="0"/>
                </a:rPr>
                <a:t></a:t>
              </a:r>
              <a:endParaRPr lang="en-US" sz="3200" dirty="0">
                <a:solidFill>
                  <a:schemeClr val="accent2"/>
                </a:solidFill>
                <a:latin typeface="FontAwesome" pitchFamily="2" charset="0"/>
              </a:endParaRPr>
            </a:p>
          </p:txBody>
        </p:sp>
      </p:grpSp>
      <p:grpSp>
        <p:nvGrpSpPr>
          <p:cNvPr id="75" name="Group 74"/>
          <p:cNvGrpSpPr/>
          <p:nvPr/>
        </p:nvGrpSpPr>
        <p:grpSpPr>
          <a:xfrm>
            <a:off x="7113826" y="1656437"/>
            <a:ext cx="1231661" cy="1606597"/>
            <a:chOff x="563421" y="1153347"/>
            <a:chExt cx="1501544" cy="1958638"/>
          </a:xfrm>
          <a:effectLst/>
        </p:grpSpPr>
        <p:sp>
          <p:nvSpPr>
            <p:cNvPr id="76" name="Flowchart: Off-page Connector 75"/>
            <p:cNvSpPr/>
            <p:nvPr/>
          </p:nvSpPr>
          <p:spPr>
            <a:xfrm>
              <a:off x="563421" y="1153347"/>
              <a:ext cx="1501544" cy="1958638"/>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TextBox 76"/>
            <p:cNvSpPr txBox="1"/>
            <p:nvPr/>
          </p:nvSpPr>
          <p:spPr>
            <a:xfrm>
              <a:off x="879761" y="2339455"/>
              <a:ext cx="868863" cy="450261"/>
            </a:xfrm>
            <a:prstGeom prst="rect">
              <a:avLst/>
            </a:prstGeom>
            <a:noFill/>
          </p:spPr>
          <p:txBody>
            <a:bodyPr wrap="none" lIns="0" tIns="0" rIns="0" bIns="0" rtlCol="0" anchor="ctr">
              <a:spAutoFit/>
            </a:bodyPr>
            <a:lstStyle/>
            <a:p>
              <a:pPr algn="ctr"/>
              <a:r>
                <a:rPr lang="en-US" sz="1200" b="1" dirty="0" smtClean="0">
                  <a:solidFill>
                    <a:schemeClr val="bg1"/>
                  </a:solidFill>
                </a:rPr>
                <a:t>TECHNICAL</a:t>
              </a:r>
              <a:endParaRPr lang="en-US" sz="1200" b="1" dirty="0" smtClean="0">
                <a:solidFill>
                  <a:schemeClr val="bg1"/>
                </a:solidFill>
              </a:endParaRPr>
            </a:p>
            <a:p>
              <a:pPr algn="ctr"/>
              <a:r>
                <a:rPr lang="en-US" sz="1200" b="1" dirty="0" smtClean="0">
                  <a:solidFill>
                    <a:schemeClr val="bg1"/>
                  </a:solidFill>
                </a:rPr>
                <a:t>SUPPORT</a:t>
              </a:r>
              <a:endParaRPr lang="en-US" sz="1200" b="1" dirty="0" smtClean="0">
                <a:solidFill>
                  <a:schemeClr val="bg1"/>
                </a:solidFill>
              </a:endParaRPr>
            </a:p>
          </p:txBody>
        </p:sp>
        <p:sp>
          <p:nvSpPr>
            <p:cNvPr id="78" name="Oval 77"/>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solidFill>
                  <a:latin typeface="FontAwesome" pitchFamily="2" charset="0"/>
                </a:rPr>
                <a:t></a:t>
              </a:r>
              <a:endParaRPr lang="en-US" sz="3200" dirty="0">
                <a:solidFill>
                  <a:schemeClr val="accent3"/>
                </a:solidFill>
                <a:latin typeface="FontAwesome" pitchFamily="2" charset="0"/>
              </a:endParaRPr>
            </a:p>
          </p:txBody>
        </p:sp>
      </p:grpSp>
      <p:sp>
        <p:nvSpPr>
          <p:cNvPr id="27" name="TextBox 26"/>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8" name="Straight Connector 27"/>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List Sample</a:t>
            </a:r>
            <a:endParaRPr lang="en-US" dirty="0"/>
          </a:p>
        </p:txBody>
      </p:sp>
      <p:sp>
        <p:nvSpPr>
          <p:cNvPr id="6" name="Text Placeholder 5"/>
          <p:cNvSpPr>
            <a:spLocks noGrp="1"/>
          </p:cNvSpPr>
          <p:nvPr>
            <p:ph type="body" sz="half" idx="2"/>
          </p:nvPr>
        </p:nvSpPr>
        <p:spPr/>
        <p:txBody>
          <a:bodyPr anchor="ctr"/>
          <a:lstStyle/>
          <a:p>
            <a:r>
              <a:rPr lang="en-US" dirty="0" smtClean="0"/>
              <a:t>Iconic List Sample</a:t>
            </a:r>
            <a:endParaRPr lang="en-US" dirty="0"/>
          </a:p>
        </p:txBody>
      </p:sp>
      <p:grpSp>
        <p:nvGrpSpPr>
          <p:cNvPr id="4" name="Group 26"/>
          <p:cNvGrpSpPr/>
          <p:nvPr/>
        </p:nvGrpSpPr>
        <p:grpSpPr>
          <a:xfrm>
            <a:off x="1100315" y="1189182"/>
            <a:ext cx="2058394" cy="1574040"/>
            <a:chOff x="1244845" y="-456325"/>
            <a:chExt cx="2058394" cy="1620428"/>
          </a:xfrm>
        </p:grpSpPr>
        <p:sp>
          <p:nvSpPr>
            <p:cNvPr id="7" name="TextBox 6"/>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WORLDWIDE BUSINESS</a:t>
              </a:r>
              <a:endParaRPr lang="en-US" sz="1200" b="1" dirty="0">
                <a:solidFill>
                  <a:schemeClr val="tx1">
                    <a:lumMod val="75000"/>
                    <a:lumOff val="25000"/>
                  </a:schemeClr>
                </a:solidFill>
              </a:endParaRPr>
            </a:p>
          </p:txBody>
        </p:sp>
        <p:sp>
          <p:nvSpPr>
            <p:cNvPr id="8" name="TextBox 7"/>
            <p:cNvSpPr txBox="1"/>
            <p:nvPr/>
          </p:nvSpPr>
          <p:spPr>
            <a:xfrm>
              <a:off x="1244845" y="530409"/>
              <a:ext cx="2058394" cy="633694"/>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50000"/>
                    <a:lumOff val="50000"/>
                  </a:schemeClr>
                </a:solidFill>
              </a:endParaRPr>
            </a:p>
          </p:txBody>
        </p:sp>
        <p:sp>
          <p:nvSpPr>
            <p:cNvPr id="25" name="Oval 24"/>
            <p:cNvSpPr/>
            <p:nvPr/>
          </p:nvSpPr>
          <p:spPr>
            <a:xfrm>
              <a:off x="1912144" y="-45632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38" name="Group 26"/>
          <p:cNvGrpSpPr/>
          <p:nvPr/>
        </p:nvGrpSpPr>
        <p:grpSpPr>
          <a:xfrm>
            <a:off x="3549687" y="1189182"/>
            <a:ext cx="2058394" cy="1574040"/>
            <a:chOff x="1244845" y="-456325"/>
            <a:chExt cx="2058394" cy="1620427"/>
          </a:xfrm>
        </p:grpSpPr>
        <p:sp>
          <p:nvSpPr>
            <p:cNvPr id="43" name="TextBox 42"/>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BUSINESS TO GO</a:t>
              </a:r>
              <a:endParaRPr lang="en-US" sz="1200" b="1" dirty="0">
                <a:solidFill>
                  <a:schemeClr val="tx1">
                    <a:lumMod val="75000"/>
                    <a:lumOff val="25000"/>
                  </a:schemeClr>
                </a:solidFill>
              </a:endParaRPr>
            </a:p>
          </p:txBody>
        </p:sp>
        <p:sp>
          <p:nvSpPr>
            <p:cNvPr id="48" name="TextBox 47"/>
            <p:cNvSpPr txBox="1"/>
            <p:nvPr/>
          </p:nvSpPr>
          <p:spPr>
            <a:xfrm>
              <a:off x="1244845" y="530409"/>
              <a:ext cx="2058394" cy="633693"/>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50000"/>
                    <a:lumOff val="50000"/>
                  </a:schemeClr>
                </a:solidFill>
              </a:endParaRPr>
            </a:p>
          </p:txBody>
        </p:sp>
        <p:sp>
          <p:nvSpPr>
            <p:cNvPr id="53" name="Oval 52"/>
            <p:cNvSpPr/>
            <p:nvPr/>
          </p:nvSpPr>
          <p:spPr>
            <a:xfrm>
              <a:off x="1912144" y="-456325"/>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55" name="Group 26"/>
          <p:cNvGrpSpPr/>
          <p:nvPr/>
        </p:nvGrpSpPr>
        <p:grpSpPr>
          <a:xfrm>
            <a:off x="5999058" y="1189182"/>
            <a:ext cx="2058394" cy="1574040"/>
            <a:chOff x="1244845" y="-456325"/>
            <a:chExt cx="2058394" cy="1620427"/>
          </a:xfrm>
        </p:grpSpPr>
        <p:sp>
          <p:nvSpPr>
            <p:cNvPr id="56" name="TextBox 55"/>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CREATIVE SOLUTIONS</a:t>
              </a:r>
              <a:endParaRPr lang="en-US" sz="1200" b="1" dirty="0">
                <a:solidFill>
                  <a:schemeClr val="tx1">
                    <a:lumMod val="75000"/>
                    <a:lumOff val="25000"/>
                  </a:schemeClr>
                </a:solidFill>
              </a:endParaRPr>
            </a:p>
          </p:txBody>
        </p:sp>
        <p:sp>
          <p:nvSpPr>
            <p:cNvPr id="57" name="TextBox 56"/>
            <p:cNvSpPr txBox="1"/>
            <p:nvPr/>
          </p:nvSpPr>
          <p:spPr>
            <a:xfrm>
              <a:off x="1244845" y="530409"/>
              <a:ext cx="2058394" cy="633693"/>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50000"/>
                    <a:lumOff val="50000"/>
                  </a:schemeClr>
                </a:solidFill>
              </a:endParaRPr>
            </a:p>
          </p:txBody>
        </p:sp>
        <p:sp>
          <p:nvSpPr>
            <p:cNvPr id="58" name="Oval 57"/>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grpSp>
      <p:grpSp>
        <p:nvGrpSpPr>
          <p:cNvPr id="60" name="Group 26"/>
          <p:cNvGrpSpPr/>
          <p:nvPr/>
        </p:nvGrpSpPr>
        <p:grpSpPr>
          <a:xfrm>
            <a:off x="1100315" y="2976970"/>
            <a:ext cx="2058394" cy="1574040"/>
            <a:chOff x="1244845" y="-456325"/>
            <a:chExt cx="2058394" cy="1620427"/>
          </a:xfrm>
        </p:grpSpPr>
        <p:sp>
          <p:nvSpPr>
            <p:cNvPr id="61" name="TextBox 60"/>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MARKET ASSESSMENT</a:t>
              </a:r>
              <a:endParaRPr lang="en-US" sz="1200" b="1" dirty="0">
                <a:solidFill>
                  <a:schemeClr val="tx1">
                    <a:lumMod val="75000"/>
                    <a:lumOff val="25000"/>
                  </a:schemeClr>
                </a:solidFill>
              </a:endParaRPr>
            </a:p>
          </p:txBody>
        </p:sp>
        <p:sp>
          <p:nvSpPr>
            <p:cNvPr id="62" name="TextBox 61"/>
            <p:cNvSpPr txBox="1"/>
            <p:nvPr/>
          </p:nvSpPr>
          <p:spPr>
            <a:xfrm>
              <a:off x="1244845" y="530409"/>
              <a:ext cx="2058394" cy="633693"/>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65000"/>
                    <a:lumOff val="35000"/>
                  </a:schemeClr>
                </a:solidFill>
              </a:endParaRPr>
            </a:p>
          </p:txBody>
        </p:sp>
        <p:sp>
          <p:nvSpPr>
            <p:cNvPr id="63" name="Oval 62"/>
            <p:cNvSpPr/>
            <p:nvPr/>
          </p:nvSpPr>
          <p:spPr>
            <a:xfrm>
              <a:off x="1912144" y="-45632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65" name="Group 26"/>
          <p:cNvGrpSpPr/>
          <p:nvPr/>
        </p:nvGrpSpPr>
        <p:grpSpPr>
          <a:xfrm>
            <a:off x="3549687" y="2976970"/>
            <a:ext cx="2058394" cy="1574040"/>
            <a:chOff x="1244845" y="-456325"/>
            <a:chExt cx="2058394" cy="1620427"/>
          </a:xfrm>
        </p:grpSpPr>
        <p:sp>
          <p:nvSpPr>
            <p:cNvPr id="66" name="TextBox 65"/>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REGULATORY SUPPORT</a:t>
              </a:r>
              <a:endParaRPr lang="en-US" sz="1200" b="1" dirty="0">
                <a:solidFill>
                  <a:schemeClr val="tx1">
                    <a:lumMod val="75000"/>
                    <a:lumOff val="25000"/>
                  </a:schemeClr>
                </a:solidFill>
              </a:endParaRPr>
            </a:p>
          </p:txBody>
        </p:sp>
        <p:sp>
          <p:nvSpPr>
            <p:cNvPr id="67" name="TextBox 66"/>
            <p:cNvSpPr txBox="1"/>
            <p:nvPr/>
          </p:nvSpPr>
          <p:spPr>
            <a:xfrm>
              <a:off x="1244845" y="530409"/>
              <a:ext cx="2058394" cy="633693"/>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65000"/>
                    <a:lumOff val="35000"/>
                  </a:schemeClr>
                </a:solidFill>
              </a:endParaRPr>
            </a:p>
          </p:txBody>
        </p:sp>
        <p:sp>
          <p:nvSpPr>
            <p:cNvPr id="68" name="Oval 67"/>
            <p:cNvSpPr/>
            <p:nvPr/>
          </p:nvSpPr>
          <p:spPr>
            <a:xfrm>
              <a:off x="1912144" y="-45632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70" name="Group 26"/>
          <p:cNvGrpSpPr/>
          <p:nvPr/>
        </p:nvGrpSpPr>
        <p:grpSpPr>
          <a:xfrm>
            <a:off x="5999058" y="2976970"/>
            <a:ext cx="2058394" cy="1574040"/>
            <a:chOff x="1244845" y="-456325"/>
            <a:chExt cx="2058394" cy="1620427"/>
          </a:xfrm>
        </p:grpSpPr>
        <p:sp>
          <p:nvSpPr>
            <p:cNvPr id="71" name="TextBox 70"/>
            <p:cNvSpPr txBox="1"/>
            <p:nvPr/>
          </p:nvSpPr>
          <p:spPr>
            <a:xfrm>
              <a:off x="1244845" y="346506"/>
              <a:ext cx="2058394" cy="190108"/>
            </a:xfrm>
            <a:prstGeom prst="rect">
              <a:avLst/>
            </a:prstGeom>
            <a:noFill/>
          </p:spPr>
          <p:txBody>
            <a:bodyPr wrap="square" lIns="0" tIns="0" rIns="0" bIns="0" rtlCol="0" anchor="ctr">
              <a:spAutoFit/>
            </a:bodyPr>
            <a:lstStyle/>
            <a:p>
              <a:pPr algn="ctr"/>
              <a:r>
                <a:rPr lang="en-US" sz="1200" b="1" dirty="0" smtClean="0">
                  <a:solidFill>
                    <a:schemeClr val="tx1">
                      <a:lumMod val="75000"/>
                      <a:lumOff val="25000"/>
                    </a:schemeClr>
                  </a:solidFill>
                </a:rPr>
                <a:t>PROGRAM MANAGEMENT</a:t>
              </a:r>
              <a:endParaRPr lang="en-US" sz="1200" b="1" dirty="0">
                <a:solidFill>
                  <a:schemeClr val="tx1">
                    <a:lumMod val="75000"/>
                    <a:lumOff val="25000"/>
                  </a:schemeClr>
                </a:solidFill>
              </a:endParaRPr>
            </a:p>
          </p:txBody>
        </p:sp>
        <p:sp>
          <p:nvSpPr>
            <p:cNvPr id="72" name="TextBox 71"/>
            <p:cNvSpPr txBox="1"/>
            <p:nvPr/>
          </p:nvSpPr>
          <p:spPr>
            <a:xfrm>
              <a:off x="1244845" y="530409"/>
              <a:ext cx="2058394" cy="633693"/>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a:t>
              </a:r>
              <a:br>
                <a:rPr lang="en-US" sz="1000" b="1" dirty="0" smtClean="0">
                  <a:solidFill>
                    <a:schemeClr val="tx1">
                      <a:lumMod val="50000"/>
                      <a:lumOff val="50000"/>
                    </a:schemeClr>
                  </a:solidFill>
                </a:rPr>
              </a:br>
              <a:r>
                <a:rPr lang="en-US" sz="1000" b="1" dirty="0" smtClean="0">
                  <a:solidFill>
                    <a:schemeClr val="tx1">
                      <a:lumMod val="50000"/>
                      <a:lumOff val="50000"/>
                    </a:schemeClr>
                  </a:solidFill>
                </a:rPr>
                <a:t>some form</a:t>
              </a:r>
              <a:endParaRPr lang="en-US" sz="1000" dirty="0">
                <a:solidFill>
                  <a:schemeClr val="tx1">
                    <a:lumMod val="65000"/>
                    <a:lumOff val="35000"/>
                  </a:schemeClr>
                </a:solidFill>
              </a:endParaRPr>
            </a:p>
          </p:txBody>
        </p:sp>
        <p:sp>
          <p:nvSpPr>
            <p:cNvPr id="73" name="Oval 72"/>
            <p:cNvSpPr/>
            <p:nvPr/>
          </p:nvSpPr>
          <p:spPr>
            <a:xfrm>
              <a:off x="1912144" y="-45632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sp>
        <p:nvSpPr>
          <p:cNvPr id="28" name="Slide Number Placeholder 2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ppt_x"/>
                                          </p:val>
                                        </p:tav>
                                        <p:tav tm="100000">
                                          <p:val>
                                            <p:strVal val="#ppt_x"/>
                                          </p:val>
                                        </p:tav>
                                      </p:tavLst>
                                    </p:anim>
                                    <p:anim calcmode="lin" valueType="num">
                                      <p:cBhvr additive="base">
                                        <p:cTn id="23" dur="500" fill="hold"/>
                                        <p:tgtEl>
                                          <p:spTgt spid="6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ppt_x"/>
                                          </p:val>
                                        </p:tav>
                                        <p:tav tm="100000">
                                          <p:val>
                                            <p:strVal val="#ppt_x"/>
                                          </p:val>
                                        </p:tav>
                                      </p:tavLst>
                                    </p:anim>
                                    <p:anim calcmode="lin" valueType="num">
                                      <p:cBhvr additive="base">
                                        <p:cTn id="3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List Sample</a:t>
            </a:r>
            <a:endParaRPr lang="en-US" dirty="0"/>
          </a:p>
        </p:txBody>
      </p:sp>
      <p:sp>
        <p:nvSpPr>
          <p:cNvPr id="6" name="Text Placeholder 5"/>
          <p:cNvSpPr>
            <a:spLocks noGrp="1"/>
          </p:cNvSpPr>
          <p:nvPr>
            <p:ph type="body" sz="half" idx="2"/>
          </p:nvPr>
        </p:nvSpPr>
        <p:spPr/>
        <p:txBody>
          <a:bodyPr anchor="ctr"/>
          <a:lstStyle/>
          <a:p>
            <a:r>
              <a:rPr lang="en-US" dirty="0" smtClean="0"/>
              <a:t>Iconic List Sample</a:t>
            </a:r>
            <a:endParaRPr lang="en-US" dirty="0"/>
          </a:p>
        </p:txBody>
      </p:sp>
      <p:grpSp>
        <p:nvGrpSpPr>
          <p:cNvPr id="27" name="Group 26"/>
          <p:cNvGrpSpPr/>
          <p:nvPr/>
        </p:nvGrpSpPr>
        <p:grpSpPr>
          <a:xfrm>
            <a:off x="769785" y="1438589"/>
            <a:ext cx="3399880" cy="718954"/>
            <a:chOff x="466617" y="212055"/>
            <a:chExt cx="3399880" cy="740142"/>
          </a:xfrm>
        </p:grpSpPr>
        <p:sp>
          <p:nvSpPr>
            <p:cNvPr id="7" name="TextBox 6"/>
            <p:cNvSpPr txBox="1"/>
            <p:nvPr/>
          </p:nvSpPr>
          <p:spPr>
            <a:xfrm>
              <a:off x="1244845" y="212055"/>
              <a:ext cx="175124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8" name="TextBox 7"/>
            <p:cNvSpPr txBox="1"/>
            <p:nvPr/>
          </p:nvSpPr>
          <p:spPr>
            <a:xfrm>
              <a:off x="1244845" y="429400"/>
              <a:ext cx="2621652" cy="522797"/>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25" name="Oval 24"/>
            <p:cNvSpPr/>
            <p:nvPr/>
          </p:nvSpPr>
          <p:spPr>
            <a:xfrm>
              <a:off x="466617" y="21205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bg1"/>
                  </a:solidFill>
                  <a:latin typeface="FontAwesome" pitchFamily="2" charset="0"/>
                </a:rPr>
                <a:t></a:t>
              </a:r>
              <a:endParaRPr lang="en-US" sz="2800" b="1" dirty="0" smtClean="0">
                <a:solidFill>
                  <a:schemeClr val="bg1"/>
                </a:solidFill>
                <a:latin typeface="FontAwesome" pitchFamily="2" charset="0"/>
              </a:endParaRPr>
            </a:p>
          </p:txBody>
        </p:sp>
      </p:grpSp>
      <p:grpSp>
        <p:nvGrpSpPr>
          <p:cNvPr id="28" name="Group 27"/>
          <p:cNvGrpSpPr/>
          <p:nvPr/>
        </p:nvGrpSpPr>
        <p:grpSpPr>
          <a:xfrm>
            <a:off x="769785" y="2445278"/>
            <a:ext cx="3399880" cy="721822"/>
            <a:chOff x="466617" y="212055"/>
            <a:chExt cx="3399880" cy="743092"/>
          </a:xfrm>
        </p:grpSpPr>
        <p:sp>
          <p:nvSpPr>
            <p:cNvPr id="29" name="TextBox 28"/>
            <p:cNvSpPr txBox="1"/>
            <p:nvPr/>
          </p:nvSpPr>
          <p:spPr>
            <a:xfrm>
              <a:off x="1244845" y="222594"/>
              <a:ext cx="2448830" cy="221793"/>
            </a:xfrm>
            <a:prstGeom prst="rect">
              <a:avLst/>
            </a:prstGeom>
            <a:noFill/>
          </p:spPr>
          <p:txBody>
            <a:bodyPr wrap="square" lIns="0" tIns="0" rIns="0" bIns="0" rtlCol="0" anchor="ctr">
              <a:spAutoFit/>
            </a:bodyPr>
            <a:lstStyle/>
            <a:p>
              <a:r>
                <a:rPr lang="en-US" sz="1400" b="1" dirty="0" smtClean="0">
                  <a:solidFill>
                    <a:schemeClr val="tx1">
                      <a:lumMod val="75000"/>
                      <a:lumOff val="25000"/>
                    </a:schemeClr>
                  </a:solidFill>
                </a:rPr>
                <a:t>BUSINESS TO GO</a:t>
              </a:r>
              <a:endParaRPr lang="en-US" sz="1400" b="1" dirty="0">
                <a:solidFill>
                  <a:schemeClr val="tx1">
                    <a:lumMod val="75000"/>
                    <a:lumOff val="25000"/>
                  </a:schemeClr>
                </a:solidFill>
              </a:endParaRPr>
            </a:p>
          </p:txBody>
        </p:sp>
        <p:sp>
          <p:nvSpPr>
            <p:cNvPr id="30" name="TextBox 29"/>
            <p:cNvSpPr txBox="1"/>
            <p:nvPr/>
          </p:nvSpPr>
          <p:spPr>
            <a:xfrm>
              <a:off x="1244844" y="432352"/>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1" name="Oval 30"/>
            <p:cNvSpPr/>
            <p:nvPr/>
          </p:nvSpPr>
          <p:spPr>
            <a:xfrm>
              <a:off x="466617" y="212055"/>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33" name="Group 32"/>
          <p:cNvGrpSpPr/>
          <p:nvPr/>
        </p:nvGrpSpPr>
        <p:grpSpPr>
          <a:xfrm>
            <a:off x="769785" y="3453400"/>
            <a:ext cx="3399880" cy="731346"/>
            <a:chOff x="466617" y="212055"/>
            <a:chExt cx="3399880" cy="752897"/>
          </a:xfrm>
        </p:grpSpPr>
        <p:sp>
          <p:nvSpPr>
            <p:cNvPr id="34" name="TextBox 33"/>
            <p:cNvSpPr txBox="1"/>
            <p:nvPr/>
          </p:nvSpPr>
          <p:spPr>
            <a:xfrm>
              <a:off x="1244845" y="222594"/>
              <a:ext cx="160325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CREATIVE SOLUTIONS</a:t>
              </a:r>
              <a:endParaRPr lang="en-US" sz="1400" b="1" dirty="0">
                <a:solidFill>
                  <a:schemeClr val="tx1">
                    <a:lumMod val="75000"/>
                    <a:lumOff val="25000"/>
                  </a:schemeClr>
                </a:solidFill>
              </a:endParaRPr>
            </a:p>
          </p:txBody>
        </p:sp>
        <p:sp>
          <p:nvSpPr>
            <p:cNvPr id="35" name="TextBox 34"/>
            <p:cNvSpPr txBox="1"/>
            <p:nvPr/>
          </p:nvSpPr>
          <p:spPr>
            <a:xfrm>
              <a:off x="1244844" y="442157"/>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grpSp>
      <p:grpSp>
        <p:nvGrpSpPr>
          <p:cNvPr id="38" name="Group 37"/>
          <p:cNvGrpSpPr/>
          <p:nvPr/>
        </p:nvGrpSpPr>
        <p:grpSpPr>
          <a:xfrm>
            <a:off x="4830698" y="1437155"/>
            <a:ext cx="3428150" cy="721822"/>
            <a:chOff x="466617" y="212055"/>
            <a:chExt cx="3428150" cy="743092"/>
          </a:xfrm>
        </p:grpSpPr>
        <p:sp>
          <p:nvSpPr>
            <p:cNvPr id="39" name="TextBox 38"/>
            <p:cNvSpPr txBox="1"/>
            <p:nvPr/>
          </p:nvSpPr>
          <p:spPr>
            <a:xfrm>
              <a:off x="1244845" y="222594"/>
              <a:ext cx="1668598"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MARKET ASSESSMENT</a:t>
              </a:r>
              <a:endParaRPr lang="en-US" sz="1400" b="1" dirty="0">
                <a:solidFill>
                  <a:schemeClr val="tx1">
                    <a:lumMod val="75000"/>
                    <a:lumOff val="25000"/>
                  </a:schemeClr>
                </a:solidFill>
              </a:endParaRPr>
            </a:p>
          </p:txBody>
        </p:sp>
        <p:sp>
          <p:nvSpPr>
            <p:cNvPr id="40" name="TextBox 39"/>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41" name="Oval 40"/>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b="1" dirty="0" smtClean="0">
                <a:solidFill>
                  <a:schemeClr val="bg1"/>
                </a:solidFill>
                <a:latin typeface="FontAwesome" pitchFamily="2" charset="0"/>
              </a:endParaRPr>
            </a:p>
          </p:txBody>
        </p:sp>
      </p:grpSp>
      <p:grpSp>
        <p:nvGrpSpPr>
          <p:cNvPr id="43" name="Group 42"/>
          <p:cNvGrpSpPr/>
          <p:nvPr/>
        </p:nvGrpSpPr>
        <p:grpSpPr>
          <a:xfrm>
            <a:off x="4830698" y="2422907"/>
            <a:ext cx="3428150" cy="744193"/>
            <a:chOff x="466617" y="189024"/>
            <a:chExt cx="3428150" cy="766123"/>
          </a:xfrm>
        </p:grpSpPr>
        <p:sp>
          <p:nvSpPr>
            <p:cNvPr id="44" name="TextBox 43"/>
            <p:cNvSpPr txBox="1"/>
            <p:nvPr/>
          </p:nvSpPr>
          <p:spPr>
            <a:xfrm>
              <a:off x="1244845" y="189024"/>
              <a:ext cx="172713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REGULATORY SUPPORT</a:t>
              </a:r>
              <a:endParaRPr lang="en-US" sz="1400" b="1" dirty="0">
                <a:solidFill>
                  <a:schemeClr val="tx1">
                    <a:lumMod val="75000"/>
                    <a:lumOff val="25000"/>
                  </a:schemeClr>
                </a:solidFill>
              </a:endParaRPr>
            </a:p>
          </p:txBody>
        </p:sp>
        <p:sp>
          <p:nvSpPr>
            <p:cNvPr id="45" name="TextBox 44"/>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46" name="Oval 45"/>
            <p:cNvSpPr/>
            <p:nvPr/>
          </p:nvSpPr>
          <p:spPr>
            <a:xfrm>
              <a:off x="466617" y="21205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48" name="Group 47"/>
          <p:cNvGrpSpPr/>
          <p:nvPr/>
        </p:nvGrpSpPr>
        <p:grpSpPr>
          <a:xfrm>
            <a:off x="4830698" y="3453400"/>
            <a:ext cx="3428150" cy="712297"/>
            <a:chOff x="466617" y="212055"/>
            <a:chExt cx="3428150" cy="733286"/>
          </a:xfrm>
        </p:grpSpPr>
        <p:sp>
          <p:nvSpPr>
            <p:cNvPr id="49" name="TextBox 48"/>
            <p:cNvSpPr txBox="1"/>
            <p:nvPr/>
          </p:nvSpPr>
          <p:spPr>
            <a:xfrm>
              <a:off x="1244845" y="212788"/>
              <a:ext cx="1983813" cy="221792"/>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PROGRAM MANAGEMENT</a:t>
              </a:r>
              <a:endParaRPr lang="en-US" sz="1400" b="1" dirty="0">
                <a:solidFill>
                  <a:schemeClr val="tx1">
                    <a:lumMod val="75000"/>
                    <a:lumOff val="25000"/>
                  </a:schemeClr>
                </a:solidFill>
              </a:endParaRPr>
            </a:p>
          </p:txBody>
        </p:sp>
        <p:sp>
          <p:nvSpPr>
            <p:cNvPr id="50" name="TextBox 49"/>
            <p:cNvSpPr txBox="1"/>
            <p:nvPr/>
          </p:nvSpPr>
          <p:spPr>
            <a:xfrm>
              <a:off x="1244844" y="422546"/>
              <a:ext cx="264992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51" name="Oval 50"/>
            <p:cNvSpPr/>
            <p:nvPr/>
          </p:nvSpPr>
          <p:spPr>
            <a:xfrm>
              <a:off x="466617" y="21205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grpSp>
      <p:sp>
        <p:nvSpPr>
          <p:cNvPr id="32" name="Slide Number Placeholder 3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0"/>
            <a:ext cx="9144000" cy="193807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95741" y="3330059"/>
            <a:ext cx="7352519" cy="1200329"/>
          </a:xfrm>
          <a:prstGeom prst="rect">
            <a:avLst/>
          </a:prstGeom>
          <a:noFill/>
        </p:spPr>
        <p:txBody>
          <a:bodyPr wrap="square" rtlCol="0">
            <a:spAutoFit/>
          </a:bodyPr>
          <a:lstStyle/>
          <a:p>
            <a:pPr algn="ctr"/>
            <a:r>
              <a:rPr lang="en-US" sz="1200" b="1" i="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200" b="1" i="1" dirty="0" smtClean="0">
              <a:solidFill>
                <a:schemeClr val="tx1">
                  <a:lumMod val="65000"/>
                  <a:lumOff val="35000"/>
                </a:schemeClr>
              </a:solidFill>
            </a:endParaRPr>
          </a:p>
          <a:p>
            <a:pPr algn="ctr"/>
            <a:endParaRPr lang="en-US" sz="1200" b="1" i="1" dirty="0" smtClean="0">
              <a:solidFill>
                <a:schemeClr val="tx1">
                  <a:lumMod val="65000"/>
                  <a:lumOff val="35000"/>
                </a:schemeClr>
              </a:solidFill>
            </a:endParaRPr>
          </a:p>
          <a:p>
            <a:pPr algn="ctr"/>
            <a:r>
              <a:rPr lang="en-US" sz="12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200" b="1" i="1" dirty="0" smtClean="0">
              <a:solidFill>
                <a:schemeClr val="tx1">
                  <a:lumMod val="65000"/>
                  <a:lumOff val="35000"/>
                </a:schemeClr>
              </a:solidFill>
            </a:endParaRPr>
          </a:p>
        </p:txBody>
      </p:sp>
      <p:grpSp>
        <p:nvGrpSpPr>
          <p:cNvPr id="27" name="Group 26"/>
          <p:cNvGrpSpPr/>
          <p:nvPr/>
        </p:nvGrpSpPr>
        <p:grpSpPr>
          <a:xfrm>
            <a:off x="3880716" y="1236031"/>
            <a:ext cx="1382568" cy="1382568"/>
            <a:chOff x="3995930" y="694339"/>
            <a:chExt cx="1382568" cy="1382568"/>
          </a:xfrm>
        </p:grpSpPr>
        <p:sp>
          <p:nvSpPr>
            <p:cNvPr id="26" name="Oval 25"/>
            <p:cNvSpPr/>
            <p:nvPr/>
          </p:nvSpPr>
          <p:spPr>
            <a:xfrm>
              <a:off x="3995930" y="694339"/>
              <a:ext cx="1382568" cy="1382568"/>
            </a:xfrm>
            <a:prstGeom prst="ellipse">
              <a:avLst/>
            </a:prstGeom>
            <a:solidFill>
              <a:schemeClr val="tx2">
                <a:lumMod val="75000"/>
              </a:schemeClr>
            </a:solidFill>
            <a:ln>
              <a:solidFill>
                <a:schemeClr val="bg1">
                  <a:lumMod val="95000"/>
                </a:schemeClr>
              </a:solidFill>
            </a:ln>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a:p>
          </p:txBody>
        </p:sp>
        <p:sp>
          <p:nvSpPr>
            <p:cNvPr id="11" name="Oval 10"/>
            <p:cNvSpPr/>
            <p:nvPr/>
          </p:nvSpPr>
          <p:spPr>
            <a:xfrm>
              <a:off x="4140932" y="839341"/>
              <a:ext cx="1092564" cy="1092564"/>
            </a:xfrm>
            <a:prstGeom prst="ellipse">
              <a:avLst/>
            </a:prstGeom>
            <a:blipFill>
              <a:blip r:embed="rId1" cstate="print"/>
              <a:stretch>
                <a:fillRect/>
              </a:stretch>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4065573" y="3110634"/>
            <a:ext cx="1012854" cy="152400"/>
            <a:chOff x="4168751" y="2495551"/>
            <a:chExt cx="1012854" cy="152400"/>
          </a:xfrm>
        </p:grpSpPr>
        <p:sp>
          <p:nvSpPr>
            <p:cNvPr id="16" name="Oval 15"/>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grpSp>
      <p:sp>
        <p:nvSpPr>
          <p:cNvPr id="29" name="Title 1"/>
          <p:cNvSpPr txBox="1"/>
          <p:nvPr/>
        </p:nvSpPr>
        <p:spPr>
          <a:xfrm>
            <a:off x="3753152" y="2672519"/>
            <a:ext cx="1637697" cy="360087"/>
          </a:xfrm>
          <a:prstGeom prst="rect">
            <a:avLst/>
          </a:prstGeom>
        </p:spPr>
        <p:txBody>
          <a:bodyPr vert="horz" wrap="none" lIns="0" tIns="0" rIns="0" bIns="0" rtlCol="0" anchor="ctr">
            <a:noAutofit/>
          </a:bodyPr>
          <a:lstStyle/>
          <a:p>
            <a:pPr marL="0" marR="0" lvl="0" indent="0" algn="ctr" defTabSz="1031240" rtl="0" eaLnBrk="1" fontAlgn="auto" latinLnBrk="0" hangingPunct="1">
              <a:lnSpc>
                <a:spcPct val="100000"/>
              </a:lnSpc>
              <a:spcBef>
                <a:spcPct val="0"/>
              </a:spcBef>
              <a:spcAft>
                <a:spcPts val="0"/>
              </a:spcAft>
              <a:buClrTx/>
              <a:buSzTx/>
              <a:buFontTx/>
              <a:buNone/>
              <a:tabLst>
                <a:tab pos="3595370" algn="l"/>
              </a:tabLst>
              <a:defRPr/>
            </a:pPr>
            <a:r>
              <a:rPr lang="en-US" sz="1800" b="1" noProof="0" dirty="0" smtClean="0">
                <a:latin typeface="+mj-lt"/>
                <a:ea typeface="+mj-ea"/>
                <a:cs typeface="+mj-cs"/>
              </a:rPr>
              <a:t>Adam Stania</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30" name="Group 29"/>
          <p:cNvGrpSpPr/>
          <p:nvPr/>
        </p:nvGrpSpPr>
        <p:grpSpPr>
          <a:xfrm>
            <a:off x="4065573" y="4651495"/>
            <a:ext cx="1012854" cy="152400"/>
            <a:chOff x="4168751" y="2495551"/>
            <a:chExt cx="1012854" cy="152400"/>
          </a:xfrm>
        </p:grpSpPr>
        <p:sp>
          <p:nvSpPr>
            <p:cNvPr id="31" name="Oval 30"/>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2" name="Oval 31"/>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3" name="Oval 32"/>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4" name="Oval 33"/>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5" name="Oval 34"/>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6" name="Oval 35"/>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37" name="Oval 36"/>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lide(fromBottom)">
                                      <p:cBhvr>
                                        <p:cTn id="12" dur="500"/>
                                        <p:tgtEl>
                                          <p:spTgt spid="2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List Sample</a:t>
            </a:r>
            <a:endParaRPr lang="en-US" dirty="0"/>
          </a:p>
        </p:txBody>
      </p:sp>
      <p:sp>
        <p:nvSpPr>
          <p:cNvPr id="6" name="Text Placeholder 5"/>
          <p:cNvSpPr>
            <a:spLocks noGrp="1"/>
          </p:cNvSpPr>
          <p:nvPr>
            <p:ph type="body" sz="half" idx="2"/>
          </p:nvPr>
        </p:nvSpPr>
        <p:spPr/>
        <p:txBody>
          <a:bodyPr anchor="ctr"/>
          <a:lstStyle/>
          <a:p>
            <a:r>
              <a:rPr lang="en-US" dirty="0" smtClean="0"/>
              <a:t>Iconic List Sample</a:t>
            </a:r>
            <a:endParaRPr lang="en-US" dirty="0"/>
          </a:p>
        </p:txBody>
      </p:sp>
      <p:grpSp>
        <p:nvGrpSpPr>
          <p:cNvPr id="4" name="Group 26"/>
          <p:cNvGrpSpPr/>
          <p:nvPr/>
        </p:nvGrpSpPr>
        <p:grpSpPr>
          <a:xfrm>
            <a:off x="885153" y="1438589"/>
            <a:ext cx="3403056" cy="718954"/>
            <a:chOff x="-2212642" y="212055"/>
            <a:chExt cx="3403056" cy="740142"/>
          </a:xfrm>
        </p:grpSpPr>
        <p:sp>
          <p:nvSpPr>
            <p:cNvPr id="7" name="TextBox 6"/>
            <p:cNvSpPr txBox="1"/>
            <p:nvPr/>
          </p:nvSpPr>
          <p:spPr>
            <a:xfrm>
              <a:off x="-1434414" y="212055"/>
              <a:ext cx="1751249" cy="221793"/>
            </a:xfrm>
            <a:prstGeom prst="rect">
              <a:avLst/>
            </a:prstGeom>
            <a:noFill/>
          </p:spPr>
          <p:txBody>
            <a:bodyPr wrap="none" lIns="0" tIns="0" rIns="0" bIns="0" rtlCol="0" anchor="ctr">
              <a:spAutoFit/>
            </a:bodyPr>
            <a:lstStyle/>
            <a:p>
              <a:pPr algn="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8" name="TextBox 7"/>
            <p:cNvSpPr txBox="1"/>
            <p:nvPr/>
          </p:nvSpPr>
          <p:spPr>
            <a:xfrm>
              <a:off x="-2212642" y="429400"/>
              <a:ext cx="2621652" cy="522797"/>
            </a:xfrm>
            <a:prstGeom prst="rect">
              <a:avLst/>
            </a:prstGeom>
            <a:noFill/>
          </p:spPr>
          <p:txBody>
            <a:bodyPr wrap="square" lIns="0" tIns="0" rtlCol="0" anchor="t">
              <a:spAutoFit/>
            </a:body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25" name="Oval 24"/>
            <p:cNvSpPr/>
            <p:nvPr/>
          </p:nvSpPr>
          <p:spPr>
            <a:xfrm>
              <a:off x="466617" y="21205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bg1"/>
                  </a:solidFill>
                  <a:latin typeface="FontAwesome" pitchFamily="2" charset="0"/>
                </a:rPr>
                <a:t></a:t>
              </a:r>
              <a:endParaRPr lang="en-US" sz="2800" b="1" dirty="0" smtClean="0">
                <a:solidFill>
                  <a:schemeClr val="bg1"/>
                </a:solidFill>
                <a:latin typeface="FontAwesome" pitchFamily="2" charset="0"/>
              </a:endParaRPr>
            </a:p>
          </p:txBody>
        </p:sp>
      </p:grpSp>
      <p:grpSp>
        <p:nvGrpSpPr>
          <p:cNvPr id="5" name="Group 27"/>
          <p:cNvGrpSpPr/>
          <p:nvPr/>
        </p:nvGrpSpPr>
        <p:grpSpPr>
          <a:xfrm>
            <a:off x="885153" y="2445278"/>
            <a:ext cx="3403056" cy="721822"/>
            <a:chOff x="-2212642" y="212055"/>
            <a:chExt cx="3403056" cy="743092"/>
          </a:xfrm>
        </p:grpSpPr>
        <p:sp>
          <p:nvSpPr>
            <p:cNvPr id="29" name="TextBox 28"/>
            <p:cNvSpPr txBox="1"/>
            <p:nvPr/>
          </p:nvSpPr>
          <p:spPr>
            <a:xfrm>
              <a:off x="-2125698" y="222594"/>
              <a:ext cx="2448830" cy="221793"/>
            </a:xfrm>
            <a:prstGeom prst="rect">
              <a:avLst/>
            </a:prstGeom>
            <a:noFill/>
          </p:spPr>
          <p:txBody>
            <a:bodyPr wrap="square" lIns="0" tIns="0" rIns="0" bIns="0" rtlCol="0" anchor="ctr">
              <a:spAutoFit/>
            </a:bodyPr>
            <a:lstStyle/>
            <a:p>
              <a:pPr algn="r"/>
              <a:r>
                <a:rPr lang="en-US" sz="1400" b="1" dirty="0" smtClean="0">
                  <a:solidFill>
                    <a:schemeClr val="tx1">
                      <a:lumMod val="75000"/>
                      <a:lumOff val="25000"/>
                    </a:schemeClr>
                  </a:solidFill>
                </a:rPr>
                <a:t>BUSINESS TO GO</a:t>
              </a:r>
              <a:endParaRPr lang="en-US" sz="1400" b="1" dirty="0">
                <a:solidFill>
                  <a:schemeClr val="tx1">
                    <a:lumMod val="75000"/>
                    <a:lumOff val="25000"/>
                  </a:schemeClr>
                </a:solidFill>
              </a:endParaRPr>
            </a:p>
          </p:txBody>
        </p:sp>
        <p:sp>
          <p:nvSpPr>
            <p:cNvPr id="30" name="TextBox 29"/>
            <p:cNvSpPr txBox="1"/>
            <p:nvPr/>
          </p:nvSpPr>
          <p:spPr>
            <a:xfrm>
              <a:off x="-2212642" y="432352"/>
              <a:ext cx="2621653" cy="522795"/>
            </a:xfrm>
            <a:prstGeom prst="rect">
              <a:avLst/>
            </a:prstGeom>
            <a:noFill/>
          </p:spPr>
          <p:txBody>
            <a:bodyPr wrap="square" lIns="0" tIns="0" rtlCol="0" anchor="t">
              <a:spAutoFit/>
            </a:body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1" name="Oval 30"/>
            <p:cNvSpPr/>
            <p:nvPr/>
          </p:nvSpPr>
          <p:spPr>
            <a:xfrm>
              <a:off x="466617" y="212055"/>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9" name="Group 32"/>
          <p:cNvGrpSpPr/>
          <p:nvPr/>
        </p:nvGrpSpPr>
        <p:grpSpPr>
          <a:xfrm>
            <a:off x="885152" y="3453400"/>
            <a:ext cx="3403057" cy="731346"/>
            <a:chOff x="-2212643" y="212055"/>
            <a:chExt cx="3403057" cy="752897"/>
          </a:xfrm>
        </p:grpSpPr>
        <p:sp>
          <p:nvSpPr>
            <p:cNvPr id="34" name="TextBox 33"/>
            <p:cNvSpPr txBox="1"/>
            <p:nvPr/>
          </p:nvSpPr>
          <p:spPr>
            <a:xfrm>
              <a:off x="-1194249" y="222594"/>
              <a:ext cx="1603259" cy="221793"/>
            </a:xfrm>
            <a:prstGeom prst="rect">
              <a:avLst/>
            </a:prstGeom>
            <a:noFill/>
          </p:spPr>
          <p:txBody>
            <a:bodyPr wrap="none" lIns="0" tIns="0" rIns="0" bIns="0" rtlCol="0" anchor="ctr">
              <a:spAutoFit/>
            </a:bodyPr>
            <a:lstStyle/>
            <a:p>
              <a:pPr algn="r"/>
              <a:r>
                <a:rPr lang="en-US" sz="1400" b="1" dirty="0" smtClean="0">
                  <a:solidFill>
                    <a:schemeClr val="tx1">
                      <a:lumMod val="75000"/>
                      <a:lumOff val="25000"/>
                    </a:schemeClr>
                  </a:solidFill>
                </a:rPr>
                <a:t>CREATIVE SOLUTIONS</a:t>
              </a:r>
              <a:endParaRPr lang="en-US" sz="1400" b="1" dirty="0">
                <a:solidFill>
                  <a:schemeClr val="tx1">
                    <a:lumMod val="75000"/>
                    <a:lumOff val="25000"/>
                  </a:schemeClr>
                </a:solidFill>
              </a:endParaRPr>
            </a:p>
          </p:txBody>
        </p:sp>
        <p:sp>
          <p:nvSpPr>
            <p:cNvPr id="35" name="TextBox 34"/>
            <p:cNvSpPr txBox="1"/>
            <p:nvPr/>
          </p:nvSpPr>
          <p:spPr>
            <a:xfrm>
              <a:off x="-2212643" y="442157"/>
              <a:ext cx="2621653" cy="522795"/>
            </a:xfrm>
            <a:prstGeom prst="rect">
              <a:avLst/>
            </a:prstGeom>
            <a:noFill/>
          </p:spPr>
          <p:txBody>
            <a:bodyPr wrap="square" lIns="0" tIns="0" rtlCol="0" anchor="t">
              <a:spAutoFit/>
            </a:body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grpSp>
      <p:grpSp>
        <p:nvGrpSpPr>
          <p:cNvPr id="56" name="Group 37"/>
          <p:cNvGrpSpPr/>
          <p:nvPr/>
        </p:nvGrpSpPr>
        <p:grpSpPr>
          <a:xfrm>
            <a:off x="4860035" y="1437155"/>
            <a:ext cx="3428150" cy="721822"/>
            <a:chOff x="466617" y="212055"/>
            <a:chExt cx="3428150" cy="743092"/>
          </a:xfrm>
        </p:grpSpPr>
        <p:sp>
          <p:nvSpPr>
            <p:cNvPr id="57" name="TextBox 56"/>
            <p:cNvSpPr txBox="1"/>
            <p:nvPr/>
          </p:nvSpPr>
          <p:spPr>
            <a:xfrm>
              <a:off x="1244845" y="222594"/>
              <a:ext cx="1668598"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MARKET ASSESSMENT</a:t>
              </a:r>
              <a:endParaRPr lang="en-US" sz="1400" b="1" dirty="0">
                <a:solidFill>
                  <a:schemeClr val="tx1">
                    <a:lumMod val="75000"/>
                    <a:lumOff val="25000"/>
                  </a:schemeClr>
                </a:solidFill>
              </a:endParaRPr>
            </a:p>
          </p:txBody>
        </p:sp>
        <p:sp>
          <p:nvSpPr>
            <p:cNvPr id="58" name="TextBox 57"/>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59" name="Oval 58"/>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b="1" dirty="0" smtClean="0">
                <a:solidFill>
                  <a:schemeClr val="bg1"/>
                </a:solidFill>
                <a:latin typeface="FontAwesome" pitchFamily="2" charset="0"/>
              </a:endParaRPr>
            </a:p>
          </p:txBody>
        </p:sp>
      </p:grpSp>
      <p:grpSp>
        <p:nvGrpSpPr>
          <p:cNvPr id="60" name="Group 42"/>
          <p:cNvGrpSpPr/>
          <p:nvPr/>
        </p:nvGrpSpPr>
        <p:grpSpPr>
          <a:xfrm>
            <a:off x="4860035" y="2422907"/>
            <a:ext cx="3428150" cy="744193"/>
            <a:chOff x="466617" y="189024"/>
            <a:chExt cx="3428150" cy="766123"/>
          </a:xfrm>
        </p:grpSpPr>
        <p:sp>
          <p:nvSpPr>
            <p:cNvPr id="61" name="TextBox 60"/>
            <p:cNvSpPr txBox="1"/>
            <p:nvPr/>
          </p:nvSpPr>
          <p:spPr>
            <a:xfrm>
              <a:off x="1244845" y="189024"/>
              <a:ext cx="172713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REGULATORY SUPPORT</a:t>
              </a:r>
              <a:endParaRPr lang="en-US" sz="1400" b="1" dirty="0">
                <a:solidFill>
                  <a:schemeClr val="tx1">
                    <a:lumMod val="75000"/>
                    <a:lumOff val="25000"/>
                  </a:schemeClr>
                </a:solidFill>
              </a:endParaRPr>
            </a:p>
          </p:txBody>
        </p:sp>
        <p:sp>
          <p:nvSpPr>
            <p:cNvPr id="62" name="TextBox 61"/>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63" name="Oval 62"/>
            <p:cNvSpPr/>
            <p:nvPr/>
          </p:nvSpPr>
          <p:spPr>
            <a:xfrm>
              <a:off x="466617" y="21205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64" name="Group 47"/>
          <p:cNvGrpSpPr/>
          <p:nvPr/>
        </p:nvGrpSpPr>
        <p:grpSpPr>
          <a:xfrm>
            <a:off x="4860035" y="3453400"/>
            <a:ext cx="3428150" cy="712297"/>
            <a:chOff x="466617" y="212055"/>
            <a:chExt cx="3428150" cy="733286"/>
          </a:xfrm>
        </p:grpSpPr>
        <p:sp>
          <p:nvSpPr>
            <p:cNvPr id="65" name="TextBox 64"/>
            <p:cNvSpPr txBox="1"/>
            <p:nvPr/>
          </p:nvSpPr>
          <p:spPr>
            <a:xfrm>
              <a:off x="1244845" y="212788"/>
              <a:ext cx="1983813" cy="221792"/>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PROGRAM MANAGEMENT</a:t>
              </a:r>
              <a:endParaRPr lang="en-US" sz="1400" b="1" dirty="0">
                <a:solidFill>
                  <a:schemeClr val="tx1">
                    <a:lumMod val="75000"/>
                    <a:lumOff val="25000"/>
                  </a:schemeClr>
                </a:solidFill>
              </a:endParaRPr>
            </a:p>
          </p:txBody>
        </p:sp>
        <p:sp>
          <p:nvSpPr>
            <p:cNvPr id="66" name="TextBox 65"/>
            <p:cNvSpPr txBox="1"/>
            <p:nvPr/>
          </p:nvSpPr>
          <p:spPr>
            <a:xfrm>
              <a:off x="1244844" y="422546"/>
              <a:ext cx="264992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67" name="Oval 66"/>
            <p:cNvSpPr/>
            <p:nvPr/>
          </p:nvSpPr>
          <p:spPr>
            <a:xfrm>
              <a:off x="466617" y="21205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grpSp>
      <p:cxnSp>
        <p:nvCxnSpPr>
          <p:cNvPr id="68" name="Straight Connector 67"/>
          <p:cNvCxnSpPr/>
          <p:nvPr/>
        </p:nvCxnSpPr>
        <p:spPr>
          <a:xfrm flipV="1">
            <a:off x="4572000" y="1438589"/>
            <a:ext cx="0" cy="2746157"/>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2" name="Slide Number Placeholder 3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strips(upRight)">
                                      <p:cBhvr>
                                        <p:cTn id="22" dur="500"/>
                                        <p:tgtEl>
                                          <p:spTgt spid="68"/>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List Sample With Text</a:t>
            </a:r>
            <a:endParaRPr lang="en-US" dirty="0"/>
          </a:p>
        </p:txBody>
      </p:sp>
      <p:sp>
        <p:nvSpPr>
          <p:cNvPr id="6" name="Text Placeholder 5"/>
          <p:cNvSpPr>
            <a:spLocks noGrp="1"/>
          </p:cNvSpPr>
          <p:nvPr>
            <p:ph type="body" sz="half" idx="2"/>
          </p:nvPr>
        </p:nvSpPr>
        <p:spPr/>
        <p:txBody>
          <a:bodyPr anchor="ctr"/>
          <a:lstStyle/>
          <a:p>
            <a:r>
              <a:rPr lang="en-US" dirty="0" smtClean="0"/>
              <a:t>Iconic List Sample With Text</a:t>
            </a:r>
            <a:endParaRPr lang="en-US" dirty="0"/>
          </a:p>
        </p:txBody>
      </p:sp>
      <p:grpSp>
        <p:nvGrpSpPr>
          <p:cNvPr id="4" name="Group 26"/>
          <p:cNvGrpSpPr/>
          <p:nvPr/>
        </p:nvGrpSpPr>
        <p:grpSpPr>
          <a:xfrm>
            <a:off x="759824" y="1438589"/>
            <a:ext cx="3399880" cy="718954"/>
            <a:chOff x="466617" y="212055"/>
            <a:chExt cx="3399880" cy="740142"/>
          </a:xfrm>
        </p:grpSpPr>
        <p:sp>
          <p:nvSpPr>
            <p:cNvPr id="7" name="TextBox 6"/>
            <p:cNvSpPr txBox="1"/>
            <p:nvPr/>
          </p:nvSpPr>
          <p:spPr>
            <a:xfrm>
              <a:off x="1244845" y="212055"/>
              <a:ext cx="175124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8" name="TextBox 7"/>
            <p:cNvSpPr txBox="1"/>
            <p:nvPr/>
          </p:nvSpPr>
          <p:spPr>
            <a:xfrm>
              <a:off x="1244845" y="429400"/>
              <a:ext cx="2621652" cy="522797"/>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25" name="Oval 24"/>
            <p:cNvSpPr/>
            <p:nvPr/>
          </p:nvSpPr>
          <p:spPr>
            <a:xfrm>
              <a:off x="466617" y="212055"/>
              <a:ext cx="723797" cy="7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bg1"/>
                  </a:solidFill>
                  <a:latin typeface="FontAwesome" pitchFamily="2" charset="0"/>
                </a:rPr>
                <a:t></a:t>
              </a:r>
              <a:endParaRPr lang="en-US" sz="2800" b="1" dirty="0" smtClean="0">
                <a:solidFill>
                  <a:schemeClr val="bg1"/>
                </a:solidFill>
                <a:latin typeface="FontAwesome" pitchFamily="2" charset="0"/>
              </a:endParaRPr>
            </a:p>
          </p:txBody>
        </p:sp>
      </p:grpSp>
      <p:grpSp>
        <p:nvGrpSpPr>
          <p:cNvPr id="5" name="Group 27"/>
          <p:cNvGrpSpPr/>
          <p:nvPr/>
        </p:nvGrpSpPr>
        <p:grpSpPr>
          <a:xfrm>
            <a:off x="759824" y="2445278"/>
            <a:ext cx="3399880" cy="721822"/>
            <a:chOff x="466617" y="212055"/>
            <a:chExt cx="3399880" cy="743092"/>
          </a:xfrm>
        </p:grpSpPr>
        <p:sp>
          <p:nvSpPr>
            <p:cNvPr id="29" name="TextBox 28"/>
            <p:cNvSpPr txBox="1"/>
            <p:nvPr/>
          </p:nvSpPr>
          <p:spPr>
            <a:xfrm>
              <a:off x="1244845" y="222594"/>
              <a:ext cx="2448830" cy="221793"/>
            </a:xfrm>
            <a:prstGeom prst="rect">
              <a:avLst/>
            </a:prstGeom>
            <a:noFill/>
          </p:spPr>
          <p:txBody>
            <a:bodyPr wrap="square" lIns="0" tIns="0" rIns="0" bIns="0" rtlCol="0" anchor="ctr">
              <a:spAutoFit/>
            </a:bodyPr>
            <a:lstStyle/>
            <a:p>
              <a:r>
                <a:rPr lang="en-US" sz="1400" b="1" dirty="0" smtClean="0">
                  <a:solidFill>
                    <a:schemeClr val="tx1">
                      <a:lumMod val="75000"/>
                      <a:lumOff val="25000"/>
                    </a:schemeClr>
                  </a:solidFill>
                </a:rPr>
                <a:t>BUSINESS TO GO</a:t>
              </a:r>
              <a:endParaRPr lang="en-US" sz="1400" b="1" dirty="0">
                <a:solidFill>
                  <a:schemeClr val="tx1">
                    <a:lumMod val="75000"/>
                    <a:lumOff val="25000"/>
                  </a:schemeClr>
                </a:solidFill>
              </a:endParaRPr>
            </a:p>
          </p:txBody>
        </p:sp>
        <p:sp>
          <p:nvSpPr>
            <p:cNvPr id="30" name="TextBox 29"/>
            <p:cNvSpPr txBox="1"/>
            <p:nvPr/>
          </p:nvSpPr>
          <p:spPr>
            <a:xfrm>
              <a:off x="1244844" y="432352"/>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1" name="Oval 30"/>
            <p:cNvSpPr/>
            <p:nvPr/>
          </p:nvSpPr>
          <p:spPr>
            <a:xfrm>
              <a:off x="466617" y="212055"/>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p>
          </p:txBody>
        </p:sp>
      </p:grpSp>
      <p:grpSp>
        <p:nvGrpSpPr>
          <p:cNvPr id="9" name="Group 32"/>
          <p:cNvGrpSpPr/>
          <p:nvPr/>
        </p:nvGrpSpPr>
        <p:grpSpPr>
          <a:xfrm>
            <a:off x="759824" y="3453400"/>
            <a:ext cx="3399880" cy="731346"/>
            <a:chOff x="466617" y="212055"/>
            <a:chExt cx="3399880" cy="752897"/>
          </a:xfrm>
        </p:grpSpPr>
        <p:sp>
          <p:nvSpPr>
            <p:cNvPr id="34" name="TextBox 33"/>
            <p:cNvSpPr txBox="1"/>
            <p:nvPr/>
          </p:nvSpPr>
          <p:spPr>
            <a:xfrm>
              <a:off x="1244845" y="222594"/>
              <a:ext cx="160325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CREATIVE SOLUTIONS</a:t>
              </a:r>
              <a:endParaRPr lang="en-US" sz="1400" b="1" dirty="0">
                <a:solidFill>
                  <a:schemeClr val="tx1">
                    <a:lumMod val="75000"/>
                    <a:lumOff val="25000"/>
                  </a:schemeClr>
                </a:solidFill>
              </a:endParaRPr>
            </a:p>
          </p:txBody>
        </p:sp>
        <p:sp>
          <p:nvSpPr>
            <p:cNvPr id="35" name="TextBox 34"/>
            <p:cNvSpPr txBox="1"/>
            <p:nvPr/>
          </p:nvSpPr>
          <p:spPr>
            <a:xfrm>
              <a:off x="1244844" y="442157"/>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grpSp>
      <p:sp>
        <p:nvSpPr>
          <p:cNvPr id="32" name="TextBox 31"/>
          <p:cNvSpPr txBox="1"/>
          <p:nvPr/>
        </p:nvSpPr>
        <p:spPr>
          <a:xfrm>
            <a:off x="4312540" y="1419610"/>
            <a:ext cx="4049229" cy="2923877"/>
          </a:xfrm>
          <a:prstGeom prst="rect">
            <a:avLst/>
          </a:prstGeom>
          <a:noFill/>
        </p:spPr>
        <p:txBody>
          <a:bodyPr wrap="square" lIns="0" tIns="0" rIns="0" bIns="0" rtlCol="0">
            <a:spAutoFit/>
          </a:bodyPr>
          <a:lstStyle/>
          <a:p>
            <a:pPr algn="just"/>
            <a:r>
              <a:rPr lang="en-US" sz="1000" b="1" i="1" dirty="0" smtClean="0">
                <a:solidFill>
                  <a:schemeClr val="tx2">
                    <a:lumMod val="75000"/>
                  </a:schemeClr>
                </a:solidFill>
              </a:rPr>
              <a:t>There are many variations of passages </a:t>
            </a:r>
            <a:r>
              <a:rPr lang="en-US" sz="1000" b="1" i="1" dirty="0" smtClean="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necessary.</a:t>
            </a:r>
            <a:endParaRPr lang="en-US" sz="1000" b="1" i="1" dirty="0" smtClean="0">
              <a:solidFill>
                <a:schemeClr val="tx1">
                  <a:lumMod val="50000"/>
                  <a:lumOff val="50000"/>
                </a:schemeClr>
              </a:solidFill>
            </a:endParaRPr>
          </a:p>
          <a:p>
            <a:pPr algn="just"/>
            <a:endParaRPr lang="en-US" sz="1000" b="1" i="1" dirty="0" smtClean="0">
              <a:solidFill>
                <a:srgbClr val="92D050"/>
              </a:solidFill>
            </a:endParaRPr>
          </a:p>
          <a:p>
            <a:pPr algn="just"/>
            <a:r>
              <a:rPr lang="en-US" sz="1000" b="1" i="1" dirty="0" smtClean="0">
                <a:solidFill>
                  <a:schemeClr val="bg2"/>
                </a:solidFill>
              </a:rPr>
              <a:t>There are many variations of passages </a:t>
            </a:r>
            <a:r>
              <a:rPr lang="en-US" sz="1000" b="1" i="1" dirty="0" smtClean="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necessary.</a:t>
            </a:r>
            <a:endParaRPr lang="en-US" sz="1000" b="1" i="1" dirty="0" smtClean="0">
              <a:solidFill>
                <a:schemeClr val="tx1">
                  <a:lumMod val="50000"/>
                  <a:lumOff val="50000"/>
                </a:schemeClr>
              </a:solidFill>
            </a:endParaRPr>
          </a:p>
          <a:p>
            <a:pPr algn="just"/>
            <a:endParaRPr lang="en-US" sz="1000" b="1" i="1" dirty="0" smtClean="0">
              <a:solidFill>
                <a:schemeClr val="tx1">
                  <a:lumMod val="50000"/>
                  <a:lumOff val="50000"/>
                </a:schemeClr>
              </a:solidFill>
            </a:endParaRPr>
          </a:p>
          <a:p>
            <a:pPr algn="just"/>
            <a:r>
              <a:rPr lang="en-US" sz="1000" b="1" i="1" dirty="0" smtClean="0">
                <a:solidFill>
                  <a:schemeClr val="accent1"/>
                </a:solidFill>
              </a:rPr>
              <a:t>There are many variations of passages </a:t>
            </a:r>
            <a:r>
              <a:rPr lang="en-US" sz="1000" b="1" i="1" dirty="0" smtClean="0">
                <a:solidFill>
                  <a:schemeClr val="tx1">
                    <a:lumMod val="50000"/>
                    <a:lumOff val="50000"/>
                  </a:schemeClr>
                </a:solidFill>
              </a:rPr>
              <a:t>of lorem ipsum available, but the majority have suffered alteration in some form, by injected humour, or randomized words which don't look even slightly believable. If you are going to use A passage of lorem ipsum</a:t>
            </a:r>
            <a:endParaRPr lang="en-US" sz="1000" b="1" i="1" dirty="0" smtClean="0">
              <a:solidFill>
                <a:schemeClr val="tx1">
                  <a:lumMod val="50000"/>
                  <a:lumOff val="50000"/>
                </a:schemeClr>
              </a:solidFill>
            </a:endParaRPr>
          </a:p>
          <a:p>
            <a:pPr algn="just"/>
            <a:endParaRPr lang="en-US" sz="1000" b="1" i="1" dirty="0">
              <a:solidFill>
                <a:schemeClr val="tx1">
                  <a:lumMod val="50000"/>
                  <a:lumOff val="50000"/>
                </a:schemeClr>
              </a:solidFill>
            </a:endParaRPr>
          </a:p>
        </p:txBody>
      </p:sp>
      <p:cxnSp>
        <p:nvCxnSpPr>
          <p:cNvPr id="33" name="Straight Connector 32"/>
          <p:cNvCxnSpPr/>
          <p:nvPr/>
        </p:nvCxnSpPr>
        <p:spPr>
          <a:xfrm flipV="1">
            <a:off x="4159703" y="1438589"/>
            <a:ext cx="0" cy="2746157"/>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500"/>
                                        <p:tgtEl>
                                          <p:spTgt spid="3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Reasons To Work With Us !</a:t>
            </a:r>
            <a:endParaRPr lang="en-US" dirty="0"/>
          </a:p>
        </p:txBody>
      </p:sp>
      <p:sp>
        <p:nvSpPr>
          <p:cNvPr id="8" name="Text Placeholder 7"/>
          <p:cNvSpPr>
            <a:spLocks noGrp="1"/>
          </p:cNvSpPr>
          <p:nvPr>
            <p:ph type="body" sz="half" idx="2"/>
          </p:nvPr>
        </p:nvSpPr>
        <p:spPr>
          <a:xfrm>
            <a:off x="769938" y="620994"/>
            <a:ext cx="3263857" cy="199213"/>
          </a:xfrm>
        </p:spPr>
        <p:txBody>
          <a:bodyPr/>
          <a:lstStyle/>
          <a:p>
            <a:r>
              <a:rPr lang="en-US" dirty="0" smtClean="0"/>
              <a:t>Reason To Work With Us !</a:t>
            </a:r>
            <a:endParaRPr lang="en-US" dirty="0"/>
          </a:p>
        </p:txBody>
      </p:sp>
      <p:sp>
        <p:nvSpPr>
          <p:cNvPr id="28" name="TextBox 2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9" name="Straight Connector 2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35"/>
          <p:cNvGrpSpPr/>
          <p:nvPr/>
        </p:nvGrpSpPr>
        <p:grpSpPr>
          <a:xfrm>
            <a:off x="4687214" y="1203930"/>
            <a:ext cx="3738310" cy="666350"/>
            <a:chOff x="4033795" y="1000568"/>
            <a:chExt cx="3738310" cy="666350"/>
          </a:xfrm>
        </p:grpSpPr>
        <p:grpSp>
          <p:nvGrpSpPr>
            <p:cNvPr id="4" name="Group 29"/>
            <p:cNvGrpSpPr/>
            <p:nvPr/>
          </p:nvGrpSpPr>
          <p:grpSpPr>
            <a:xfrm>
              <a:off x="4399178" y="1000568"/>
              <a:ext cx="3372927" cy="646331"/>
              <a:chOff x="798970" y="1689403"/>
              <a:chExt cx="1860430" cy="646331"/>
            </a:xfrm>
          </p:grpSpPr>
          <p:sp>
            <p:nvSpPr>
              <p:cNvPr id="63"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4"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grpSp>
        <p:sp>
          <p:nvSpPr>
            <p:cNvPr id="31" name="Rectangle 30"/>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5" name="Group 36"/>
          <p:cNvGrpSpPr/>
          <p:nvPr/>
        </p:nvGrpSpPr>
        <p:grpSpPr>
          <a:xfrm>
            <a:off x="4687214" y="2044325"/>
            <a:ext cx="3738310" cy="666350"/>
            <a:chOff x="4033795" y="1822859"/>
            <a:chExt cx="3738310" cy="666350"/>
          </a:xfrm>
        </p:grpSpPr>
        <p:grpSp>
          <p:nvGrpSpPr>
            <p:cNvPr id="6" name="Group 29"/>
            <p:cNvGrpSpPr/>
            <p:nvPr/>
          </p:nvGrpSpPr>
          <p:grpSpPr>
            <a:xfrm>
              <a:off x="4399178" y="1822859"/>
              <a:ext cx="3372927" cy="646330"/>
              <a:chOff x="798970" y="1689403"/>
              <a:chExt cx="1860430" cy="646330"/>
            </a:xfrm>
          </p:grpSpPr>
          <p:sp>
            <p:nvSpPr>
              <p:cNvPr id="33"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4"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grpSp>
        <p:sp>
          <p:nvSpPr>
            <p:cNvPr id="35" name="Rectangle 34"/>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9" name="Group 37"/>
          <p:cNvGrpSpPr/>
          <p:nvPr/>
        </p:nvGrpSpPr>
        <p:grpSpPr>
          <a:xfrm>
            <a:off x="4687214" y="2884719"/>
            <a:ext cx="3738309" cy="666350"/>
            <a:chOff x="4033795" y="1822859"/>
            <a:chExt cx="3738309" cy="666350"/>
          </a:xfrm>
        </p:grpSpPr>
        <p:grpSp>
          <p:nvGrpSpPr>
            <p:cNvPr id="10" name="Group 29"/>
            <p:cNvGrpSpPr/>
            <p:nvPr/>
          </p:nvGrpSpPr>
          <p:grpSpPr>
            <a:xfrm>
              <a:off x="4399178" y="1822859"/>
              <a:ext cx="3372926" cy="646330"/>
              <a:chOff x="798970" y="1689403"/>
              <a:chExt cx="1860430" cy="646330"/>
            </a:xfrm>
          </p:grpSpPr>
          <p:sp>
            <p:nvSpPr>
              <p:cNvPr id="41"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2"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grpSp>
        <p:sp>
          <p:nvSpPr>
            <p:cNvPr id="40" name="Rectangle 39"/>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1" name="Group 42"/>
          <p:cNvGrpSpPr/>
          <p:nvPr/>
        </p:nvGrpSpPr>
        <p:grpSpPr>
          <a:xfrm>
            <a:off x="762057" y="1131575"/>
            <a:ext cx="3752336" cy="2554040"/>
            <a:chOff x="4322543" y="1428799"/>
            <a:chExt cx="4051519" cy="2757680"/>
          </a:xfrm>
        </p:grpSpPr>
        <p:sp>
          <p:nvSpPr>
            <p:cNvPr id="44" name="Snip Single Corner Rectangle 43"/>
            <p:cNvSpPr/>
            <p:nvPr/>
          </p:nvSpPr>
          <p:spPr>
            <a:xfrm>
              <a:off x="4322543" y="1438589"/>
              <a:ext cx="4051519" cy="2746157"/>
            </a:xfrm>
            <a:prstGeom prst="snip1Rect">
              <a:avLst/>
            </a:prstGeom>
            <a:blipFill>
              <a:blip r:embed="rId1"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Triangle 44"/>
            <p:cNvSpPr/>
            <p:nvPr/>
          </p:nvSpPr>
          <p:spPr>
            <a:xfrm rot="10800000">
              <a:off x="8086026" y="1428799"/>
              <a:ext cx="288035" cy="28803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6"/>
            <p:cNvGrpSpPr/>
            <p:nvPr/>
          </p:nvGrpSpPr>
          <p:grpSpPr>
            <a:xfrm>
              <a:off x="4322543" y="4138220"/>
              <a:ext cx="4051518" cy="48259"/>
              <a:chOff x="4322543" y="4131077"/>
              <a:chExt cx="4051518" cy="48259"/>
            </a:xfrm>
          </p:grpSpPr>
          <p:sp>
            <p:nvSpPr>
              <p:cNvPr id="47" name="Rectangle 46"/>
              <p:cNvSpPr/>
              <p:nvPr/>
            </p:nvSpPr>
            <p:spPr>
              <a:xfrm>
                <a:off x="4322543" y="4131077"/>
                <a:ext cx="1363279" cy="4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85822" y="4131077"/>
                <a:ext cx="1363279" cy="4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7010782" y="4131077"/>
                <a:ext cx="1363279" cy="4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2" name="Snip Single Corner Rectangle 51"/>
          <p:cNvSpPr/>
          <p:nvPr/>
        </p:nvSpPr>
        <p:spPr>
          <a:xfrm flipH="1">
            <a:off x="1953447" y="3097127"/>
            <a:ext cx="2560946" cy="266765"/>
          </a:xfrm>
          <a:prstGeom prst="snip1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008" rtlCol="0" anchor="ctr"/>
          <a:lstStyle/>
          <a:p>
            <a:pPr algn="ct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30" name="Slide Number Placeholder 2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lide(fromBottom)">
                                      <p:cBhvr>
                                        <p:cTn id="12" dur="500"/>
                                        <p:tgtEl>
                                          <p:spTgt spid="52"/>
                                        </p:tgtEl>
                                      </p:cBhvr>
                                    </p:animEffect>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accel="50000" decel="5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upRight)">
                                      <p:cBhvr>
                                        <p:cTn id="31" dur="500"/>
                                        <p:tgtEl>
                                          <p:spTgt spid="2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Iconic List Sample With Picture</a:t>
            </a:r>
            <a:endParaRPr lang="en-US" dirty="0"/>
          </a:p>
        </p:txBody>
      </p:sp>
      <p:sp>
        <p:nvSpPr>
          <p:cNvPr id="6" name="Text Placeholder 5"/>
          <p:cNvSpPr>
            <a:spLocks noGrp="1"/>
          </p:cNvSpPr>
          <p:nvPr>
            <p:ph type="body" sz="half" idx="2"/>
          </p:nvPr>
        </p:nvSpPr>
        <p:spPr/>
        <p:txBody>
          <a:bodyPr anchor="ctr"/>
          <a:lstStyle/>
          <a:p>
            <a:r>
              <a:rPr lang="en-US" dirty="0" smtClean="0"/>
              <a:t>Iconic List Sample With Picture</a:t>
            </a:r>
            <a:endParaRPr lang="en-US" dirty="0"/>
          </a:p>
        </p:txBody>
      </p:sp>
      <p:grpSp>
        <p:nvGrpSpPr>
          <p:cNvPr id="4" name="Group 26"/>
          <p:cNvGrpSpPr/>
          <p:nvPr/>
        </p:nvGrpSpPr>
        <p:grpSpPr>
          <a:xfrm>
            <a:off x="5040323" y="1438589"/>
            <a:ext cx="3399880" cy="718954"/>
            <a:chOff x="466617" y="212055"/>
            <a:chExt cx="3399880" cy="740142"/>
          </a:xfrm>
        </p:grpSpPr>
        <p:sp>
          <p:nvSpPr>
            <p:cNvPr id="7" name="TextBox 6"/>
            <p:cNvSpPr txBox="1"/>
            <p:nvPr/>
          </p:nvSpPr>
          <p:spPr>
            <a:xfrm>
              <a:off x="1244845" y="212055"/>
              <a:ext cx="1751249" cy="221793"/>
            </a:xfrm>
            <a:prstGeom prst="rect">
              <a:avLst/>
            </a:prstGeom>
            <a:noFill/>
          </p:spPr>
          <p:txBody>
            <a:bodyPr wrap="none" lIns="0" tIns="0" rIns="0" bIns="0" rtlCol="0" anchor="ctr">
              <a:spAutoFit/>
            </a:bodyPr>
            <a:lstStyle/>
            <a:p>
              <a:r>
                <a:rPr lang="en-US" sz="1400" b="1" dirty="0" smtClean="0">
                  <a:solidFill>
                    <a:schemeClr val="tx2"/>
                  </a:solidFill>
                </a:rPr>
                <a:t>WORLDWIDE BUSINESS</a:t>
              </a:r>
              <a:endParaRPr lang="en-US" sz="1400" b="1" dirty="0">
                <a:solidFill>
                  <a:schemeClr val="tx2"/>
                </a:solidFill>
              </a:endParaRPr>
            </a:p>
          </p:txBody>
        </p:sp>
        <p:sp>
          <p:nvSpPr>
            <p:cNvPr id="8" name="TextBox 7"/>
            <p:cNvSpPr txBox="1"/>
            <p:nvPr/>
          </p:nvSpPr>
          <p:spPr>
            <a:xfrm>
              <a:off x="1244845" y="429400"/>
              <a:ext cx="2621652" cy="522797"/>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25" name="Oval 24"/>
            <p:cNvSpPr/>
            <p:nvPr/>
          </p:nvSpPr>
          <p:spPr>
            <a:xfrm>
              <a:off x="466617" y="212055"/>
              <a:ext cx="723797" cy="7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bg1"/>
                  </a:solidFill>
                  <a:latin typeface="FontAwesome" pitchFamily="2" charset="0"/>
                </a:rPr>
                <a:t></a:t>
              </a:r>
              <a:endParaRPr lang="en-US" sz="2800" b="1" dirty="0" smtClean="0">
                <a:solidFill>
                  <a:schemeClr val="bg1"/>
                </a:solidFill>
                <a:latin typeface="FontAwesome" pitchFamily="2" charset="0"/>
              </a:endParaRPr>
            </a:p>
          </p:txBody>
        </p:sp>
      </p:grpSp>
      <p:grpSp>
        <p:nvGrpSpPr>
          <p:cNvPr id="5" name="Group 27"/>
          <p:cNvGrpSpPr/>
          <p:nvPr/>
        </p:nvGrpSpPr>
        <p:grpSpPr>
          <a:xfrm>
            <a:off x="5040323" y="2445278"/>
            <a:ext cx="3399880" cy="721822"/>
            <a:chOff x="466617" y="212055"/>
            <a:chExt cx="3399880" cy="743092"/>
          </a:xfrm>
        </p:grpSpPr>
        <p:sp>
          <p:nvSpPr>
            <p:cNvPr id="29" name="TextBox 28"/>
            <p:cNvSpPr txBox="1"/>
            <p:nvPr/>
          </p:nvSpPr>
          <p:spPr>
            <a:xfrm>
              <a:off x="1244845" y="222594"/>
              <a:ext cx="2448830" cy="221793"/>
            </a:xfrm>
            <a:prstGeom prst="rect">
              <a:avLst/>
            </a:prstGeom>
            <a:noFill/>
          </p:spPr>
          <p:txBody>
            <a:bodyPr wrap="square" lIns="0" tIns="0" rIns="0" bIns="0" rtlCol="0" anchor="ctr">
              <a:spAutoFit/>
            </a:bodyPr>
            <a:lstStyle/>
            <a:p>
              <a:r>
                <a:rPr lang="en-US" sz="1400" b="1" dirty="0" smtClean="0">
                  <a:solidFill>
                    <a:schemeClr val="bg2"/>
                  </a:solidFill>
                </a:rPr>
                <a:t>BUSINESS TO GO</a:t>
              </a:r>
              <a:endParaRPr lang="en-US" sz="1400" b="1" dirty="0">
                <a:solidFill>
                  <a:schemeClr val="bg2"/>
                </a:solidFill>
              </a:endParaRPr>
            </a:p>
          </p:txBody>
        </p:sp>
        <p:sp>
          <p:nvSpPr>
            <p:cNvPr id="30" name="TextBox 29"/>
            <p:cNvSpPr txBox="1"/>
            <p:nvPr/>
          </p:nvSpPr>
          <p:spPr>
            <a:xfrm>
              <a:off x="1244844" y="432352"/>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1" name="Oval 30"/>
            <p:cNvSpPr/>
            <p:nvPr/>
          </p:nvSpPr>
          <p:spPr>
            <a:xfrm>
              <a:off x="466617" y="212055"/>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latin typeface="FontAwesome" pitchFamily="2" charset="0"/>
              </a:endParaRPr>
            </a:p>
          </p:txBody>
        </p:sp>
      </p:grpSp>
      <p:grpSp>
        <p:nvGrpSpPr>
          <p:cNvPr id="9" name="Group 32"/>
          <p:cNvGrpSpPr/>
          <p:nvPr/>
        </p:nvGrpSpPr>
        <p:grpSpPr>
          <a:xfrm>
            <a:off x="5040323" y="3453400"/>
            <a:ext cx="3399880" cy="731346"/>
            <a:chOff x="466617" y="212055"/>
            <a:chExt cx="3399880" cy="752897"/>
          </a:xfrm>
        </p:grpSpPr>
        <p:sp>
          <p:nvSpPr>
            <p:cNvPr id="34" name="TextBox 33"/>
            <p:cNvSpPr txBox="1"/>
            <p:nvPr/>
          </p:nvSpPr>
          <p:spPr>
            <a:xfrm>
              <a:off x="1244845" y="222594"/>
              <a:ext cx="1603259" cy="221793"/>
            </a:xfrm>
            <a:prstGeom prst="rect">
              <a:avLst/>
            </a:prstGeom>
            <a:noFill/>
          </p:spPr>
          <p:txBody>
            <a:bodyPr wrap="none" lIns="0" tIns="0" rIns="0" bIns="0" rtlCol="0" anchor="ctr">
              <a:spAutoFit/>
            </a:bodyPr>
            <a:lstStyle/>
            <a:p>
              <a:r>
                <a:rPr lang="en-US" sz="1400" b="1" dirty="0" smtClean="0">
                  <a:solidFill>
                    <a:schemeClr val="tx1">
                      <a:lumMod val="75000"/>
                      <a:lumOff val="25000"/>
                    </a:schemeClr>
                  </a:solidFill>
                </a:rPr>
                <a:t>CREATIVE SOLUTIONS</a:t>
              </a:r>
              <a:endParaRPr lang="en-US" sz="1400" b="1" dirty="0">
                <a:solidFill>
                  <a:schemeClr val="tx1">
                    <a:lumMod val="75000"/>
                    <a:lumOff val="25000"/>
                  </a:schemeClr>
                </a:solidFill>
              </a:endParaRPr>
            </a:p>
          </p:txBody>
        </p:sp>
        <p:sp>
          <p:nvSpPr>
            <p:cNvPr id="35" name="TextBox 34"/>
            <p:cNvSpPr txBox="1"/>
            <p:nvPr/>
          </p:nvSpPr>
          <p:spPr>
            <a:xfrm>
              <a:off x="1244844" y="442157"/>
              <a:ext cx="262165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6" name="Oval 35"/>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grpSp>
      <p:cxnSp>
        <p:nvCxnSpPr>
          <p:cNvPr id="33" name="Straight Connector 32"/>
          <p:cNvCxnSpPr/>
          <p:nvPr/>
        </p:nvCxnSpPr>
        <p:spPr>
          <a:xfrm flipV="1">
            <a:off x="4941416" y="1438589"/>
            <a:ext cx="0" cy="2746157"/>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9938" y="1428799"/>
            <a:ext cx="4051519" cy="2757680"/>
            <a:chOff x="4322543" y="1428799"/>
            <a:chExt cx="4051519" cy="2757680"/>
          </a:xfrm>
        </p:grpSpPr>
        <p:sp>
          <p:nvSpPr>
            <p:cNvPr id="43" name="Snip Single Corner Rectangle 42"/>
            <p:cNvSpPr/>
            <p:nvPr/>
          </p:nvSpPr>
          <p:spPr>
            <a:xfrm>
              <a:off x="4322543" y="1438589"/>
              <a:ext cx="4051519" cy="2746157"/>
            </a:xfrm>
            <a:prstGeom prst="snip1Rect">
              <a:avLst/>
            </a:prstGeom>
            <a:blipFill>
              <a:blip r:embed="rId1"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p:cNvSpPr/>
            <p:nvPr/>
          </p:nvSpPr>
          <p:spPr>
            <a:xfrm rot="10800000">
              <a:off x="8086026" y="1428799"/>
              <a:ext cx="288035" cy="28803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6"/>
            <p:cNvGrpSpPr/>
            <p:nvPr/>
          </p:nvGrpSpPr>
          <p:grpSpPr>
            <a:xfrm>
              <a:off x="4322543" y="4138220"/>
              <a:ext cx="4051518" cy="48259"/>
              <a:chOff x="4322543" y="4131077"/>
              <a:chExt cx="4051518" cy="48259"/>
            </a:xfrm>
          </p:grpSpPr>
          <p:sp>
            <p:nvSpPr>
              <p:cNvPr id="46" name="Rectangle 45"/>
              <p:cNvSpPr/>
              <p:nvPr/>
            </p:nvSpPr>
            <p:spPr>
              <a:xfrm>
                <a:off x="4322543" y="4131077"/>
                <a:ext cx="1363279" cy="4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685822" y="4131077"/>
                <a:ext cx="1363279" cy="4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7010782" y="4131077"/>
                <a:ext cx="1363279" cy="4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9" name="Snip Single Corner Rectangle 48"/>
          <p:cNvSpPr/>
          <p:nvPr/>
        </p:nvSpPr>
        <p:spPr>
          <a:xfrm flipH="1">
            <a:off x="2056321" y="3551069"/>
            <a:ext cx="2765136" cy="288035"/>
          </a:xfrm>
          <a:prstGeom prst="snip1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008" rtlCol="0" anchor="ctr"/>
          <a:lstStyle/>
          <a:p>
            <a:pPr algn="ct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26" name="Slide Number Placeholder 2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slide(fromBottom)">
                                      <p:cBhvr>
                                        <p:cTn id="12" dur="500"/>
                                        <p:tgtEl>
                                          <p:spTgt spid="49"/>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strips(upRight)">
                                      <p:cBhvr>
                                        <p:cTn id="16" dur="500"/>
                                        <p:tgtEl>
                                          <p:spTgt spid="33"/>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Pictures Slide</a:t>
            </a:r>
            <a:endParaRPr lang="en-US" dirty="0"/>
          </a:p>
        </p:txBody>
      </p:sp>
      <p:sp>
        <p:nvSpPr>
          <p:cNvPr id="6" name="Text Placeholder 5"/>
          <p:cNvSpPr>
            <a:spLocks noGrp="1"/>
          </p:cNvSpPr>
          <p:nvPr>
            <p:ph type="body" sz="half" idx="2"/>
          </p:nvPr>
        </p:nvSpPr>
        <p:spPr/>
        <p:txBody>
          <a:bodyPr anchor="ctr"/>
          <a:lstStyle/>
          <a:p>
            <a:r>
              <a:rPr lang="en-US" dirty="0" smtClean="0"/>
              <a:t>Two Pictures Slide</a:t>
            </a:r>
            <a:endParaRPr lang="en-US" dirty="0"/>
          </a:p>
        </p:txBody>
      </p:sp>
      <p:cxnSp>
        <p:nvCxnSpPr>
          <p:cNvPr id="33" name="Straight Connector 32"/>
          <p:cNvCxnSpPr/>
          <p:nvPr/>
        </p:nvCxnSpPr>
        <p:spPr>
          <a:xfrm flipV="1">
            <a:off x="4572000" y="1265684"/>
            <a:ext cx="0" cy="2324144"/>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Group 40"/>
          <p:cNvGrpSpPr/>
          <p:nvPr/>
        </p:nvGrpSpPr>
        <p:grpSpPr>
          <a:xfrm>
            <a:off x="760143" y="1189182"/>
            <a:ext cx="3526972" cy="2400646"/>
            <a:chOff x="4322543" y="1428799"/>
            <a:chExt cx="4051519" cy="2757680"/>
          </a:xfrm>
        </p:grpSpPr>
        <p:sp>
          <p:nvSpPr>
            <p:cNvPr id="28" name="Snip Single Corner Rectangle 27"/>
            <p:cNvSpPr/>
            <p:nvPr/>
          </p:nvSpPr>
          <p:spPr>
            <a:xfrm>
              <a:off x="4322543" y="1438589"/>
              <a:ext cx="4051519" cy="2746157"/>
            </a:xfrm>
            <a:prstGeom prst="snip1Rect">
              <a:avLst/>
            </a:prstGeom>
            <a:blipFill>
              <a:blip r:embed="rId1"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Triangle 31"/>
            <p:cNvSpPr/>
            <p:nvPr/>
          </p:nvSpPr>
          <p:spPr>
            <a:xfrm rot="10800000">
              <a:off x="8086026" y="1428799"/>
              <a:ext cx="288035" cy="28803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322543" y="4138220"/>
              <a:ext cx="4051518" cy="48259"/>
              <a:chOff x="4322543" y="4131077"/>
              <a:chExt cx="4051518" cy="48259"/>
            </a:xfrm>
          </p:grpSpPr>
          <p:sp>
            <p:nvSpPr>
              <p:cNvPr id="40" name="Rectangle 39"/>
              <p:cNvSpPr/>
              <p:nvPr/>
            </p:nvSpPr>
            <p:spPr>
              <a:xfrm>
                <a:off x="4322543" y="4131077"/>
                <a:ext cx="1363279" cy="4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685822" y="4131077"/>
                <a:ext cx="1363279" cy="4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010782" y="4131077"/>
                <a:ext cx="1363279" cy="4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7" name="Group 40"/>
          <p:cNvGrpSpPr/>
          <p:nvPr/>
        </p:nvGrpSpPr>
        <p:grpSpPr>
          <a:xfrm>
            <a:off x="4856885" y="1189182"/>
            <a:ext cx="3526972" cy="2400646"/>
            <a:chOff x="4322543" y="1428799"/>
            <a:chExt cx="4051519" cy="2757680"/>
          </a:xfrm>
        </p:grpSpPr>
        <p:sp>
          <p:nvSpPr>
            <p:cNvPr id="49" name="Snip Single Corner Rectangle 48"/>
            <p:cNvSpPr/>
            <p:nvPr/>
          </p:nvSpPr>
          <p:spPr>
            <a:xfrm>
              <a:off x="4322543" y="1438589"/>
              <a:ext cx="4051519" cy="2746157"/>
            </a:xfrm>
            <a:prstGeom prst="snip1Rect">
              <a:avLst/>
            </a:prstGeom>
            <a:blipFill>
              <a:blip r:embed="rId1" cstate="print"/>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8086026" y="1428799"/>
              <a:ext cx="288035" cy="28803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322543" y="4138220"/>
              <a:ext cx="4051518" cy="48259"/>
              <a:chOff x="4322543" y="4131077"/>
              <a:chExt cx="4051518" cy="48259"/>
            </a:xfrm>
          </p:grpSpPr>
          <p:sp>
            <p:nvSpPr>
              <p:cNvPr id="52" name="Rectangle 51"/>
              <p:cNvSpPr/>
              <p:nvPr/>
            </p:nvSpPr>
            <p:spPr>
              <a:xfrm>
                <a:off x="4322543" y="4131077"/>
                <a:ext cx="1363279" cy="4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85822" y="4131077"/>
                <a:ext cx="1363279" cy="4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7010782" y="4131077"/>
                <a:ext cx="1363279" cy="4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7" name="Group 27"/>
          <p:cNvGrpSpPr/>
          <p:nvPr/>
        </p:nvGrpSpPr>
        <p:grpSpPr>
          <a:xfrm>
            <a:off x="766353" y="3717421"/>
            <a:ext cx="3520762" cy="865475"/>
            <a:chOff x="425521" y="222594"/>
            <a:chExt cx="3520762" cy="890977"/>
          </a:xfrm>
        </p:grpSpPr>
        <p:sp>
          <p:nvSpPr>
            <p:cNvPr id="58" name="TextBox 57"/>
            <p:cNvSpPr txBox="1"/>
            <p:nvPr/>
          </p:nvSpPr>
          <p:spPr>
            <a:xfrm>
              <a:off x="1244845" y="222594"/>
              <a:ext cx="2448830" cy="221793"/>
            </a:xfrm>
            <a:prstGeom prst="rect">
              <a:avLst/>
            </a:prstGeom>
            <a:noFill/>
          </p:spPr>
          <p:txBody>
            <a:bodyPr wrap="square" lIns="0" tIns="0" rIns="0" bIns="0" rtlCol="0" anchor="ctr">
              <a:spAutoFit/>
            </a:bodyPr>
            <a:lstStyle/>
            <a:p>
              <a:r>
                <a:rPr lang="en-US" sz="1400" b="1" dirty="0" smtClean="0">
                  <a:solidFill>
                    <a:schemeClr val="tx2"/>
                  </a:solidFill>
                </a:rPr>
                <a:t>BUSINESS TO GO</a:t>
              </a:r>
              <a:endParaRPr lang="en-US" sz="1400" b="1" dirty="0">
                <a:solidFill>
                  <a:schemeClr val="tx2"/>
                </a:solidFill>
              </a:endParaRPr>
            </a:p>
          </p:txBody>
        </p:sp>
        <p:sp>
          <p:nvSpPr>
            <p:cNvPr id="59" name="TextBox 58"/>
            <p:cNvSpPr txBox="1"/>
            <p:nvPr/>
          </p:nvSpPr>
          <p:spPr>
            <a:xfrm>
              <a:off x="1244844" y="432352"/>
              <a:ext cx="2701439" cy="681219"/>
            </a:xfrm>
            <a:prstGeom prst="rect">
              <a:avLst/>
            </a:prstGeom>
            <a:noFill/>
          </p:spPr>
          <p:txBody>
            <a:bodyPr wrap="square" lIns="0" tIns="0" rtlCol="0" anchor="t">
              <a:spAutoFit/>
            </a:bodyPr>
            <a:lstStyle/>
            <a:p>
              <a:pPr lvl="0" algn="just" defTabSz="914400">
                <a:defRPr/>
              </a:pPr>
              <a:r>
                <a:rPr lang="en-US" sz="1000" b="1" dirty="0" smtClean="0">
                  <a:solidFill>
                    <a:schemeClr val="tx1">
                      <a:lumMod val="50000"/>
                      <a:lumOff val="50000"/>
                    </a:schemeClr>
                  </a:solidFill>
                </a:rPr>
                <a:t>There are many variations of passages of lorem ipsum available, but the majority have suffered by injected humour, or randomized words which don't look even slightly believable. </a:t>
              </a:r>
              <a:endParaRPr lang="en-US" sz="1000" dirty="0">
                <a:solidFill>
                  <a:schemeClr val="tx1">
                    <a:lumMod val="50000"/>
                    <a:lumOff val="50000"/>
                  </a:schemeClr>
                </a:solidFill>
              </a:endParaRPr>
            </a:p>
          </p:txBody>
        </p:sp>
        <p:sp>
          <p:nvSpPr>
            <p:cNvPr id="60" name="Oval 59"/>
            <p:cNvSpPr/>
            <p:nvPr/>
          </p:nvSpPr>
          <p:spPr>
            <a:xfrm>
              <a:off x="425521" y="328399"/>
              <a:ext cx="723797" cy="7237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latin typeface="FontAwesome" pitchFamily="2" charset="0"/>
              </a:endParaRPr>
            </a:p>
          </p:txBody>
        </p:sp>
      </p:grpSp>
      <p:grpSp>
        <p:nvGrpSpPr>
          <p:cNvPr id="61" name="Group 32"/>
          <p:cNvGrpSpPr/>
          <p:nvPr/>
        </p:nvGrpSpPr>
        <p:grpSpPr>
          <a:xfrm>
            <a:off x="4865205" y="3712659"/>
            <a:ext cx="3451250" cy="874998"/>
            <a:chOff x="415247" y="222594"/>
            <a:chExt cx="3451250" cy="900782"/>
          </a:xfrm>
        </p:grpSpPr>
        <p:sp>
          <p:nvSpPr>
            <p:cNvPr id="62" name="TextBox 61"/>
            <p:cNvSpPr txBox="1"/>
            <p:nvPr/>
          </p:nvSpPr>
          <p:spPr>
            <a:xfrm>
              <a:off x="1244845" y="222594"/>
              <a:ext cx="1603259" cy="221793"/>
            </a:xfrm>
            <a:prstGeom prst="rect">
              <a:avLst/>
            </a:prstGeom>
            <a:noFill/>
          </p:spPr>
          <p:txBody>
            <a:bodyPr wrap="none" lIns="0" tIns="0" rIns="0" bIns="0" rtlCol="0" anchor="ctr">
              <a:spAutoFit/>
            </a:bodyPr>
            <a:lstStyle/>
            <a:p>
              <a:r>
                <a:rPr lang="en-US" sz="1400" b="1" dirty="0" smtClean="0">
                  <a:solidFill>
                    <a:schemeClr val="bg2"/>
                  </a:solidFill>
                </a:rPr>
                <a:t>CREATIVE SOLUTIONS</a:t>
              </a:r>
              <a:endParaRPr lang="en-US" sz="1400" b="1" dirty="0">
                <a:solidFill>
                  <a:schemeClr val="bg2"/>
                </a:solidFill>
              </a:endParaRPr>
            </a:p>
          </p:txBody>
        </p:sp>
        <p:sp>
          <p:nvSpPr>
            <p:cNvPr id="63" name="TextBox 62"/>
            <p:cNvSpPr txBox="1"/>
            <p:nvPr/>
          </p:nvSpPr>
          <p:spPr>
            <a:xfrm>
              <a:off x="1244844" y="442157"/>
              <a:ext cx="2621653" cy="681219"/>
            </a:xfrm>
            <a:prstGeom prst="rect">
              <a:avLst/>
            </a:prstGeom>
            <a:noFill/>
          </p:spPr>
          <p:txBody>
            <a:bodyPr wrap="square" lIns="0" tIns="0" rtlCol="0" anchor="t">
              <a:spAutoFit/>
            </a:bodyPr>
            <a:lstStyle/>
            <a:p>
              <a:pPr lvl="0" algn="just" defTabSz="914400">
                <a:defRPr/>
              </a:pPr>
              <a:r>
                <a:rPr lang="en-US" sz="1000" b="1" dirty="0" smtClean="0">
                  <a:solidFill>
                    <a:schemeClr val="tx1">
                      <a:lumMod val="50000"/>
                      <a:lumOff val="50000"/>
                    </a:schemeClr>
                  </a:solidFill>
                </a:rPr>
                <a:t>There are many variations of passages of lorem ipsum available, but the majority have suffered by injected humour, or randomized words which don't look even slightly believable. </a:t>
              </a:r>
              <a:endParaRPr lang="en-US" sz="1000" dirty="0">
                <a:solidFill>
                  <a:schemeClr val="tx1">
                    <a:lumMod val="50000"/>
                    <a:lumOff val="50000"/>
                  </a:schemeClr>
                </a:solidFill>
              </a:endParaRPr>
            </a:p>
          </p:txBody>
        </p:sp>
        <p:sp>
          <p:nvSpPr>
            <p:cNvPr id="64" name="Oval 63"/>
            <p:cNvSpPr/>
            <p:nvPr/>
          </p:nvSpPr>
          <p:spPr>
            <a:xfrm>
              <a:off x="415247" y="317823"/>
              <a:ext cx="723797" cy="7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grpSp>
      <p:sp>
        <p:nvSpPr>
          <p:cNvPr id="65" name="Snip Single Corner Rectangle 64"/>
          <p:cNvSpPr/>
          <p:nvPr/>
        </p:nvSpPr>
        <p:spPr>
          <a:xfrm flipH="1">
            <a:off x="1879979" y="3036684"/>
            <a:ext cx="2407136" cy="250743"/>
          </a:xfrm>
          <a:prstGeom prst="snip1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008" rtlCol="0" anchor="ctr"/>
          <a:lstStyle/>
          <a:p>
            <a:pPr algn="ctr"/>
            <a:r>
              <a:rPr lang="en-US" sz="1400" b="1" dirty="0" smtClean="0">
                <a:solidFill>
                  <a:schemeClr val="tx1">
                    <a:lumMod val="75000"/>
                    <a:lumOff val="25000"/>
                  </a:schemeClr>
                </a:solidFill>
              </a:rPr>
              <a:t>CREATIVE SOLUTIONS</a:t>
            </a:r>
            <a:endParaRPr lang="en-US" sz="1400" b="1" dirty="0">
              <a:solidFill>
                <a:schemeClr val="tx1">
                  <a:lumMod val="75000"/>
                  <a:lumOff val="25000"/>
                </a:schemeClr>
              </a:solidFill>
            </a:endParaRPr>
          </a:p>
        </p:txBody>
      </p:sp>
      <p:sp>
        <p:nvSpPr>
          <p:cNvPr id="66" name="Snip Single Corner Rectangle 65"/>
          <p:cNvSpPr/>
          <p:nvPr/>
        </p:nvSpPr>
        <p:spPr>
          <a:xfrm flipH="1">
            <a:off x="5976721" y="3036684"/>
            <a:ext cx="2407136" cy="250743"/>
          </a:xfrm>
          <a:prstGeom prst="snip1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008" rtlCol="0" anchor="ctr"/>
          <a:lstStyle/>
          <a:p>
            <a:pPr algn="ct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slide(fromBottom)">
                                      <p:cBhvr>
                                        <p:cTn id="12" dur="500"/>
                                        <p:tgtEl>
                                          <p:spTgt spid="65"/>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slide(fromBottom)">
                                      <p:cBhvr>
                                        <p:cTn id="16" dur="500"/>
                                        <p:tgtEl>
                                          <p:spTgt spid="57"/>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trips(upRight)">
                                      <p:cBhvr>
                                        <p:cTn id="20" dur="500"/>
                                        <p:tgtEl>
                                          <p:spTgt spid="33"/>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slide(fromBottom)">
                                      <p:cBhvr>
                                        <p:cTn id="29" dur="500"/>
                                        <p:tgtEl>
                                          <p:spTgt spid="66"/>
                                        </p:tgtEl>
                                      </p:cBhvr>
                                    </p:animEffect>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lide(fromBottom)">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Plan Table List</a:t>
            </a:r>
            <a:endParaRPr lang="en-US" dirty="0"/>
          </a:p>
        </p:txBody>
      </p:sp>
      <p:sp>
        <p:nvSpPr>
          <p:cNvPr id="4" name="Text Placeholder 3"/>
          <p:cNvSpPr>
            <a:spLocks noGrp="1"/>
          </p:cNvSpPr>
          <p:nvPr>
            <p:ph type="body" sz="half" idx="2"/>
          </p:nvPr>
        </p:nvSpPr>
        <p:spPr/>
        <p:txBody>
          <a:bodyPr/>
          <a:lstStyle/>
          <a:p>
            <a:r>
              <a:rPr lang="en-US" dirty="0" smtClean="0"/>
              <a:t>Pricing Table List</a:t>
            </a:r>
            <a:endParaRPr lang="en-US" dirty="0"/>
          </a:p>
        </p:txBody>
      </p:sp>
      <p:grpSp>
        <p:nvGrpSpPr>
          <p:cNvPr id="32" name="Group 31"/>
          <p:cNvGrpSpPr/>
          <p:nvPr/>
        </p:nvGrpSpPr>
        <p:grpSpPr>
          <a:xfrm>
            <a:off x="761460" y="1317096"/>
            <a:ext cx="1756784" cy="3053171"/>
            <a:chOff x="741364" y="1073968"/>
            <a:chExt cx="1756784" cy="3053171"/>
          </a:xfrm>
        </p:grpSpPr>
        <p:sp>
          <p:nvSpPr>
            <p:cNvPr id="111" name="Rounded Rectangle 110"/>
            <p:cNvSpPr/>
            <p:nvPr/>
          </p:nvSpPr>
          <p:spPr>
            <a:xfrm>
              <a:off x="741364" y="1073968"/>
              <a:ext cx="1756784" cy="2592315"/>
            </a:xfrm>
            <a:prstGeom prst="roundRect">
              <a:avLst>
                <a:gd name="adj" fmla="val 477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ounded Rectangle 115"/>
            <p:cNvSpPr/>
            <p:nvPr/>
          </p:nvSpPr>
          <p:spPr>
            <a:xfrm>
              <a:off x="822047"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75000"/>
                    </a:schemeClr>
                  </a:solidFill>
                </a:rPr>
                <a:t>STARTER</a:t>
              </a:r>
              <a:endParaRPr lang="en-US" sz="1600" dirty="0">
                <a:solidFill>
                  <a:schemeClr val="tx2">
                    <a:lumMod val="75000"/>
                  </a:schemeClr>
                </a:solidFill>
              </a:endParaRPr>
            </a:p>
          </p:txBody>
        </p:sp>
        <p:sp>
          <p:nvSpPr>
            <p:cNvPr id="10" name="TextBox 9"/>
            <p:cNvSpPr txBox="1"/>
            <p:nvPr/>
          </p:nvSpPr>
          <p:spPr>
            <a:xfrm>
              <a:off x="824877" y="1680068"/>
              <a:ext cx="1589758" cy="1892826"/>
            </a:xfrm>
            <a:prstGeom prst="rect">
              <a:avLst/>
            </a:prstGeom>
            <a:noFill/>
          </p:spPr>
          <p:txBody>
            <a:bodyPr wrap="square" rtlCol="0">
              <a:spAutoFit/>
            </a:bodyPr>
            <a:lstStyle/>
            <a:p>
              <a:pPr algn="ctr">
                <a:lnSpc>
                  <a:spcPct val="150000"/>
                </a:lnSpc>
              </a:pPr>
              <a:r>
                <a:rPr lang="en-US" sz="1300" b="1"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5 GB Space</a:t>
              </a:r>
              <a:endParaRPr lang="en-US" sz="1300" b="1" dirty="0" smtClean="0">
                <a:solidFill>
                  <a:schemeClr val="bg1"/>
                </a:solidFill>
              </a:endParaRPr>
            </a:p>
            <a:p>
              <a:pPr algn="ctr">
                <a:lnSpc>
                  <a:spcPct val="150000"/>
                </a:lnSpc>
              </a:pPr>
              <a:r>
                <a:rPr lang="en-US" sz="1300" b="1" dirty="0" smtClean="0">
                  <a:solidFill>
                    <a:schemeClr val="bg1"/>
                  </a:solidFill>
                </a:rPr>
                <a:t>Unlimited User</a:t>
              </a:r>
              <a:endParaRPr lang="en-US" sz="1300" b="1" dirty="0" smtClean="0">
                <a:solidFill>
                  <a:schemeClr val="bg1"/>
                </a:solidFill>
              </a:endParaRPr>
            </a:p>
            <a:p>
              <a:pPr algn="ctr">
                <a:lnSpc>
                  <a:spcPct val="150000"/>
                </a:lnSpc>
              </a:pPr>
              <a:r>
                <a:rPr lang="en-US" sz="1300" dirty="0" smtClean="0">
                  <a:solidFill>
                    <a:schemeClr val="bg1"/>
                  </a:solidFill>
                </a:rPr>
                <a:t>Unlimited Accounts</a:t>
              </a:r>
              <a:endParaRPr lang="en-US" sz="1300" dirty="0" smtClean="0">
                <a:solidFill>
                  <a:schemeClr val="bg1"/>
                </a:solidFill>
              </a:endParaRPr>
            </a:p>
            <a:p>
              <a:pPr algn="ctr">
                <a:lnSpc>
                  <a:spcPct val="150000"/>
                </a:lnSpc>
              </a:pPr>
              <a:r>
                <a:rPr lang="en-US" sz="1300"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Free Domain Name</a:t>
              </a:r>
              <a:endParaRPr lang="en-US" sz="1300" b="1" dirty="0" smtClean="0">
                <a:solidFill>
                  <a:schemeClr val="bg1"/>
                </a:solidFill>
              </a:endParaRPr>
            </a:p>
          </p:txBody>
        </p:sp>
        <p:sp>
          <p:nvSpPr>
            <p:cNvPr id="19" name="Rounded Rectangle 18"/>
            <p:cNvSpPr/>
            <p:nvPr/>
          </p:nvSpPr>
          <p:spPr>
            <a:xfrm>
              <a:off x="741364" y="3747362"/>
              <a:ext cx="1756783" cy="3797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grpSp>
      <p:grpSp>
        <p:nvGrpSpPr>
          <p:cNvPr id="33" name="Group 32"/>
          <p:cNvGrpSpPr/>
          <p:nvPr/>
        </p:nvGrpSpPr>
        <p:grpSpPr>
          <a:xfrm>
            <a:off x="2722924" y="1317096"/>
            <a:ext cx="1756784" cy="3053171"/>
            <a:chOff x="2645063" y="1073968"/>
            <a:chExt cx="1756784" cy="3053171"/>
          </a:xfrm>
        </p:grpSpPr>
        <p:sp>
          <p:nvSpPr>
            <p:cNvPr id="20" name="Rounded Rectangle 19"/>
            <p:cNvSpPr/>
            <p:nvPr/>
          </p:nvSpPr>
          <p:spPr>
            <a:xfrm>
              <a:off x="2645063" y="1073968"/>
              <a:ext cx="1756784" cy="2592315"/>
            </a:xfrm>
            <a:prstGeom prst="roundRect">
              <a:avLst>
                <a:gd name="adj" fmla="val 477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725746"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PROFESSIONAL</a:t>
              </a:r>
              <a:endParaRPr lang="en-US" sz="1600" b="1" dirty="0" smtClean="0">
                <a:solidFill>
                  <a:schemeClr val="bg2"/>
                </a:solidFill>
              </a:endParaRPr>
            </a:p>
          </p:txBody>
        </p:sp>
        <p:sp>
          <p:nvSpPr>
            <p:cNvPr id="22" name="TextBox 21"/>
            <p:cNvSpPr txBox="1"/>
            <p:nvPr/>
          </p:nvSpPr>
          <p:spPr>
            <a:xfrm>
              <a:off x="2728576" y="1680068"/>
              <a:ext cx="1589758" cy="1892826"/>
            </a:xfrm>
            <a:prstGeom prst="rect">
              <a:avLst/>
            </a:prstGeom>
            <a:noFill/>
          </p:spPr>
          <p:txBody>
            <a:bodyPr wrap="square" rtlCol="0">
              <a:spAutoFit/>
            </a:bodyPr>
            <a:lstStyle/>
            <a:p>
              <a:pPr algn="ctr">
                <a:lnSpc>
                  <a:spcPct val="150000"/>
                </a:lnSpc>
              </a:pPr>
              <a:r>
                <a:rPr lang="en-US" sz="1300" b="1"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5 GB Space</a:t>
              </a:r>
              <a:endParaRPr lang="en-US" sz="1300" b="1" dirty="0" smtClean="0">
                <a:solidFill>
                  <a:schemeClr val="bg1"/>
                </a:solidFill>
              </a:endParaRPr>
            </a:p>
            <a:p>
              <a:pPr algn="ctr">
                <a:lnSpc>
                  <a:spcPct val="150000"/>
                </a:lnSpc>
              </a:pPr>
              <a:r>
                <a:rPr lang="en-US" sz="1300" b="1" dirty="0" smtClean="0">
                  <a:solidFill>
                    <a:schemeClr val="bg1"/>
                  </a:solidFill>
                </a:rPr>
                <a:t>Unlimited User</a:t>
              </a:r>
              <a:endParaRPr lang="en-US" sz="1300" b="1" dirty="0" smtClean="0">
                <a:solidFill>
                  <a:schemeClr val="bg1"/>
                </a:solidFill>
              </a:endParaRPr>
            </a:p>
            <a:p>
              <a:pPr algn="ctr">
                <a:lnSpc>
                  <a:spcPct val="150000"/>
                </a:lnSpc>
              </a:pPr>
              <a:r>
                <a:rPr lang="en-US" sz="1300" dirty="0" smtClean="0">
                  <a:solidFill>
                    <a:schemeClr val="bg1"/>
                  </a:solidFill>
                </a:rPr>
                <a:t>Unlimited Accounts</a:t>
              </a:r>
              <a:endParaRPr lang="en-US" sz="1300" dirty="0" smtClean="0">
                <a:solidFill>
                  <a:schemeClr val="bg1"/>
                </a:solidFill>
              </a:endParaRPr>
            </a:p>
            <a:p>
              <a:pPr algn="ctr">
                <a:lnSpc>
                  <a:spcPct val="150000"/>
                </a:lnSpc>
              </a:pPr>
              <a:r>
                <a:rPr lang="en-US" sz="1300"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Free Domain Name</a:t>
              </a:r>
              <a:endParaRPr lang="en-US" sz="1300" b="1" dirty="0" smtClean="0">
                <a:solidFill>
                  <a:schemeClr val="bg1"/>
                </a:solidFill>
              </a:endParaRPr>
            </a:p>
          </p:txBody>
        </p:sp>
        <p:sp>
          <p:nvSpPr>
            <p:cNvPr id="23" name="Rounded Rectangle 22"/>
            <p:cNvSpPr/>
            <p:nvPr/>
          </p:nvSpPr>
          <p:spPr>
            <a:xfrm>
              <a:off x="2645063" y="3747362"/>
              <a:ext cx="1756783" cy="37977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grpSp>
      <p:grpSp>
        <p:nvGrpSpPr>
          <p:cNvPr id="34" name="Group 33"/>
          <p:cNvGrpSpPr/>
          <p:nvPr/>
        </p:nvGrpSpPr>
        <p:grpSpPr>
          <a:xfrm>
            <a:off x="4684388" y="1317096"/>
            <a:ext cx="1756784" cy="3053171"/>
            <a:chOff x="4561522" y="1073968"/>
            <a:chExt cx="1756784" cy="3053171"/>
          </a:xfrm>
        </p:grpSpPr>
        <p:sp>
          <p:nvSpPr>
            <p:cNvPr id="24" name="Rounded Rectangle 23"/>
            <p:cNvSpPr/>
            <p:nvPr/>
          </p:nvSpPr>
          <p:spPr>
            <a:xfrm>
              <a:off x="4561522" y="1073968"/>
              <a:ext cx="1756784" cy="2592315"/>
            </a:xfrm>
            <a:prstGeom prst="roundRect">
              <a:avLst>
                <a:gd name="adj" fmla="val 4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464220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rPr>
                <a:t>BUSINESS</a:t>
              </a:r>
              <a:endParaRPr lang="en-US" sz="1600" b="1" dirty="0" smtClean="0">
                <a:solidFill>
                  <a:schemeClr val="accent1"/>
                </a:solidFill>
              </a:endParaRPr>
            </a:p>
          </p:txBody>
        </p:sp>
        <p:sp>
          <p:nvSpPr>
            <p:cNvPr id="26" name="TextBox 25"/>
            <p:cNvSpPr txBox="1"/>
            <p:nvPr/>
          </p:nvSpPr>
          <p:spPr>
            <a:xfrm>
              <a:off x="4645035" y="1680068"/>
              <a:ext cx="1589758" cy="1892826"/>
            </a:xfrm>
            <a:prstGeom prst="rect">
              <a:avLst/>
            </a:prstGeom>
            <a:noFill/>
          </p:spPr>
          <p:txBody>
            <a:bodyPr wrap="square" rtlCol="0">
              <a:spAutoFit/>
            </a:bodyPr>
            <a:lstStyle/>
            <a:p>
              <a:pPr algn="ctr">
                <a:lnSpc>
                  <a:spcPct val="150000"/>
                </a:lnSpc>
              </a:pPr>
              <a:r>
                <a:rPr lang="en-US" sz="1300" b="1"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5 GB Space</a:t>
              </a:r>
              <a:endParaRPr lang="en-US" sz="1300" b="1" dirty="0" smtClean="0">
                <a:solidFill>
                  <a:schemeClr val="bg1"/>
                </a:solidFill>
              </a:endParaRPr>
            </a:p>
            <a:p>
              <a:pPr algn="ctr">
                <a:lnSpc>
                  <a:spcPct val="150000"/>
                </a:lnSpc>
              </a:pPr>
              <a:r>
                <a:rPr lang="en-US" sz="1300" b="1" dirty="0" smtClean="0">
                  <a:solidFill>
                    <a:schemeClr val="bg1"/>
                  </a:solidFill>
                </a:rPr>
                <a:t>Unlimited User</a:t>
              </a:r>
              <a:endParaRPr lang="en-US" sz="1300" b="1" dirty="0" smtClean="0">
                <a:solidFill>
                  <a:schemeClr val="bg1"/>
                </a:solidFill>
              </a:endParaRPr>
            </a:p>
            <a:p>
              <a:pPr algn="ctr">
                <a:lnSpc>
                  <a:spcPct val="150000"/>
                </a:lnSpc>
              </a:pPr>
              <a:r>
                <a:rPr lang="en-US" sz="1300" dirty="0" smtClean="0">
                  <a:solidFill>
                    <a:schemeClr val="bg1"/>
                  </a:solidFill>
                </a:rPr>
                <a:t>Unlimited Accounts</a:t>
              </a:r>
              <a:endParaRPr lang="en-US" sz="1300" dirty="0" smtClean="0">
                <a:solidFill>
                  <a:schemeClr val="bg1"/>
                </a:solidFill>
              </a:endParaRPr>
            </a:p>
            <a:p>
              <a:pPr algn="ctr">
                <a:lnSpc>
                  <a:spcPct val="150000"/>
                </a:lnSpc>
              </a:pPr>
              <a:r>
                <a:rPr lang="en-US" sz="1300"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Free Domain Name</a:t>
              </a:r>
              <a:endParaRPr lang="en-US" sz="1300" b="1" dirty="0" smtClean="0">
                <a:solidFill>
                  <a:schemeClr val="bg1"/>
                </a:solidFill>
              </a:endParaRPr>
            </a:p>
          </p:txBody>
        </p:sp>
        <p:sp>
          <p:nvSpPr>
            <p:cNvPr id="27" name="Rounded Rectangle 26"/>
            <p:cNvSpPr/>
            <p:nvPr/>
          </p:nvSpPr>
          <p:spPr>
            <a:xfrm>
              <a:off x="4561522" y="3747362"/>
              <a:ext cx="1756783" cy="37977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grpSp>
      <p:grpSp>
        <p:nvGrpSpPr>
          <p:cNvPr id="35" name="Group 34"/>
          <p:cNvGrpSpPr/>
          <p:nvPr/>
        </p:nvGrpSpPr>
        <p:grpSpPr>
          <a:xfrm>
            <a:off x="6645852" y="1317096"/>
            <a:ext cx="1756784" cy="3053171"/>
            <a:chOff x="6645852" y="1073968"/>
            <a:chExt cx="1756784" cy="3053171"/>
          </a:xfrm>
        </p:grpSpPr>
        <p:sp>
          <p:nvSpPr>
            <p:cNvPr id="28" name="Rounded Rectangle 27"/>
            <p:cNvSpPr/>
            <p:nvPr/>
          </p:nvSpPr>
          <p:spPr>
            <a:xfrm>
              <a:off x="6645852" y="1073968"/>
              <a:ext cx="1756784" cy="2592315"/>
            </a:xfrm>
            <a:prstGeom prst="roundRect">
              <a:avLst>
                <a:gd name="adj" fmla="val 4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672653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rPr>
                <a:t>BUSINESS</a:t>
              </a:r>
              <a:endParaRPr lang="en-US" sz="1600" b="1" dirty="0" smtClean="0">
                <a:solidFill>
                  <a:schemeClr val="accent2"/>
                </a:solidFill>
              </a:endParaRPr>
            </a:p>
          </p:txBody>
        </p:sp>
        <p:sp>
          <p:nvSpPr>
            <p:cNvPr id="30" name="TextBox 29"/>
            <p:cNvSpPr txBox="1"/>
            <p:nvPr/>
          </p:nvSpPr>
          <p:spPr>
            <a:xfrm>
              <a:off x="6729365" y="1680068"/>
              <a:ext cx="1589758" cy="1892826"/>
            </a:xfrm>
            <a:prstGeom prst="rect">
              <a:avLst/>
            </a:prstGeom>
            <a:noFill/>
          </p:spPr>
          <p:txBody>
            <a:bodyPr wrap="square" rtlCol="0">
              <a:spAutoFit/>
            </a:bodyPr>
            <a:lstStyle/>
            <a:p>
              <a:pPr algn="ctr">
                <a:lnSpc>
                  <a:spcPct val="150000"/>
                </a:lnSpc>
              </a:pPr>
              <a:r>
                <a:rPr lang="en-US" sz="1300" b="1"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5 GB Space</a:t>
              </a:r>
              <a:endParaRPr lang="en-US" sz="1300" b="1" dirty="0" smtClean="0">
                <a:solidFill>
                  <a:schemeClr val="bg1"/>
                </a:solidFill>
              </a:endParaRPr>
            </a:p>
            <a:p>
              <a:pPr algn="ctr">
                <a:lnSpc>
                  <a:spcPct val="150000"/>
                </a:lnSpc>
              </a:pPr>
              <a:r>
                <a:rPr lang="en-US" sz="1300" b="1" dirty="0" smtClean="0">
                  <a:solidFill>
                    <a:schemeClr val="bg1"/>
                  </a:solidFill>
                </a:rPr>
                <a:t>Unlimited User</a:t>
              </a:r>
              <a:endParaRPr lang="en-US" sz="1300" b="1" dirty="0" smtClean="0">
                <a:solidFill>
                  <a:schemeClr val="bg1"/>
                </a:solidFill>
              </a:endParaRPr>
            </a:p>
            <a:p>
              <a:pPr algn="ctr">
                <a:lnSpc>
                  <a:spcPct val="150000"/>
                </a:lnSpc>
              </a:pPr>
              <a:r>
                <a:rPr lang="en-US" sz="1300" dirty="0" smtClean="0">
                  <a:solidFill>
                    <a:schemeClr val="bg1"/>
                  </a:solidFill>
                </a:rPr>
                <a:t>Unlimited Accounts</a:t>
              </a:r>
              <a:endParaRPr lang="en-US" sz="1300" dirty="0" smtClean="0">
                <a:solidFill>
                  <a:schemeClr val="bg1"/>
                </a:solidFill>
              </a:endParaRPr>
            </a:p>
            <a:p>
              <a:pPr algn="ctr">
                <a:lnSpc>
                  <a:spcPct val="150000"/>
                </a:lnSpc>
              </a:pPr>
              <a:r>
                <a:rPr lang="en-US" sz="1300" dirty="0" smtClean="0">
                  <a:solidFill>
                    <a:schemeClr val="bg1"/>
                  </a:solidFill>
                </a:rPr>
                <a:t>2000 MB Bandwidth</a:t>
              </a:r>
              <a:endParaRPr lang="en-US" sz="1300" dirty="0" smtClean="0">
                <a:solidFill>
                  <a:schemeClr val="bg1"/>
                </a:solidFill>
              </a:endParaRPr>
            </a:p>
            <a:p>
              <a:pPr algn="ctr">
                <a:lnSpc>
                  <a:spcPct val="150000"/>
                </a:lnSpc>
              </a:pPr>
              <a:r>
                <a:rPr lang="en-US" sz="1300" b="1" dirty="0" smtClean="0">
                  <a:solidFill>
                    <a:schemeClr val="bg1"/>
                  </a:solidFill>
                </a:rPr>
                <a:t>Free Domain Name</a:t>
              </a:r>
              <a:endParaRPr lang="en-US" sz="1300" b="1" dirty="0" smtClean="0">
                <a:solidFill>
                  <a:schemeClr val="bg1"/>
                </a:solidFill>
              </a:endParaRPr>
            </a:p>
          </p:txBody>
        </p:sp>
        <p:sp>
          <p:nvSpPr>
            <p:cNvPr id="31" name="Rounded Rectangle 30"/>
            <p:cNvSpPr/>
            <p:nvPr/>
          </p:nvSpPr>
          <p:spPr>
            <a:xfrm>
              <a:off x="6645852" y="3747362"/>
              <a:ext cx="1756783" cy="3797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grpSp>
      <p:sp>
        <p:nvSpPr>
          <p:cNvPr id="36" name="Slide Number Placeholder 3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Plan Table List</a:t>
            </a:r>
            <a:endParaRPr lang="en-US" dirty="0"/>
          </a:p>
        </p:txBody>
      </p:sp>
      <p:sp>
        <p:nvSpPr>
          <p:cNvPr id="4" name="Text Placeholder 3"/>
          <p:cNvSpPr>
            <a:spLocks noGrp="1"/>
          </p:cNvSpPr>
          <p:nvPr>
            <p:ph type="body" sz="half" idx="2"/>
          </p:nvPr>
        </p:nvSpPr>
        <p:spPr/>
        <p:txBody>
          <a:bodyPr/>
          <a:lstStyle/>
          <a:p>
            <a:r>
              <a:rPr lang="en-US" dirty="0" smtClean="0"/>
              <a:t>Pricing Table List</a:t>
            </a:r>
            <a:endParaRPr lang="en-US" dirty="0"/>
          </a:p>
        </p:txBody>
      </p:sp>
      <p:grpSp>
        <p:nvGrpSpPr>
          <p:cNvPr id="37" name="Group 36"/>
          <p:cNvGrpSpPr/>
          <p:nvPr/>
        </p:nvGrpSpPr>
        <p:grpSpPr>
          <a:xfrm>
            <a:off x="761458" y="1073968"/>
            <a:ext cx="1828800" cy="3413441"/>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80979" y="2468807"/>
              <a:ext cx="1589758" cy="1549142"/>
            </a:xfrm>
            <a:prstGeom prst="rect">
              <a:avLst/>
            </a:prstGeom>
            <a:noFill/>
          </p:spPr>
          <p:txBody>
            <a:bodyPr wrap="square" rtlCol="0">
              <a:spAutoFit/>
            </a:bodyPr>
            <a:lstStyle/>
            <a:p>
              <a:pPr algn="ctr">
                <a:spcBef>
                  <a:spcPts val="400"/>
                </a:spcBef>
              </a:pPr>
              <a:r>
                <a:rPr lang="en-US" sz="1300" b="1"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5 GB Space</a:t>
              </a:r>
              <a:endParaRPr lang="en-US" sz="1300" b="1" dirty="0" smtClean="0">
                <a:solidFill>
                  <a:schemeClr val="bg1"/>
                </a:solidFill>
              </a:endParaRPr>
            </a:p>
            <a:p>
              <a:pPr algn="ctr">
                <a:spcBef>
                  <a:spcPts val="400"/>
                </a:spcBef>
              </a:pPr>
              <a:r>
                <a:rPr lang="en-US" sz="1300" b="1" dirty="0" smtClean="0">
                  <a:solidFill>
                    <a:schemeClr val="bg1"/>
                  </a:solidFill>
                </a:rPr>
                <a:t>Unlimited User</a:t>
              </a:r>
              <a:endParaRPr lang="en-US" sz="1300" b="1" dirty="0" smtClean="0">
                <a:solidFill>
                  <a:schemeClr val="bg1"/>
                </a:solidFill>
              </a:endParaRPr>
            </a:p>
            <a:p>
              <a:pPr algn="ctr">
                <a:spcBef>
                  <a:spcPts val="400"/>
                </a:spcBef>
              </a:pPr>
              <a:r>
                <a:rPr lang="en-US" sz="1300" dirty="0" smtClean="0">
                  <a:solidFill>
                    <a:schemeClr val="bg1"/>
                  </a:solidFill>
                </a:rPr>
                <a:t>Unlimited Accounts</a:t>
              </a:r>
              <a:endParaRPr lang="en-US" sz="1300" dirty="0" smtClean="0">
                <a:solidFill>
                  <a:schemeClr val="bg1"/>
                </a:solidFill>
              </a:endParaRPr>
            </a:p>
            <a:p>
              <a:pPr algn="ctr">
                <a:spcBef>
                  <a:spcPts val="400"/>
                </a:spcBef>
              </a:pPr>
              <a:r>
                <a:rPr lang="en-US" sz="1300"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Free Domain Name</a:t>
              </a:r>
              <a:endParaRPr lang="en-US" sz="1300" b="1" dirty="0" smtClean="0">
                <a:solidFill>
                  <a:schemeClr val="bg1"/>
                </a:solidFill>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latin typeface="FontAwesome" pitchFamily="2" charset="0"/>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75000"/>
                    </a:schemeClr>
                  </a:solidFill>
                </a:rPr>
                <a:t>STARTER</a:t>
              </a:r>
              <a:endParaRPr lang="en-US" sz="1600" dirty="0">
                <a:solidFill>
                  <a:schemeClr val="tx2">
                    <a:lumMod val="75000"/>
                  </a:schemeClr>
                </a:solidFill>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2400" b="1" dirty="0" smtClean="0">
                  <a:solidFill>
                    <a:schemeClr val="tx2">
                      <a:lumMod val="75000"/>
                    </a:schemeClr>
                  </a:solidFill>
                </a:rPr>
                <a:t>$15</a:t>
              </a:r>
              <a:endParaRPr lang="en-US" sz="2400" b="1" dirty="0" smtClean="0">
                <a:solidFill>
                  <a:schemeClr val="tx2">
                    <a:lumMod val="75000"/>
                  </a:schemeClr>
                </a:solidFill>
              </a:endParaRPr>
            </a:p>
            <a:p>
              <a:pPr algn="ctr"/>
              <a:r>
                <a:rPr lang="en-US" sz="1100" b="1" dirty="0" smtClean="0">
                  <a:solidFill>
                    <a:schemeClr val="tx2">
                      <a:lumMod val="75000"/>
                    </a:schemeClr>
                  </a:solidFill>
                </a:rPr>
                <a:t>Per month</a:t>
              </a:r>
              <a:endParaRPr lang="en-US" sz="1100" b="1" dirty="0"/>
            </a:p>
          </p:txBody>
        </p:sp>
      </p:grpSp>
      <p:grpSp>
        <p:nvGrpSpPr>
          <p:cNvPr id="38" name="Group 37"/>
          <p:cNvGrpSpPr/>
          <p:nvPr/>
        </p:nvGrpSpPr>
        <p:grpSpPr>
          <a:xfrm>
            <a:off x="2691020" y="1073968"/>
            <a:ext cx="1828800" cy="3413441"/>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80979" y="2468807"/>
              <a:ext cx="1589758" cy="1549142"/>
            </a:xfrm>
            <a:prstGeom prst="rect">
              <a:avLst/>
            </a:prstGeom>
            <a:noFill/>
          </p:spPr>
          <p:txBody>
            <a:bodyPr wrap="square" rtlCol="0">
              <a:spAutoFit/>
            </a:bodyPr>
            <a:lstStyle/>
            <a:p>
              <a:pPr algn="ctr">
                <a:spcBef>
                  <a:spcPts val="400"/>
                </a:spcBef>
              </a:pPr>
              <a:r>
                <a:rPr lang="en-US" sz="1300" b="1"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5 GB Space</a:t>
              </a:r>
              <a:endParaRPr lang="en-US" sz="1300" b="1" dirty="0" smtClean="0">
                <a:solidFill>
                  <a:schemeClr val="bg1"/>
                </a:solidFill>
              </a:endParaRPr>
            </a:p>
            <a:p>
              <a:pPr algn="ctr">
                <a:spcBef>
                  <a:spcPts val="400"/>
                </a:spcBef>
              </a:pPr>
              <a:r>
                <a:rPr lang="en-US" sz="1300" b="1" dirty="0" smtClean="0">
                  <a:solidFill>
                    <a:schemeClr val="bg1"/>
                  </a:solidFill>
                </a:rPr>
                <a:t>Unlimited User</a:t>
              </a:r>
              <a:endParaRPr lang="en-US" sz="1300" b="1" dirty="0" smtClean="0">
                <a:solidFill>
                  <a:schemeClr val="bg1"/>
                </a:solidFill>
              </a:endParaRPr>
            </a:p>
            <a:p>
              <a:pPr algn="ctr">
                <a:spcBef>
                  <a:spcPts val="400"/>
                </a:spcBef>
              </a:pPr>
              <a:r>
                <a:rPr lang="en-US" sz="1300" dirty="0" smtClean="0">
                  <a:solidFill>
                    <a:schemeClr val="bg1"/>
                  </a:solidFill>
                </a:rPr>
                <a:t>Unlimited Accounts</a:t>
              </a:r>
              <a:endParaRPr lang="en-US" sz="1300" dirty="0" smtClean="0">
                <a:solidFill>
                  <a:schemeClr val="bg1"/>
                </a:solidFill>
              </a:endParaRPr>
            </a:p>
            <a:p>
              <a:pPr algn="ctr">
                <a:spcBef>
                  <a:spcPts val="400"/>
                </a:spcBef>
              </a:pPr>
              <a:r>
                <a:rPr lang="en-US" sz="1300"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Free Domain Name</a:t>
              </a:r>
              <a:endParaRPr lang="en-US" sz="1300" b="1" dirty="0" smtClean="0">
                <a:solidFill>
                  <a:schemeClr val="bg1"/>
                </a:solidFill>
              </a:endParaRPr>
            </a:p>
          </p:txBody>
        </p:sp>
        <p:sp>
          <p:nvSpPr>
            <p:cNvPr id="41" name="Rectangle 40"/>
            <p:cNvSpPr/>
            <p:nvPr/>
          </p:nvSpPr>
          <p:spPr>
            <a:xfrm>
              <a:off x="761460" y="4107632"/>
              <a:ext cx="1828797" cy="379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sp>
          <p:nvSpPr>
            <p:cNvPr id="42" name="Oval 41"/>
            <p:cNvSpPr/>
            <p:nvPr/>
          </p:nvSpPr>
          <p:spPr>
            <a:xfrm>
              <a:off x="1199210" y="1073968"/>
              <a:ext cx="953296" cy="926004"/>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2"/>
                </a:solidFill>
                <a:latin typeface="FontAwesome" pitchFamily="2" charset="0"/>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PROFESSIONAL</a:t>
              </a:r>
              <a:endParaRPr lang="en-US" sz="1600" b="1" dirty="0" smtClean="0">
                <a:solidFill>
                  <a:schemeClr val="bg2"/>
                </a:solidFill>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2400" b="1" dirty="0" smtClean="0">
                  <a:solidFill>
                    <a:schemeClr val="bg2"/>
                  </a:solidFill>
                </a:rPr>
                <a:t>$20</a:t>
              </a:r>
              <a:endParaRPr lang="en-US" sz="2400" b="1" dirty="0" smtClean="0">
                <a:solidFill>
                  <a:schemeClr val="bg2"/>
                </a:solidFill>
              </a:endParaRPr>
            </a:p>
            <a:p>
              <a:pPr algn="ctr"/>
              <a:r>
                <a:rPr lang="en-US" sz="1100" b="1" dirty="0" smtClean="0">
                  <a:solidFill>
                    <a:schemeClr val="bg2"/>
                  </a:solidFill>
                </a:rPr>
                <a:t>Per month</a:t>
              </a:r>
              <a:endParaRPr lang="en-US" sz="1100" b="1" dirty="0">
                <a:solidFill>
                  <a:schemeClr val="bg2"/>
                </a:solidFill>
              </a:endParaRPr>
            </a:p>
          </p:txBody>
        </p:sp>
      </p:grpSp>
      <p:grpSp>
        <p:nvGrpSpPr>
          <p:cNvPr id="45" name="Group 44"/>
          <p:cNvGrpSpPr/>
          <p:nvPr/>
        </p:nvGrpSpPr>
        <p:grpSpPr>
          <a:xfrm>
            <a:off x="4620582" y="1073968"/>
            <a:ext cx="1828800" cy="3413441"/>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880979" y="2468807"/>
              <a:ext cx="1589758" cy="1549142"/>
            </a:xfrm>
            <a:prstGeom prst="rect">
              <a:avLst/>
            </a:prstGeom>
            <a:noFill/>
          </p:spPr>
          <p:txBody>
            <a:bodyPr wrap="square" rtlCol="0">
              <a:spAutoFit/>
            </a:bodyPr>
            <a:lstStyle/>
            <a:p>
              <a:pPr algn="ctr">
                <a:spcBef>
                  <a:spcPts val="400"/>
                </a:spcBef>
              </a:pPr>
              <a:r>
                <a:rPr lang="en-US" sz="1300" b="1"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5 GB Space</a:t>
              </a:r>
              <a:endParaRPr lang="en-US" sz="1300" b="1" dirty="0" smtClean="0">
                <a:solidFill>
                  <a:schemeClr val="bg1"/>
                </a:solidFill>
              </a:endParaRPr>
            </a:p>
            <a:p>
              <a:pPr algn="ctr">
                <a:spcBef>
                  <a:spcPts val="400"/>
                </a:spcBef>
              </a:pPr>
              <a:r>
                <a:rPr lang="en-US" sz="1300" b="1" dirty="0" smtClean="0">
                  <a:solidFill>
                    <a:schemeClr val="bg1"/>
                  </a:solidFill>
                </a:rPr>
                <a:t>Unlimited User</a:t>
              </a:r>
              <a:endParaRPr lang="en-US" sz="1300" b="1" dirty="0" smtClean="0">
                <a:solidFill>
                  <a:schemeClr val="bg1"/>
                </a:solidFill>
              </a:endParaRPr>
            </a:p>
            <a:p>
              <a:pPr algn="ctr">
                <a:spcBef>
                  <a:spcPts val="400"/>
                </a:spcBef>
              </a:pPr>
              <a:r>
                <a:rPr lang="en-US" sz="1300" dirty="0" smtClean="0">
                  <a:solidFill>
                    <a:schemeClr val="bg1"/>
                  </a:solidFill>
                </a:rPr>
                <a:t>Unlimited Accounts</a:t>
              </a:r>
              <a:endParaRPr lang="en-US" sz="1300" dirty="0" smtClean="0">
                <a:solidFill>
                  <a:schemeClr val="bg1"/>
                </a:solidFill>
              </a:endParaRPr>
            </a:p>
            <a:p>
              <a:pPr algn="ctr">
                <a:spcBef>
                  <a:spcPts val="400"/>
                </a:spcBef>
              </a:pPr>
              <a:r>
                <a:rPr lang="en-US" sz="1300"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Free Domain Name</a:t>
              </a:r>
              <a:endParaRPr lang="en-US" sz="1300" b="1" dirty="0" smtClean="0">
                <a:solidFill>
                  <a:schemeClr val="bg1"/>
                </a:solidFill>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latin typeface="FontAwesome" pitchFamily="2" charset="0"/>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rPr>
                <a:t>BUSINESS</a:t>
              </a:r>
              <a:endParaRPr lang="en-US" sz="1600" b="1" dirty="0" smtClean="0">
                <a:solidFill>
                  <a:schemeClr val="accent1"/>
                </a:solidFill>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2400" b="1" dirty="0" smtClean="0">
                  <a:solidFill>
                    <a:schemeClr val="accent1"/>
                  </a:solidFill>
                </a:rPr>
                <a:t>$59</a:t>
              </a:r>
              <a:endParaRPr lang="en-US" sz="2400" b="1" dirty="0" smtClean="0">
                <a:solidFill>
                  <a:schemeClr val="accent1"/>
                </a:solidFill>
              </a:endParaRPr>
            </a:p>
            <a:p>
              <a:pPr algn="ctr"/>
              <a:r>
                <a:rPr lang="en-US" sz="1100" b="1" dirty="0" smtClean="0">
                  <a:solidFill>
                    <a:schemeClr val="accent1"/>
                  </a:solidFill>
                </a:rPr>
                <a:t>Per month</a:t>
              </a:r>
              <a:endParaRPr lang="en-US" sz="1100" b="1" dirty="0">
                <a:solidFill>
                  <a:schemeClr val="accent1"/>
                </a:solidFill>
              </a:endParaRPr>
            </a:p>
          </p:txBody>
        </p:sp>
      </p:grpSp>
      <p:grpSp>
        <p:nvGrpSpPr>
          <p:cNvPr id="52" name="Group 51"/>
          <p:cNvGrpSpPr/>
          <p:nvPr/>
        </p:nvGrpSpPr>
        <p:grpSpPr>
          <a:xfrm>
            <a:off x="6550145" y="1073968"/>
            <a:ext cx="1828800" cy="3413441"/>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80979" y="2468807"/>
              <a:ext cx="1589758" cy="1549142"/>
            </a:xfrm>
            <a:prstGeom prst="rect">
              <a:avLst/>
            </a:prstGeom>
            <a:noFill/>
          </p:spPr>
          <p:txBody>
            <a:bodyPr wrap="square" rtlCol="0">
              <a:spAutoFit/>
            </a:bodyPr>
            <a:lstStyle/>
            <a:p>
              <a:pPr algn="ctr">
                <a:spcBef>
                  <a:spcPts val="400"/>
                </a:spcBef>
              </a:pPr>
              <a:r>
                <a:rPr lang="en-US" sz="1300" b="1"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5 GB Space</a:t>
              </a:r>
              <a:endParaRPr lang="en-US" sz="1300" b="1" dirty="0" smtClean="0">
                <a:solidFill>
                  <a:schemeClr val="bg1"/>
                </a:solidFill>
              </a:endParaRPr>
            </a:p>
            <a:p>
              <a:pPr algn="ctr">
                <a:spcBef>
                  <a:spcPts val="400"/>
                </a:spcBef>
              </a:pPr>
              <a:r>
                <a:rPr lang="en-US" sz="1300" b="1" dirty="0" smtClean="0">
                  <a:solidFill>
                    <a:schemeClr val="bg1"/>
                  </a:solidFill>
                </a:rPr>
                <a:t>Unlimited User</a:t>
              </a:r>
              <a:endParaRPr lang="en-US" sz="1300" b="1" dirty="0" smtClean="0">
                <a:solidFill>
                  <a:schemeClr val="bg1"/>
                </a:solidFill>
              </a:endParaRPr>
            </a:p>
            <a:p>
              <a:pPr algn="ctr">
                <a:spcBef>
                  <a:spcPts val="400"/>
                </a:spcBef>
              </a:pPr>
              <a:r>
                <a:rPr lang="en-US" sz="1300" dirty="0" smtClean="0">
                  <a:solidFill>
                    <a:schemeClr val="bg1"/>
                  </a:solidFill>
                </a:rPr>
                <a:t>Unlimited Accounts</a:t>
              </a:r>
              <a:endParaRPr lang="en-US" sz="1300" dirty="0" smtClean="0">
                <a:solidFill>
                  <a:schemeClr val="bg1"/>
                </a:solidFill>
              </a:endParaRPr>
            </a:p>
            <a:p>
              <a:pPr algn="ctr">
                <a:spcBef>
                  <a:spcPts val="400"/>
                </a:spcBef>
              </a:pPr>
              <a:r>
                <a:rPr lang="en-US" sz="1300" dirty="0" smtClean="0">
                  <a:solidFill>
                    <a:schemeClr val="bg1"/>
                  </a:solidFill>
                </a:rPr>
                <a:t>2000 MB Bandwidth</a:t>
              </a:r>
              <a:endParaRPr lang="en-US" sz="1300" dirty="0" smtClean="0">
                <a:solidFill>
                  <a:schemeClr val="bg1"/>
                </a:solidFill>
              </a:endParaRPr>
            </a:p>
            <a:p>
              <a:pPr algn="ctr">
                <a:spcBef>
                  <a:spcPts val="400"/>
                </a:spcBef>
              </a:pPr>
              <a:r>
                <a:rPr lang="en-US" sz="1300" b="1" dirty="0" smtClean="0">
                  <a:solidFill>
                    <a:schemeClr val="bg1"/>
                  </a:solidFill>
                </a:rPr>
                <a:t>Free Domain Name</a:t>
              </a:r>
              <a:endParaRPr lang="en-US" sz="1300" b="1" dirty="0" smtClean="0">
                <a:solidFill>
                  <a:schemeClr val="bg1"/>
                </a:solidFill>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 NOW</a:t>
              </a:r>
              <a:endParaRPr lang="en-US" sz="1400" dirty="0">
                <a:solidFill>
                  <a:schemeClr val="bg1"/>
                </a:solidFill>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lumMod val="75000"/>
                  </a:schemeClr>
                </a:solidFill>
                <a:latin typeface="FontAwesome" pitchFamily="2" charset="0"/>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rPr>
                <a:t>BUSINESS</a:t>
              </a:r>
              <a:endParaRPr lang="en-US" sz="1600" b="1" dirty="0" smtClean="0">
                <a:solidFill>
                  <a:schemeClr val="accent2"/>
                </a:solidFill>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2400" b="1" dirty="0" smtClean="0">
                  <a:solidFill>
                    <a:schemeClr val="accent2"/>
                  </a:solidFill>
                </a:rPr>
                <a:t>$99</a:t>
              </a:r>
              <a:endParaRPr lang="en-US" sz="2400" b="1" dirty="0" smtClean="0">
                <a:solidFill>
                  <a:schemeClr val="accent2"/>
                </a:solidFill>
              </a:endParaRPr>
            </a:p>
            <a:p>
              <a:pPr algn="ctr"/>
              <a:r>
                <a:rPr lang="en-US" sz="1100" b="1" dirty="0" smtClean="0">
                  <a:solidFill>
                    <a:schemeClr val="accent2"/>
                  </a:solidFill>
                </a:rPr>
                <a:t>Per month</a:t>
              </a:r>
              <a:endParaRPr lang="en-US" sz="1100" b="1" dirty="0">
                <a:solidFill>
                  <a:schemeClr val="accent2"/>
                </a:solidFill>
              </a:endParaRPr>
            </a:p>
          </p:txBody>
        </p:sp>
      </p:grpSp>
      <p:sp>
        <p:nvSpPr>
          <p:cNvPr id="35" name="Slide Number Placeholder 3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Pricing Plan Table</a:t>
            </a:r>
            <a:endParaRPr lang="en-US" dirty="0"/>
          </a:p>
        </p:txBody>
      </p:sp>
      <p:sp>
        <p:nvSpPr>
          <p:cNvPr id="4" name="Text Placeholder 3"/>
          <p:cNvSpPr>
            <a:spLocks noGrp="1"/>
          </p:cNvSpPr>
          <p:nvPr>
            <p:ph type="body" sz="half" idx="2"/>
          </p:nvPr>
        </p:nvSpPr>
        <p:spPr/>
        <p:txBody>
          <a:bodyPr/>
          <a:lstStyle/>
          <a:p>
            <a:r>
              <a:rPr lang="en-US" dirty="0" smtClean="0"/>
              <a:t>Simple Pricing Plan Table</a:t>
            </a:r>
            <a:endParaRPr lang="en-US" dirty="0"/>
          </a:p>
        </p:txBody>
      </p:sp>
      <p:graphicFrame>
        <p:nvGraphicFramePr>
          <p:cNvPr id="63" name="Table 62"/>
          <p:cNvGraphicFramePr>
            <a:graphicFrameLocks noGrp="1"/>
          </p:cNvGraphicFramePr>
          <p:nvPr/>
        </p:nvGraphicFramePr>
        <p:xfrm>
          <a:off x="778072" y="1073968"/>
          <a:ext cx="7554956" cy="2595880"/>
        </p:xfrm>
        <a:graphic>
          <a:graphicData uri="http://schemas.openxmlformats.org/drawingml/2006/table">
            <a:tbl>
              <a:tblPr firstRow="1" bandRow="1">
                <a:effectLst/>
                <a:tableStyleId>{073A0DAA-6AF3-43AB-8588-CEC1D06C72B9}</a:tableStyleId>
              </a:tblPr>
              <a:tblGrid>
                <a:gridCol w="1888739"/>
                <a:gridCol w="1888739"/>
                <a:gridCol w="1888739"/>
                <a:gridCol w="188873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b="1" dirty="0" smtClean="0">
                          <a:solidFill>
                            <a:schemeClr val="tx2">
                              <a:lumMod val="75000"/>
                            </a:schemeClr>
                          </a:solidFill>
                        </a:rPr>
                        <a:t>STARTER</a:t>
                      </a:r>
                      <a:endParaRPr lang="en-US" sz="1600" b="1" dirty="0" smtClean="0">
                        <a:solidFill>
                          <a:schemeClr val="tx2">
                            <a:lumMod val="75000"/>
                          </a:schemeClr>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b="1" dirty="0" smtClean="0">
                          <a:solidFill>
                            <a:schemeClr val="bg2"/>
                          </a:solidFill>
                        </a:rPr>
                        <a:t>PROFESSIONAL</a:t>
                      </a:r>
                      <a:endParaRPr lang="en-US" sz="1600" b="1" dirty="0" smtClean="0">
                        <a:solidFill>
                          <a:schemeClr val="bg2"/>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accent1"/>
                          </a:solidFill>
                        </a:rPr>
                        <a:t>BUSINESS</a:t>
                      </a:r>
                      <a:endParaRPr lang="en-US" sz="1600" dirty="0">
                        <a:solidFill>
                          <a:schemeClr val="accent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b="1" dirty="0" smtClean="0">
                          <a:solidFill>
                            <a:schemeClr val="accent1"/>
                          </a:solidFill>
                        </a:rPr>
                        <a:t>UNLIMITED</a:t>
                      </a:r>
                      <a:endParaRPr lang="en-US" sz="1600" b="1" dirty="0" smtClean="0">
                        <a:solidFill>
                          <a:schemeClr val="accent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5 GB Space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5 GB Space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5 GB Space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5 GB Space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User</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User</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User</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User</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Accounts</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Accounts</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Accounts</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Unlimited Accounts</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2000 MB Bandwidth</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Free Domain Name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Free Domain Name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Free Domain Name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dirty="0" smtClean="0">
                          <a:solidFill>
                            <a:schemeClr val="tx1">
                              <a:lumMod val="85000"/>
                            </a:schemeClr>
                          </a:solidFill>
                        </a:rPr>
                        <a:t>Free Domain Name</a:t>
                      </a:r>
                      <a:endParaRPr lang="en-US" sz="1200" b="1" dirty="0" smtClean="0">
                        <a:solidFill>
                          <a:schemeClr val="tx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TextBox 6"/>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8" name="Straight Connector 7"/>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bg2"/>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535074" y="2494805"/>
            <a:ext cx="2513381" cy="307777"/>
          </a:xfrm>
          <a:prstGeom prst="rect">
            <a:avLst/>
          </a:prstGeom>
          <a:noFill/>
        </p:spPr>
        <p:txBody>
          <a:bodyPr wrap="none" lIns="0" tIns="0" rIns="0" bIns="0" rtlCol="0">
            <a:spAutoFit/>
          </a:bodyPr>
          <a:lstStyle/>
          <a:p>
            <a:r>
              <a:rPr lang="en-US" b="1" dirty="0" smtClean="0">
                <a:solidFill>
                  <a:schemeClr val="bg2"/>
                </a:solidFill>
              </a:rPr>
              <a:t>CHECK OUR PORTFOLIO</a:t>
            </a:r>
            <a:endParaRPr lang="en-US" b="1" dirty="0" smtClean="0">
              <a:solidFill>
                <a:schemeClr val="bg2"/>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bg2"/>
                </a:solidFill>
                <a:latin typeface="FontAwesome" pitchFamily="2" charset="0"/>
              </a:rPr>
              <a:t></a:t>
            </a:r>
            <a:endParaRPr lang="en-US" sz="4000" dirty="0">
              <a:solidFill>
                <a:schemeClr val="bg2"/>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List With Icons</a:t>
            </a:r>
            <a:endParaRPr lang="en-US" dirty="0"/>
          </a:p>
        </p:txBody>
      </p:sp>
      <p:sp>
        <p:nvSpPr>
          <p:cNvPr id="4" name="Text Placeholder 3"/>
          <p:cNvSpPr>
            <a:spLocks noGrp="1"/>
          </p:cNvSpPr>
          <p:nvPr>
            <p:ph type="body" sz="half" idx="2"/>
          </p:nvPr>
        </p:nvSpPr>
        <p:spPr/>
        <p:txBody>
          <a:bodyPr/>
          <a:lstStyle/>
          <a:p>
            <a:r>
              <a:rPr lang="en-US" dirty="0" smtClean="0"/>
              <a:t>Portfolio List With Icons</a:t>
            </a:r>
            <a:endParaRPr lang="en-US" dirty="0"/>
          </a:p>
        </p:txBody>
      </p:sp>
      <p:sp>
        <p:nvSpPr>
          <p:cNvPr id="36" name="Pentagon 35"/>
          <p:cNvSpPr/>
          <p:nvPr/>
        </p:nvSpPr>
        <p:spPr>
          <a:xfrm>
            <a:off x="782810" y="1503842"/>
            <a:ext cx="1489510" cy="1225836"/>
          </a:xfrm>
          <a:prstGeom prst="homePlate">
            <a:avLst>
              <a:gd name="adj" fmla="val 2988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sp>
        <p:nvSpPr>
          <p:cNvPr id="67" name="Pentagon 66"/>
          <p:cNvSpPr/>
          <p:nvPr/>
        </p:nvSpPr>
        <p:spPr>
          <a:xfrm>
            <a:off x="2308246" y="2786089"/>
            <a:ext cx="1489510" cy="1225836"/>
          </a:xfrm>
          <a:prstGeom prst="homePlate">
            <a:avLst>
              <a:gd name="adj" fmla="val 2820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ontAwesome" pitchFamily="2" charset="0"/>
              </a:rPr>
              <a:t></a:t>
            </a:r>
            <a:endParaRPr lang="en-US" sz="3600" dirty="0"/>
          </a:p>
        </p:txBody>
      </p:sp>
      <p:sp>
        <p:nvSpPr>
          <p:cNvPr id="70" name="Pentagon 69"/>
          <p:cNvSpPr/>
          <p:nvPr/>
        </p:nvSpPr>
        <p:spPr>
          <a:xfrm>
            <a:off x="3833682" y="1503842"/>
            <a:ext cx="1489510" cy="1225836"/>
          </a:xfrm>
          <a:prstGeom prst="homePlate">
            <a:avLst>
              <a:gd name="adj" fmla="val 30723"/>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sp>
        <p:nvSpPr>
          <p:cNvPr id="71" name="Pentagon 70"/>
          <p:cNvSpPr/>
          <p:nvPr/>
        </p:nvSpPr>
        <p:spPr>
          <a:xfrm>
            <a:off x="5359118" y="2786089"/>
            <a:ext cx="1489510" cy="1225836"/>
          </a:xfrm>
          <a:prstGeom prst="homePlate">
            <a:avLst>
              <a:gd name="adj" fmla="val 2988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FontAwesome" pitchFamily="2" charset="0"/>
              </a:rPr>
              <a:t></a:t>
            </a:r>
            <a:endParaRPr lang="en-US" sz="4000" dirty="0"/>
          </a:p>
        </p:txBody>
      </p:sp>
      <p:sp>
        <p:nvSpPr>
          <p:cNvPr id="72" name="Pentagon 71"/>
          <p:cNvSpPr/>
          <p:nvPr/>
        </p:nvSpPr>
        <p:spPr>
          <a:xfrm>
            <a:off x="6884552" y="1503842"/>
            <a:ext cx="1489510" cy="1225836"/>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FontAwesome" pitchFamily="2" charset="0"/>
              </a:rPr>
              <a:t></a:t>
            </a:r>
            <a:endParaRPr lang="en-US" sz="5400" dirty="0">
              <a:latin typeface="FontAwesome" pitchFamily="2" charset="0"/>
            </a:endParaRPr>
          </a:p>
        </p:txBody>
      </p:sp>
      <p:sp>
        <p:nvSpPr>
          <p:cNvPr id="76" name="TextBox 75"/>
          <p:cNvSpPr txBox="1"/>
          <p:nvPr/>
        </p:nvSpPr>
        <p:spPr>
          <a:xfrm>
            <a:off x="2701820" y="1731103"/>
            <a:ext cx="65" cy="184666"/>
          </a:xfrm>
          <a:prstGeom prst="rect">
            <a:avLst/>
          </a:prstGeom>
          <a:noFill/>
        </p:spPr>
        <p:txBody>
          <a:bodyPr wrap="none" lIns="0" tIns="0" rIns="0" bIns="0" rtlCol="0" anchor="t">
            <a:spAutoFit/>
          </a:bodyPr>
          <a:lstStyle/>
          <a:p>
            <a:endParaRPr lang="en-US" sz="1200" b="1" dirty="0">
              <a:solidFill>
                <a:schemeClr val="tx1">
                  <a:lumMod val="75000"/>
                  <a:lumOff val="25000"/>
                </a:schemeClr>
              </a:solidFill>
            </a:endParaRPr>
          </a:p>
        </p:txBody>
      </p:sp>
      <p:sp>
        <p:nvSpPr>
          <p:cNvPr id="83" name="TextBox 82"/>
          <p:cNvSpPr txBox="1"/>
          <p:nvPr/>
        </p:nvSpPr>
        <p:spPr>
          <a:xfrm>
            <a:off x="2296164" y="1608929"/>
            <a:ext cx="1489510" cy="1015663"/>
          </a:xfrm>
          <a:prstGeom prst="rect">
            <a:avLst/>
          </a:prstGeom>
          <a:noFill/>
        </p:spPr>
        <p:txBody>
          <a:bodyPr wrap="square" lIns="0" tIns="0" rIns="0" bIns="0" rtlCol="0" anchor="t">
            <a:spAutoFit/>
          </a:bodyPr>
          <a:lstStyle/>
          <a:p>
            <a:pPr defTabSz="914400">
              <a:spcBef>
                <a:spcPct val="20000"/>
              </a:spcBef>
              <a:defRPr/>
            </a:pPr>
            <a:r>
              <a:rPr lang="en-US" sz="1400" b="1" dirty="0" smtClean="0">
                <a:solidFill>
                  <a:schemeClr val="tx1">
                    <a:lumMod val="75000"/>
                    <a:lumOff val="25000"/>
                  </a:schemeClr>
                </a:solidFill>
              </a:rPr>
              <a:t>KEY WORD</a:t>
            </a:r>
            <a:endParaRPr lang="en-US" sz="1400" b="1" dirty="0" smtClean="0">
              <a:solidFill>
                <a:schemeClr val="bg1">
                  <a:lumMod val="65000"/>
                </a:schemeClr>
              </a:solidFill>
            </a:endParaRPr>
          </a:p>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2" name="TextBox 31"/>
          <p:cNvSpPr txBox="1"/>
          <p:nvPr/>
        </p:nvSpPr>
        <p:spPr>
          <a:xfrm>
            <a:off x="5355948" y="1608929"/>
            <a:ext cx="1489510" cy="1015663"/>
          </a:xfrm>
          <a:prstGeom prst="rect">
            <a:avLst/>
          </a:prstGeom>
          <a:noFill/>
        </p:spPr>
        <p:txBody>
          <a:bodyPr wrap="square" lIns="0" tIns="0" rIns="0" bIns="0" rtlCol="0" anchor="t">
            <a:spAutoFit/>
          </a:bodyPr>
          <a:lstStyle/>
          <a:p>
            <a:pPr defTabSz="914400">
              <a:spcBef>
                <a:spcPct val="20000"/>
              </a:spcBef>
              <a:defRPr/>
            </a:pPr>
            <a:r>
              <a:rPr lang="en-US" sz="1400" b="1" dirty="0" smtClean="0">
                <a:solidFill>
                  <a:schemeClr val="tx1">
                    <a:lumMod val="75000"/>
                    <a:lumOff val="25000"/>
                  </a:schemeClr>
                </a:solidFill>
              </a:rPr>
              <a:t>KEY WORD</a:t>
            </a:r>
            <a:endParaRPr lang="en-US" sz="1400" b="1" dirty="0" smtClean="0">
              <a:solidFill>
                <a:schemeClr val="bg1">
                  <a:lumMod val="65000"/>
                </a:schemeClr>
              </a:solidFill>
            </a:endParaRPr>
          </a:p>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3" name="TextBox 32"/>
          <p:cNvSpPr txBox="1"/>
          <p:nvPr/>
        </p:nvSpPr>
        <p:spPr>
          <a:xfrm>
            <a:off x="769938" y="2880333"/>
            <a:ext cx="1489510" cy="1015663"/>
          </a:xfrm>
          <a:prstGeom prst="rect">
            <a:avLst/>
          </a:prstGeom>
          <a:noFill/>
        </p:spPr>
        <p:txBody>
          <a:bodyPr wrap="square" lIns="0" tIns="0" rIns="0" bIns="0" rtlCol="0" anchor="t">
            <a:spAutoFit/>
          </a:bodyPr>
          <a:lstStyle/>
          <a:p>
            <a:pPr defTabSz="914400">
              <a:spcBef>
                <a:spcPct val="20000"/>
              </a:spcBef>
              <a:defRPr/>
            </a:pPr>
            <a:r>
              <a:rPr lang="en-US" sz="1400" b="1" dirty="0" smtClean="0">
                <a:solidFill>
                  <a:schemeClr val="tx1">
                    <a:lumMod val="75000"/>
                    <a:lumOff val="25000"/>
                  </a:schemeClr>
                </a:solidFill>
              </a:rPr>
              <a:t>KEY WORD</a:t>
            </a:r>
            <a:endParaRPr lang="en-US" sz="1400" b="1" dirty="0" smtClean="0">
              <a:solidFill>
                <a:schemeClr val="bg1">
                  <a:lumMod val="65000"/>
                </a:schemeClr>
              </a:solidFill>
            </a:endParaRPr>
          </a:p>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4" name="TextBox 33"/>
          <p:cNvSpPr txBox="1"/>
          <p:nvPr/>
        </p:nvSpPr>
        <p:spPr>
          <a:xfrm>
            <a:off x="3833682" y="2880333"/>
            <a:ext cx="1489510" cy="1015663"/>
          </a:xfrm>
          <a:prstGeom prst="rect">
            <a:avLst/>
          </a:prstGeom>
          <a:noFill/>
        </p:spPr>
        <p:txBody>
          <a:bodyPr wrap="square" lIns="0" tIns="0" rIns="0" bIns="0" rtlCol="0" anchor="t">
            <a:spAutoFit/>
          </a:bodyPr>
          <a:lstStyle/>
          <a:p>
            <a:pPr defTabSz="914400">
              <a:spcBef>
                <a:spcPct val="20000"/>
              </a:spcBef>
              <a:defRPr/>
            </a:pPr>
            <a:r>
              <a:rPr lang="en-US" sz="1400" b="1" dirty="0" smtClean="0">
                <a:solidFill>
                  <a:schemeClr val="tx1">
                    <a:lumMod val="75000"/>
                    <a:lumOff val="25000"/>
                  </a:schemeClr>
                </a:solidFill>
              </a:rPr>
              <a:t>KEY WORD</a:t>
            </a:r>
            <a:endParaRPr lang="en-US" sz="1400" b="1" dirty="0" smtClean="0">
              <a:solidFill>
                <a:schemeClr val="bg1">
                  <a:lumMod val="65000"/>
                </a:schemeClr>
              </a:solidFill>
            </a:endParaRPr>
          </a:p>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35" name="TextBox 34"/>
          <p:cNvSpPr txBox="1"/>
          <p:nvPr/>
        </p:nvSpPr>
        <p:spPr>
          <a:xfrm>
            <a:off x="6884552" y="2880333"/>
            <a:ext cx="1489510" cy="1015663"/>
          </a:xfrm>
          <a:prstGeom prst="rect">
            <a:avLst/>
          </a:prstGeom>
          <a:noFill/>
        </p:spPr>
        <p:txBody>
          <a:bodyPr wrap="square" lIns="0" tIns="0" rIns="0" bIns="0" rtlCol="0" anchor="t">
            <a:spAutoFit/>
          </a:bodyPr>
          <a:lstStyle/>
          <a:p>
            <a:pPr defTabSz="914400">
              <a:spcBef>
                <a:spcPct val="20000"/>
              </a:spcBef>
              <a:defRPr/>
            </a:pPr>
            <a:r>
              <a:rPr lang="en-US" sz="1400" b="1" dirty="0" smtClean="0">
                <a:solidFill>
                  <a:schemeClr val="tx1">
                    <a:lumMod val="75000"/>
                    <a:lumOff val="25000"/>
                  </a:schemeClr>
                </a:solidFill>
              </a:rPr>
              <a:t>KEY WORD</a:t>
            </a:r>
            <a:endParaRPr lang="en-US" sz="1400" b="1" dirty="0" smtClean="0">
              <a:solidFill>
                <a:schemeClr val="bg1">
                  <a:lumMod val="65000"/>
                </a:schemeClr>
              </a:solidFill>
            </a:endParaRPr>
          </a:p>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suffered alteration some form.</a:t>
            </a:r>
            <a:endParaRPr lang="en-US" sz="1000" dirty="0">
              <a:solidFill>
                <a:schemeClr val="tx1">
                  <a:lumMod val="50000"/>
                  <a:lumOff val="50000"/>
                </a:schemeClr>
              </a:solidFill>
            </a:endParaRPr>
          </a:p>
        </p:txBody>
      </p:sp>
      <p:sp>
        <p:nvSpPr>
          <p:cNvPr id="15" name="Slide Number Placeholder 1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Bottom)">
                                      <p:cBhvr>
                                        <p:cTn id="11" dur="500"/>
                                        <p:tgtEl>
                                          <p:spTgt spid="3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slide(fromLeft)">
                                      <p:cBhvr>
                                        <p:cTn id="15" dur="500"/>
                                        <p:tgtEl>
                                          <p:spTgt spid="6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slide(fromBottom)">
                                      <p:cBhvr>
                                        <p:cTn id="19" dur="500"/>
                                        <p:tgtEl>
                                          <p:spTgt spid="83"/>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slide(fromLeft)">
                                      <p:cBhvr>
                                        <p:cTn id="23" dur="500"/>
                                        <p:tgtEl>
                                          <p:spTgt spid="70"/>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lide(fromBottom)">
                                      <p:cBhvr>
                                        <p:cTn id="27" dur="500"/>
                                        <p:tgtEl>
                                          <p:spTgt spid="34"/>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lide(fromLeft)">
                                      <p:cBhvr>
                                        <p:cTn id="31" dur="500"/>
                                        <p:tgtEl>
                                          <p:spTgt spid="71"/>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lide(fromBottom)">
                                      <p:cBhvr>
                                        <p:cTn id="35" dur="500"/>
                                        <p:tgtEl>
                                          <p:spTgt spid="32"/>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slide(fromLeft)">
                                      <p:cBhvr>
                                        <p:cTn id="39" dur="500"/>
                                        <p:tgtEl>
                                          <p:spTgt spid="72"/>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slide(fromBottom)">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7" grpId="0" animBg="1"/>
      <p:bldP spid="70" grpId="0" animBg="1"/>
      <p:bldP spid="71" grpId="0" animBg="1"/>
      <p:bldP spid="72" grpId="0" animBg="1"/>
      <p:bldP spid="83"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Who Are We?</a:t>
            </a:r>
            <a:endParaRPr lang="en-US" dirty="0"/>
          </a:p>
        </p:txBody>
      </p:sp>
      <p:sp>
        <p:nvSpPr>
          <p:cNvPr id="24" name="Text Placeholder 23"/>
          <p:cNvSpPr>
            <a:spLocks noGrp="1"/>
          </p:cNvSpPr>
          <p:nvPr>
            <p:ph type="body" sz="half" idx="2"/>
          </p:nvPr>
        </p:nvSpPr>
        <p:spPr/>
        <p:txBody>
          <a:bodyPr/>
          <a:lstStyle/>
          <a:p>
            <a:r>
              <a:rPr lang="en-US" dirty="0" smtClean="0"/>
              <a:t>Who Are We?</a:t>
            </a:r>
            <a:endParaRPr lang="en-US" dirty="0"/>
          </a:p>
        </p:txBody>
      </p:sp>
      <p:sp>
        <p:nvSpPr>
          <p:cNvPr id="9" name="Rectangle 8"/>
          <p:cNvSpPr/>
          <p:nvPr/>
        </p:nvSpPr>
        <p:spPr>
          <a:xfrm>
            <a:off x="1979685" y="901147"/>
            <a:ext cx="7164315" cy="2131459"/>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p:cNvGrpSpPr/>
          <p:nvPr/>
        </p:nvGrpSpPr>
        <p:grpSpPr>
          <a:xfrm>
            <a:off x="-7985" y="901147"/>
            <a:ext cx="2182717" cy="2131459"/>
            <a:chOff x="-7985" y="901147"/>
            <a:chExt cx="2182717"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477468" y="2308212"/>
                <a:ext cx="2189067" cy="1138773"/>
              </a:xfrm>
              <a:prstGeom prst="rect">
                <a:avLst/>
              </a:prstGeom>
              <a:noFill/>
            </p:spPr>
            <p:txBody>
              <a:bodyPr wrap="square" rtlCol="0">
                <a:spAutoFit/>
              </a:bodyPr>
              <a:lstStyle/>
              <a:p>
                <a:pPr algn="ctr"/>
                <a:r>
                  <a:rPr lang="en-US" sz="1400" b="1" dirty="0" smtClean="0">
                    <a:solidFill>
                      <a:schemeClr val="bg1"/>
                    </a:solidFill>
                  </a:rPr>
                  <a:t>THE KEY IS ALWAYS YOU!</a:t>
                </a:r>
                <a:endParaRPr lang="en-US" sz="1400" b="1" dirty="0" smtClean="0">
                  <a:solidFill>
                    <a:schemeClr val="bg1"/>
                  </a:solidFill>
                </a:endParaRPr>
              </a:p>
              <a:p>
                <a:pPr algn="ctr"/>
                <a:r>
                  <a:rPr lang="en-US" sz="1000" i="1" dirty="0" smtClean="0">
                    <a:solidFill>
                      <a:schemeClr val="bg1"/>
                    </a:solidFill>
                  </a:rPr>
                  <a:t> If you are going to use a passage of Lorem Ipsum, you need to be sure there isn't anything</a:t>
                </a:r>
                <a:endParaRPr lang="en-US" sz="1000" i="1" dirty="0" smtClean="0">
                  <a:solidFill>
                    <a:schemeClr val="bg1"/>
                  </a:solidFill>
                </a:endParaRPr>
              </a:p>
            </p:txBody>
          </p:sp>
          <p:sp>
            <p:nvSpPr>
              <p:cNvPr id="15" name="TextBox 14"/>
              <p:cNvSpPr txBox="1"/>
              <p:nvPr/>
            </p:nvSpPr>
            <p:spPr>
              <a:xfrm>
                <a:off x="4255162" y="1477216"/>
                <a:ext cx="633676" cy="830997"/>
              </a:xfrm>
              <a:prstGeom prst="rect">
                <a:avLst/>
              </a:prstGeom>
              <a:noFill/>
            </p:spPr>
            <p:txBody>
              <a:bodyPr wrap="square" rtlCol="0" anchor="ctr">
                <a:spAutoFit/>
              </a:bodyPr>
              <a:lstStyle/>
              <a:p>
                <a:pPr algn="ctr"/>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grpSp>
        <p:sp>
          <p:nvSpPr>
            <p:cNvPr id="12" name="Isosceles Triangle 11"/>
            <p:cNvSpPr/>
            <p:nvPr/>
          </p:nvSpPr>
          <p:spPr>
            <a:xfrm rot="5400000">
              <a:off x="1846781" y="1869353"/>
              <a:ext cx="460856" cy="195047"/>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776085" y="3739767"/>
            <a:ext cx="7591831" cy="615553"/>
          </a:xfrm>
          <a:prstGeom prst="rect">
            <a:avLst/>
          </a:prstGeom>
          <a:noFill/>
        </p:spPr>
        <p:txBody>
          <a:bodyPr wrap="square" lIns="0" tIns="0" rIns="0" bIns="0" rtlCol="0">
            <a:spAutoFit/>
          </a:bodyPr>
          <a:lstStyle/>
          <a:p>
            <a:pPr algn="just"/>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sp>
        <p:nvSpPr>
          <p:cNvPr id="17" name="Oval 16"/>
          <p:cNvSpPr/>
          <p:nvPr/>
        </p:nvSpPr>
        <p:spPr>
          <a:xfrm>
            <a:off x="3970925" y="2689211"/>
            <a:ext cx="686790" cy="686790"/>
          </a:xfrm>
          <a:prstGeom prst="ellipse">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18" name="Oval 17"/>
          <p:cNvSpPr/>
          <p:nvPr/>
        </p:nvSpPr>
        <p:spPr>
          <a:xfrm>
            <a:off x="4802607" y="2689211"/>
            <a:ext cx="686790" cy="686790"/>
          </a:xfrm>
          <a:prstGeom prst="ellipse">
            <a:avLst/>
          </a:prstGeom>
          <a:solidFill>
            <a:schemeClr val="bg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19" name="Oval 18"/>
          <p:cNvSpPr/>
          <p:nvPr/>
        </p:nvSpPr>
        <p:spPr>
          <a:xfrm>
            <a:off x="5634289" y="2689211"/>
            <a:ext cx="686790" cy="68679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20" name="Oval 19"/>
          <p:cNvSpPr/>
          <p:nvPr/>
        </p:nvSpPr>
        <p:spPr>
          <a:xfrm>
            <a:off x="6465970" y="2689211"/>
            <a:ext cx="686790" cy="68679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2400" dirty="0" smtClean="0">
                <a:latin typeface="FontAwesome" pitchFamily="2" charset="0"/>
              </a:rPr>
              <a:t></a:t>
            </a:r>
            <a:endParaRPr lang="en-US" sz="2400" dirty="0">
              <a:solidFill>
                <a:schemeClr val="bg1"/>
              </a:solidFill>
              <a:latin typeface="FontAwesome" pitchFamily="2" charset="0"/>
            </a:endParaRPr>
          </a:p>
        </p:txBody>
      </p:sp>
      <p:cxnSp>
        <p:nvCxnSpPr>
          <p:cNvPr id="21" name="Straight Connector 20"/>
          <p:cNvCxnSpPr/>
          <p:nvPr/>
        </p:nvCxnSpPr>
        <p:spPr>
          <a:xfrm>
            <a:off x="782231" y="3606429"/>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7723" y="3318394"/>
            <a:ext cx="961802" cy="246221"/>
          </a:xfrm>
          <a:prstGeom prst="rect">
            <a:avLst/>
          </a:prstGeom>
        </p:spPr>
        <p:txBody>
          <a:bodyPr wrap="none" lIns="0" tIns="0" rIns="0" bIns="0" anchor="ctr">
            <a:spAutoFit/>
          </a:bodyPr>
          <a:lstStyle/>
          <a:p>
            <a:r>
              <a:rPr lang="en-US" sz="1600" b="1" dirty="0" smtClean="0">
                <a:solidFill>
                  <a:schemeClr val="tx2">
                    <a:lumMod val="75000"/>
                  </a:schemeClr>
                </a:solidFill>
              </a:rPr>
              <a:t>ABOUT US!</a:t>
            </a:r>
            <a:endParaRPr lang="en-US" sz="1600" b="1" dirty="0" smtClean="0">
              <a:solidFill>
                <a:schemeClr val="tx2">
                  <a:lumMod val="75000"/>
                </a:schemeClr>
              </a:solidFill>
            </a:endParaRPr>
          </a:p>
        </p:txBody>
      </p:sp>
      <p:sp>
        <p:nvSpPr>
          <p:cNvPr id="25" name="Slide Number Placeholder 2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upRight)">
                                      <p:cBhvr>
                                        <p:cTn id="42" dur="500"/>
                                        <p:tgtEl>
                                          <p:spTgt spid="2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animBg="1"/>
      <p:bldP spid="18" grpId="0" animBg="1"/>
      <p:bldP spid="19" grpId="0" animBg="1"/>
      <p:bldP spid="20"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p:cNvSpPr/>
          <p:nvPr/>
        </p:nvSpPr>
        <p:spPr>
          <a:xfrm>
            <a:off x="365437" y="2879084"/>
            <a:ext cx="2007972" cy="1651304"/>
          </a:xfrm>
          <a:prstGeom prst="rect">
            <a:avLst/>
          </a:pr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600" b="1" dirty="0" smtClean="0">
                <a:solidFill>
                  <a:schemeClr val="bg1">
                    <a:lumMod val="95000"/>
                  </a:schemeClr>
                </a:solidFill>
              </a:rPr>
              <a:t>FRESH IDEAS</a:t>
            </a:r>
            <a:endParaRPr lang="en-US" sz="1600" b="1" dirty="0" smtClean="0">
              <a:solidFill>
                <a:schemeClr val="bg1">
                  <a:lumMod val="95000"/>
                </a:schemeClr>
              </a:solidFill>
            </a:endParaRPr>
          </a:p>
          <a:p>
            <a:pPr lvl="0" algn="ctr" defTabSz="914400">
              <a:spcBef>
                <a:spcPct val="20000"/>
              </a:spcBef>
              <a:defRPr/>
            </a:pPr>
            <a:r>
              <a:rPr lang="en-US" sz="1000" b="1" dirty="0" smtClean="0">
                <a:solidFill>
                  <a:schemeClr val="bg1">
                    <a:lumMod val="95000"/>
                  </a:schemeClr>
                </a:solidFill>
              </a:rPr>
              <a:t>There are many variations of passages of lorem ipsum available</a:t>
            </a:r>
            <a:endParaRPr lang="en-US" sz="1000" dirty="0" smtClean="0">
              <a:solidFill>
                <a:schemeClr val="bg1">
                  <a:lumMod val="95000"/>
                </a:schemeClr>
              </a:solidFill>
            </a:endParaRPr>
          </a:p>
        </p:txBody>
      </p:sp>
      <p:sp>
        <p:nvSpPr>
          <p:cNvPr id="28" name="Rectangle 27"/>
          <p:cNvSpPr/>
          <p:nvPr/>
        </p:nvSpPr>
        <p:spPr>
          <a:xfrm>
            <a:off x="2507876" y="1093339"/>
            <a:ext cx="2007972" cy="1651304"/>
          </a:xfrm>
          <a:prstGeom prst="rect">
            <a:avLst/>
          </a:pr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600" b="1" dirty="0" smtClean="0">
                <a:solidFill>
                  <a:schemeClr val="bg1">
                    <a:lumMod val="95000"/>
                  </a:schemeClr>
                </a:solidFill>
              </a:rPr>
              <a:t>3D DESIGN</a:t>
            </a:r>
            <a:endParaRPr lang="en-US" sz="1600" b="1" dirty="0" smtClean="0">
              <a:solidFill>
                <a:schemeClr val="bg1">
                  <a:lumMod val="95000"/>
                </a:schemeClr>
              </a:solidFill>
            </a:endParaRPr>
          </a:p>
          <a:p>
            <a:pPr lvl="0" algn="ctr" defTabSz="914400">
              <a:spcBef>
                <a:spcPct val="20000"/>
              </a:spcBef>
              <a:defRPr/>
            </a:pPr>
            <a:r>
              <a:rPr lang="en-US" sz="1000" b="1" dirty="0" smtClean="0">
                <a:solidFill>
                  <a:schemeClr val="bg1">
                    <a:lumMod val="95000"/>
                  </a:schemeClr>
                </a:solidFill>
              </a:rPr>
              <a:t>There are many variations of passages of lorem ipsum available</a:t>
            </a:r>
            <a:endParaRPr lang="en-US" sz="1000" dirty="0" smtClean="0">
              <a:solidFill>
                <a:schemeClr val="bg1">
                  <a:lumMod val="95000"/>
                </a:schemeClr>
              </a:solidFill>
            </a:endParaRPr>
          </a:p>
        </p:txBody>
      </p:sp>
      <p:sp>
        <p:nvSpPr>
          <p:cNvPr id="32" name="Down Arrow Callout 31"/>
          <p:cNvSpPr/>
          <p:nvPr/>
        </p:nvSpPr>
        <p:spPr>
          <a:xfrm>
            <a:off x="365437" y="1093338"/>
            <a:ext cx="2007972" cy="1996875"/>
          </a:xfrm>
          <a:prstGeom prst="downArrowCallout">
            <a:avLst>
              <a:gd name="adj1" fmla="val 23554"/>
              <a:gd name="adj2" fmla="val 10346"/>
              <a:gd name="adj3" fmla="val 10003"/>
              <a:gd name="adj4" fmla="val 89997"/>
            </a:avLst>
          </a:prstGeom>
          <a:solidFill>
            <a:schemeClr val="tx2">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400" dirty="0" smtClean="0">
                <a:solidFill>
                  <a:schemeClr val="bg1"/>
                </a:solidFill>
                <a:latin typeface="FontAwesome" pitchFamily="2" charset="0"/>
              </a:rPr>
              <a:t></a:t>
            </a:r>
            <a:endParaRPr lang="en-US" sz="4400" b="1" dirty="0" smtClean="0">
              <a:solidFill>
                <a:schemeClr val="bg1">
                  <a:lumMod val="95000"/>
                </a:schemeClr>
              </a:solidFill>
            </a:endParaRPr>
          </a:p>
        </p:txBody>
      </p:sp>
      <p:sp>
        <p:nvSpPr>
          <p:cNvPr id="60" name="Up Arrow Callout 59"/>
          <p:cNvSpPr/>
          <p:nvPr/>
        </p:nvSpPr>
        <p:spPr>
          <a:xfrm>
            <a:off x="2507876" y="2514143"/>
            <a:ext cx="2007972" cy="2016245"/>
          </a:xfrm>
          <a:prstGeom prst="upArrowCallout">
            <a:avLst>
              <a:gd name="adj1" fmla="val 25000"/>
              <a:gd name="adj2" fmla="val 9346"/>
              <a:gd name="adj3" fmla="val 11156"/>
              <a:gd name="adj4" fmla="val 88844"/>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000" dirty="0" smtClean="0">
                <a:latin typeface="FontAwesome" pitchFamily="2" charset="0"/>
              </a:rPr>
              <a:t></a:t>
            </a:r>
            <a:endParaRPr lang="en-US" sz="4000" dirty="0">
              <a:solidFill>
                <a:schemeClr val="bg1">
                  <a:lumMod val="95000"/>
                </a:schemeClr>
              </a:solidFill>
            </a:endParaRPr>
          </a:p>
        </p:txBody>
      </p:sp>
      <p:sp>
        <p:nvSpPr>
          <p:cNvPr id="65" name="Title 64"/>
          <p:cNvSpPr>
            <a:spLocks noGrp="1"/>
          </p:cNvSpPr>
          <p:nvPr>
            <p:ph type="title"/>
          </p:nvPr>
        </p:nvSpPr>
        <p:spPr/>
        <p:txBody>
          <a:bodyPr/>
          <a:lstStyle/>
          <a:p>
            <a:r>
              <a:rPr lang="en-US" dirty="0" smtClean="0"/>
              <a:t>Portfolio List With Icons</a:t>
            </a:r>
            <a:endParaRPr lang="en-US" dirty="0"/>
          </a:p>
        </p:txBody>
      </p:sp>
      <p:sp>
        <p:nvSpPr>
          <p:cNvPr id="66" name="Text Placeholder 65"/>
          <p:cNvSpPr>
            <a:spLocks noGrp="1"/>
          </p:cNvSpPr>
          <p:nvPr>
            <p:ph type="body" sz="half" idx="2"/>
          </p:nvPr>
        </p:nvSpPr>
        <p:spPr/>
        <p:txBody>
          <a:bodyPr/>
          <a:lstStyle/>
          <a:p>
            <a:r>
              <a:rPr lang="en-US" dirty="0" smtClean="0"/>
              <a:t>Portfolio List With Icons</a:t>
            </a:r>
            <a:endParaRPr lang="en-US" dirty="0"/>
          </a:p>
        </p:txBody>
      </p:sp>
      <p:sp>
        <p:nvSpPr>
          <p:cNvPr id="14" name="Rectangle 13"/>
          <p:cNvSpPr/>
          <p:nvPr/>
        </p:nvSpPr>
        <p:spPr>
          <a:xfrm>
            <a:off x="4628355" y="2879084"/>
            <a:ext cx="2007972" cy="1651304"/>
          </a:xfrm>
          <a:prstGeom prst="rect">
            <a:avLst/>
          </a:pr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600" b="1" dirty="0" smtClean="0">
                <a:solidFill>
                  <a:schemeClr val="bg1">
                    <a:lumMod val="95000"/>
                  </a:schemeClr>
                </a:solidFill>
              </a:rPr>
              <a:t>VIDEO </a:t>
            </a:r>
            <a:br>
              <a:rPr lang="en-US" sz="1600" b="1" dirty="0" smtClean="0">
                <a:solidFill>
                  <a:schemeClr val="bg1">
                    <a:lumMod val="95000"/>
                  </a:schemeClr>
                </a:solidFill>
              </a:rPr>
            </a:br>
            <a:r>
              <a:rPr lang="en-US" sz="1000" b="1" dirty="0" smtClean="0">
                <a:solidFill>
                  <a:schemeClr val="bg1">
                    <a:lumMod val="95000"/>
                  </a:schemeClr>
                </a:solidFill>
              </a:rPr>
              <a:t>There are many variations of passages of lorem ipsum available</a:t>
            </a:r>
            <a:endParaRPr lang="en-US" sz="1000" dirty="0">
              <a:solidFill>
                <a:schemeClr val="bg1">
                  <a:lumMod val="95000"/>
                </a:schemeClr>
              </a:solidFill>
            </a:endParaRPr>
          </a:p>
        </p:txBody>
      </p:sp>
      <p:sp>
        <p:nvSpPr>
          <p:cNvPr id="15" name="Down Arrow Callout 14"/>
          <p:cNvSpPr/>
          <p:nvPr/>
        </p:nvSpPr>
        <p:spPr>
          <a:xfrm>
            <a:off x="4628355" y="1093338"/>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000" dirty="0" smtClean="0">
                <a:latin typeface="FontAwesome" pitchFamily="2" charset="0"/>
              </a:rPr>
              <a:t></a:t>
            </a:r>
            <a:r>
              <a:rPr lang="en-US" sz="1000" dirty="0" smtClean="0"/>
              <a:t> </a:t>
            </a:r>
            <a:endParaRPr lang="en-US" sz="1000" dirty="0">
              <a:solidFill>
                <a:schemeClr val="bg1">
                  <a:lumMod val="95000"/>
                </a:schemeClr>
              </a:solidFill>
            </a:endParaRPr>
          </a:p>
        </p:txBody>
      </p:sp>
      <p:sp>
        <p:nvSpPr>
          <p:cNvPr id="18" name="Rectangle 17"/>
          <p:cNvSpPr/>
          <p:nvPr/>
        </p:nvSpPr>
        <p:spPr>
          <a:xfrm>
            <a:off x="6759814" y="1093339"/>
            <a:ext cx="2007972" cy="1651304"/>
          </a:xfrm>
          <a:prstGeom prst="rect">
            <a:avLst/>
          </a:pr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600" b="1" dirty="0" smtClean="0">
                <a:solidFill>
                  <a:schemeClr val="bg1">
                    <a:lumMod val="95000"/>
                  </a:schemeClr>
                </a:solidFill>
              </a:rPr>
              <a:t>MOBILE APP</a:t>
            </a:r>
            <a:endParaRPr lang="en-US" sz="1600" b="1" dirty="0" smtClean="0">
              <a:solidFill>
                <a:schemeClr val="bg1">
                  <a:lumMod val="95000"/>
                </a:schemeClr>
              </a:solidFill>
            </a:endParaRPr>
          </a:p>
          <a:p>
            <a:pPr algn="ctr" defTabSz="914400">
              <a:spcBef>
                <a:spcPct val="20000"/>
              </a:spcBef>
              <a:defRPr/>
            </a:pPr>
            <a:r>
              <a:rPr lang="en-US" sz="1000" b="1" dirty="0" smtClean="0">
                <a:solidFill>
                  <a:schemeClr val="bg1">
                    <a:lumMod val="95000"/>
                  </a:schemeClr>
                </a:solidFill>
              </a:rPr>
              <a:t>There are many variations of passages of lorem ipsum available</a:t>
            </a:r>
            <a:endParaRPr lang="en-US" sz="1000" dirty="0" smtClean="0">
              <a:solidFill>
                <a:schemeClr val="bg1">
                  <a:lumMod val="95000"/>
                </a:schemeClr>
              </a:solidFill>
            </a:endParaRPr>
          </a:p>
        </p:txBody>
      </p:sp>
      <p:sp>
        <p:nvSpPr>
          <p:cNvPr id="19" name="Up Arrow Callout 18"/>
          <p:cNvSpPr/>
          <p:nvPr/>
        </p:nvSpPr>
        <p:spPr>
          <a:xfrm>
            <a:off x="6759814" y="2514143"/>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6000" dirty="0" smtClean="0">
                <a:latin typeface="FontAwesome" pitchFamily="2" charset="0"/>
              </a:rPr>
              <a:t></a:t>
            </a:r>
            <a:endParaRPr lang="en-US" sz="6000" dirty="0">
              <a:solidFill>
                <a:schemeClr val="bg1">
                  <a:lumMod val="95000"/>
                </a:schemeClr>
              </a:solidFill>
            </a:endParaRPr>
          </a:p>
        </p:txBody>
      </p:sp>
      <p:sp>
        <p:nvSpPr>
          <p:cNvPr id="12" name="Slide Number Placeholder 1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8" grpId="0" animBg="1"/>
      <p:bldP spid="32" grpId="0" animBg="1"/>
      <p:bldP spid="60" grpId="0" animBg="1"/>
      <p:bldP spid="14" grpId="0" animBg="1"/>
      <p:bldP spid="15"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p:cNvSpPr/>
          <p:nvPr/>
        </p:nvSpPr>
        <p:spPr>
          <a:xfrm>
            <a:off x="365437" y="2879084"/>
            <a:ext cx="2007972" cy="1651304"/>
          </a:xfrm>
          <a:prstGeom prst="rect">
            <a:avLst/>
          </a:prstGeom>
          <a:blipFill>
            <a:blip r:embed="rId1" cstate="prin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1000" dirty="0" smtClean="0">
              <a:solidFill>
                <a:schemeClr val="bg1">
                  <a:lumMod val="95000"/>
                </a:schemeClr>
              </a:solidFill>
            </a:endParaRPr>
          </a:p>
        </p:txBody>
      </p:sp>
      <p:sp>
        <p:nvSpPr>
          <p:cNvPr id="28" name="Rectangle 27"/>
          <p:cNvSpPr/>
          <p:nvPr/>
        </p:nvSpPr>
        <p:spPr>
          <a:xfrm>
            <a:off x="2507876" y="1093339"/>
            <a:ext cx="2007972" cy="1651304"/>
          </a:xfrm>
          <a:prstGeom prst="rect">
            <a:avLst/>
          </a:prstGeom>
          <a:blipFill>
            <a:blip r:embed="rId1" cstate="prin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1600" b="1" dirty="0" smtClean="0">
              <a:solidFill>
                <a:schemeClr val="bg1">
                  <a:lumMod val="95000"/>
                </a:schemeClr>
              </a:solidFill>
            </a:endParaRPr>
          </a:p>
        </p:txBody>
      </p:sp>
      <p:sp>
        <p:nvSpPr>
          <p:cNvPr id="32" name="Down Arrow Callout 31"/>
          <p:cNvSpPr/>
          <p:nvPr/>
        </p:nvSpPr>
        <p:spPr>
          <a:xfrm>
            <a:off x="365437" y="1093338"/>
            <a:ext cx="2007972" cy="1996875"/>
          </a:xfrm>
          <a:prstGeom prst="downArrowCallout">
            <a:avLst>
              <a:gd name="adj1" fmla="val 23554"/>
              <a:gd name="adj2" fmla="val 10346"/>
              <a:gd name="adj3" fmla="val 10003"/>
              <a:gd name="adj4" fmla="val 89997"/>
            </a:avLst>
          </a:prstGeom>
          <a:solidFill>
            <a:schemeClr val="tx2">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400" dirty="0" smtClean="0">
                <a:solidFill>
                  <a:schemeClr val="bg1"/>
                </a:solidFill>
                <a:latin typeface="FontAwesome" pitchFamily="2" charset="0"/>
              </a:rPr>
              <a:t></a:t>
            </a:r>
            <a:endParaRPr lang="en-US" sz="4400" dirty="0" smtClean="0">
              <a:solidFill>
                <a:schemeClr val="bg1"/>
              </a:solidFill>
              <a:latin typeface="FontAwesome" pitchFamily="2" charset="0"/>
            </a:endParaRPr>
          </a:p>
          <a:p>
            <a:pPr algn="ctr" defTabSz="914400">
              <a:spcBef>
                <a:spcPct val="20000"/>
              </a:spcBef>
              <a:defRPr/>
            </a:pPr>
            <a:r>
              <a:rPr lang="en-US" sz="1600" b="1" dirty="0" smtClean="0">
                <a:solidFill>
                  <a:schemeClr val="bg1">
                    <a:lumMod val="95000"/>
                  </a:schemeClr>
                </a:solidFill>
              </a:rPr>
              <a:t>FRESH IDEAS</a:t>
            </a:r>
            <a:endParaRPr lang="en-US" sz="1600" b="1" dirty="0" smtClean="0">
              <a:solidFill>
                <a:schemeClr val="bg1">
                  <a:lumMod val="95000"/>
                </a:schemeClr>
              </a:solidFill>
            </a:endParaRPr>
          </a:p>
        </p:txBody>
      </p:sp>
      <p:sp>
        <p:nvSpPr>
          <p:cNvPr id="60" name="Up Arrow Callout 59"/>
          <p:cNvSpPr/>
          <p:nvPr/>
        </p:nvSpPr>
        <p:spPr>
          <a:xfrm>
            <a:off x="2507876" y="2514143"/>
            <a:ext cx="2007972" cy="2016245"/>
          </a:xfrm>
          <a:prstGeom prst="upArrowCallout">
            <a:avLst>
              <a:gd name="adj1" fmla="val 25000"/>
              <a:gd name="adj2" fmla="val 9346"/>
              <a:gd name="adj3" fmla="val 11156"/>
              <a:gd name="adj4" fmla="val 88844"/>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000" dirty="0" smtClean="0">
                <a:latin typeface="FontAwesome" pitchFamily="2" charset="0"/>
              </a:rPr>
              <a:t></a:t>
            </a:r>
            <a:endParaRPr lang="en-US" sz="4000" dirty="0" smtClean="0">
              <a:latin typeface="FontAwesome" pitchFamily="2" charset="0"/>
            </a:endParaRPr>
          </a:p>
          <a:p>
            <a:pPr algn="ctr" defTabSz="914400">
              <a:spcBef>
                <a:spcPct val="20000"/>
              </a:spcBef>
              <a:defRPr/>
            </a:pPr>
            <a:r>
              <a:rPr lang="en-US" sz="1800" b="1" dirty="0" smtClean="0">
                <a:solidFill>
                  <a:schemeClr val="bg1">
                    <a:lumMod val="95000"/>
                  </a:schemeClr>
                </a:solidFill>
              </a:rPr>
              <a:t>3D DESIGN</a:t>
            </a:r>
            <a:endParaRPr lang="en-US" sz="1800" b="1" dirty="0" smtClean="0">
              <a:solidFill>
                <a:schemeClr val="bg1">
                  <a:lumMod val="95000"/>
                </a:schemeClr>
              </a:solidFill>
            </a:endParaRPr>
          </a:p>
        </p:txBody>
      </p:sp>
      <p:sp>
        <p:nvSpPr>
          <p:cNvPr id="65" name="Title 64"/>
          <p:cNvSpPr>
            <a:spLocks noGrp="1"/>
          </p:cNvSpPr>
          <p:nvPr>
            <p:ph type="title"/>
          </p:nvPr>
        </p:nvSpPr>
        <p:spPr/>
        <p:txBody>
          <a:bodyPr/>
          <a:lstStyle/>
          <a:p>
            <a:r>
              <a:rPr lang="en-US" dirty="0" smtClean="0"/>
              <a:t>Portfolio List With Icons &amp; Pictures</a:t>
            </a:r>
            <a:endParaRPr lang="en-US" dirty="0"/>
          </a:p>
        </p:txBody>
      </p:sp>
      <p:sp>
        <p:nvSpPr>
          <p:cNvPr id="66" name="Text Placeholder 65"/>
          <p:cNvSpPr>
            <a:spLocks noGrp="1"/>
          </p:cNvSpPr>
          <p:nvPr>
            <p:ph type="body" sz="half" idx="2"/>
          </p:nvPr>
        </p:nvSpPr>
        <p:spPr/>
        <p:txBody>
          <a:bodyPr/>
          <a:lstStyle/>
          <a:p>
            <a:r>
              <a:rPr lang="en-US" dirty="0" smtClean="0"/>
              <a:t>Portfolio List With Icons &amp; Pictures</a:t>
            </a:r>
            <a:endParaRPr lang="en-US" dirty="0"/>
          </a:p>
        </p:txBody>
      </p:sp>
      <p:sp>
        <p:nvSpPr>
          <p:cNvPr id="14" name="Rectangle 13"/>
          <p:cNvSpPr/>
          <p:nvPr/>
        </p:nvSpPr>
        <p:spPr>
          <a:xfrm>
            <a:off x="4628355" y="2879084"/>
            <a:ext cx="2007972" cy="1651304"/>
          </a:xfrm>
          <a:prstGeom prst="rect">
            <a:avLst/>
          </a:prstGeom>
          <a:blipFill>
            <a:blip r:embed="rId1" cstate="prin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1000" dirty="0">
              <a:solidFill>
                <a:schemeClr val="bg1">
                  <a:lumMod val="95000"/>
                </a:schemeClr>
              </a:solidFill>
            </a:endParaRPr>
          </a:p>
        </p:txBody>
      </p:sp>
      <p:sp>
        <p:nvSpPr>
          <p:cNvPr id="15" name="Down Arrow Callout 14"/>
          <p:cNvSpPr/>
          <p:nvPr/>
        </p:nvSpPr>
        <p:spPr>
          <a:xfrm>
            <a:off x="4628355" y="1093338"/>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4000" dirty="0" smtClean="0">
                <a:latin typeface="FontAwesome" pitchFamily="2" charset="0"/>
              </a:rPr>
              <a:t></a:t>
            </a:r>
            <a:r>
              <a:rPr lang="en-US" sz="1000" dirty="0" smtClean="0"/>
              <a:t> </a:t>
            </a:r>
            <a:endParaRPr lang="en-US" sz="1000" dirty="0" smtClean="0"/>
          </a:p>
          <a:p>
            <a:pPr lvl="0" algn="ctr" defTabSz="914400">
              <a:spcBef>
                <a:spcPct val="20000"/>
              </a:spcBef>
              <a:defRPr/>
            </a:pPr>
            <a:r>
              <a:rPr lang="en-US" sz="1600" b="1" dirty="0" smtClean="0">
                <a:solidFill>
                  <a:schemeClr val="bg1">
                    <a:lumMod val="95000"/>
                  </a:schemeClr>
                </a:solidFill>
              </a:rPr>
              <a:t>VIDEO</a:t>
            </a:r>
            <a:endParaRPr lang="en-US" sz="1600" dirty="0">
              <a:solidFill>
                <a:schemeClr val="bg1">
                  <a:lumMod val="95000"/>
                </a:schemeClr>
              </a:solidFill>
            </a:endParaRPr>
          </a:p>
        </p:txBody>
      </p:sp>
      <p:sp>
        <p:nvSpPr>
          <p:cNvPr id="18" name="Rectangle 17"/>
          <p:cNvSpPr/>
          <p:nvPr/>
        </p:nvSpPr>
        <p:spPr>
          <a:xfrm>
            <a:off x="6759814" y="1093339"/>
            <a:ext cx="2007972" cy="1651304"/>
          </a:xfrm>
          <a:prstGeom prst="rect">
            <a:avLst/>
          </a:prstGeom>
          <a:blipFill>
            <a:blip r:embed="rId1" cstate="prin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1000" dirty="0" smtClean="0">
              <a:solidFill>
                <a:schemeClr val="bg1">
                  <a:lumMod val="95000"/>
                </a:schemeClr>
              </a:solidFill>
            </a:endParaRPr>
          </a:p>
        </p:txBody>
      </p:sp>
      <p:sp>
        <p:nvSpPr>
          <p:cNvPr id="19" name="Up Arrow Callout 18"/>
          <p:cNvSpPr/>
          <p:nvPr/>
        </p:nvSpPr>
        <p:spPr>
          <a:xfrm>
            <a:off x="6759814" y="2514143"/>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6000" dirty="0" smtClean="0">
                <a:latin typeface="FontAwesome" pitchFamily="2" charset="0"/>
              </a:rPr>
              <a:t></a:t>
            </a:r>
            <a:endParaRPr lang="en-US" sz="6000" dirty="0" smtClean="0">
              <a:latin typeface="FontAwesome" pitchFamily="2" charset="0"/>
            </a:endParaRPr>
          </a:p>
          <a:p>
            <a:pPr algn="ctr" defTabSz="914400">
              <a:spcBef>
                <a:spcPct val="20000"/>
              </a:spcBef>
              <a:defRPr/>
            </a:pPr>
            <a:r>
              <a:rPr lang="en-US" sz="1600" b="1" dirty="0" smtClean="0">
                <a:solidFill>
                  <a:schemeClr val="bg1">
                    <a:lumMod val="95000"/>
                  </a:schemeClr>
                </a:solidFill>
              </a:rPr>
              <a:t>MOBILE APP</a:t>
            </a:r>
            <a:endParaRPr lang="en-US" sz="1600" b="1" dirty="0" smtClean="0">
              <a:solidFill>
                <a:schemeClr val="bg1">
                  <a:lumMod val="95000"/>
                </a:schemeClr>
              </a:solidFill>
            </a:endParaRPr>
          </a:p>
        </p:txBody>
      </p:sp>
      <p:sp>
        <p:nvSpPr>
          <p:cNvPr id="12" name="Slide Number Placeholder 1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8" grpId="0" animBg="1"/>
      <p:bldP spid="32" grpId="0" animBg="1"/>
      <p:bldP spid="60" grpId="0" animBg="1"/>
      <p:bldP spid="14" grpId="0" animBg="1"/>
      <p:bldP spid="15"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ounded Rectangle 114"/>
          <p:cNvSpPr/>
          <p:nvPr/>
        </p:nvSpPr>
        <p:spPr>
          <a:xfrm>
            <a:off x="3535074" y="1131575"/>
            <a:ext cx="2073852" cy="345642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Awesome Features</a:t>
            </a:r>
            <a:endParaRPr lang="en-US" dirty="0"/>
          </a:p>
        </p:txBody>
      </p:sp>
      <p:sp>
        <p:nvSpPr>
          <p:cNvPr id="4" name="Text Placeholder 3"/>
          <p:cNvSpPr>
            <a:spLocks noGrp="1"/>
          </p:cNvSpPr>
          <p:nvPr>
            <p:ph type="body" sz="half" idx="2"/>
          </p:nvPr>
        </p:nvSpPr>
        <p:spPr/>
        <p:txBody>
          <a:bodyPr/>
          <a:lstStyle/>
          <a:p>
            <a:r>
              <a:rPr lang="en-US" dirty="0" smtClean="0"/>
              <a:t>Take A Close Look </a:t>
            </a:r>
            <a:endParaRPr lang="en-US" dirty="0"/>
          </a:p>
        </p:txBody>
      </p:sp>
      <p:grpSp>
        <p:nvGrpSpPr>
          <p:cNvPr id="70" name="Group 69"/>
          <p:cNvGrpSpPr/>
          <p:nvPr/>
        </p:nvGrpSpPr>
        <p:grpSpPr>
          <a:xfrm>
            <a:off x="821026" y="1304396"/>
            <a:ext cx="2089999" cy="563189"/>
            <a:chOff x="424603" y="672020"/>
            <a:chExt cx="2089999" cy="563189"/>
          </a:xfrm>
        </p:grpSpPr>
        <p:sp>
          <p:nvSpPr>
            <p:cNvPr id="65" name="TextBox 64"/>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PHONE SETTINH</a:t>
              </a:r>
              <a:endParaRPr lang="en-US" sz="1600" b="1" dirty="0">
                <a:solidFill>
                  <a:schemeClr val="tx1">
                    <a:lumMod val="75000"/>
                    <a:lumOff val="25000"/>
                  </a:schemeClr>
                </a:solidFill>
              </a:endParaRPr>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71" name="Group 70"/>
          <p:cNvGrpSpPr/>
          <p:nvPr/>
        </p:nvGrpSpPr>
        <p:grpSpPr>
          <a:xfrm>
            <a:off x="821026" y="2072489"/>
            <a:ext cx="2089999" cy="563189"/>
            <a:chOff x="424603" y="672020"/>
            <a:chExt cx="2089999" cy="563189"/>
          </a:xfrm>
        </p:grpSpPr>
        <p:sp>
          <p:nvSpPr>
            <p:cNvPr id="72" name="TextBox 71"/>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GLOBAL ACCESS</a:t>
              </a:r>
              <a:endParaRPr lang="en-US" sz="1600" b="1" dirty="0">
                <a:solidFill>
                  <a:schemeClr val="tx1">
                    <a:lumMod val="75000"/>
                    <a:lumOff val="25000"/>
                  </a:schemeClr>
                </a:solidFill>
              </a:endParaRPr>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75" name="Oval 74"/>
            <p:cNvSpPr>
              <a:spLocks noChangeAspect="1"/>
            </p:cNvSpPr>
            <p:nvPr/>
          </p:nvSpPr>
          <p:spPr>
            <a:xfrm>
              <a:off x="424603" y="729170"/>
              <a:ext cx="469021" cy="4555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77" name="Group 76"/>
          <p:cNvGrpSpPr/>
          <p:nvPr/>
        </p:nvGrpSpPr>
        <p:grpSpPr>
          <a:xfrm>
            <a:off x="798970" y="2840582"/>
            <a:ext cx="2112055" cy="563189"/>
            <a:chOff x="402547" y="672020"/>
            <a:chExt cx="2112055" cy="563189"/>
          </a:xfrm>
        </p:grpSpPr>
        <p:sp>
          <p:nvSpPr>
            <p:cNvPr id="78" name="TextBox 77"/>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CALENDER</a:t>
              </a:r>
              <a:endParaRPr lang="en-US" sz="1600" b="1" dirty="0">
                <a:solidFill>
                  <a:schemeClr val="tx1">
                    <a:lumMod val="75000"/>
                    <a:lumOff val="25000"/>
                  </a:schemeClr>
                </a:solidFill>
              </a:endParaRPr>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80" name="Group 79"/>
            <p:cNvGrpSpPr/>
            <p:nvPr/>
          </p:nvGrpSpPr>
          <p:grpSpPr>
            <a:xfrm>
              <a:off x="402547" y="729170"/>
              <a:ext cx="515118" cy="455593"/>
              <a:chOff x="171813" y="618192"/>
              <a:chExt cx="515118" cy="455593"/>
            </a:xfrm>
          </p:grpSpPr>
          <p:sp>
            <p:nvSpPr>
              <p:cNvPr id="81" name="Oval 80"/>
              <p:cNvSpPr>
                <a:spLocks noChangeAspect="1"/>
              </p:cNvSpPr>
              <p:nvPr/>
            </p:nvSpPr>
            <p:spPr>
              <a:xfrm>
                <a:off x="193869" y="618192"/>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sp>
            <p:nvSpPr>
              <p:cNvPr id="82" name="TextBox 81"/>
              <p:cNvSpPr txBox="1"/>
              <p:nvPr/>
            </p:nvSpPr>
            <p:spPr>
              <a:xfrm>
                <a:off x="171813" y="672457"/>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83" name="Group 82"/>
          <p:cNvGrpSpPr/>
          <p:nvPr/>
        </p:nvGrpSpPr>
        <p:grpSpPr>
          <a:xfrm>
            <a:off x="821026" y="3608676"/>
            <a:ext cx="2089999" cy="563189"/>
            <a:chOff x="424603" y="672020"/>
            <a:chExt cx="2089999" cy="563189"/>
          </a:xfrm>
        </p:grpSpPr>
        <p:sp>
          <p:nvSpPr>
            <p:cNvPr id="84" name="TextBox 83"/>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SMART TOUCH</a:t>
              </a:r>
              <a:endParaRPr lang="en-US" sz="1600" b="1" dirty="0">
                <a:solidFill>
                  <a:schemeClr val="tx1">
                    <a:lumMod val="75000"/>
                    <a:lumOff val="25000"/>
                  </a:schemeClr>
                </a:solidFill>
              </a:endParaRPr>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89" name="Group 88"/>
          <p:cNvGrpSpPr/>
          <p:nvPr/>
        </p:nvGrpSpPr>
        <p:grpSpPr>
          <a:xfrm>
            <a:off x="6223096" y="1336688"/>
            <a:ext cx="2131459" cy="563189"/>
            <a:chOff x="805796" y="672020"/>
            <a:chExt cx="2131459" cy="563189"/>
          </a:xfrm>
        </p:grpSpPr>
        <p:sp>
          <p:nvSpPr>
            <p:cNvPr id="90" name="TextBox 89"/>
            <p:cNvSpPr txBox="1"/>
            <p:nvPr/>
          </p:nvSpPr>
          <p:spPr>
            <a:xfrm>
              <a:off x="805797" y="672020"/>
              <a:ext cx="1542506" cy="246221"/>
            </a:xfrm>
            <a:prstGeom prst="rect">
              <a:avLst/>
            </a:prstGeom>
            <a:noFill/>
          </p:spPr>
          <p:txBody>
            <a:bodyPr wrap="square" lIns="0" tIns="0" rIns="0" bIns="0" rtlCol="0" anchor="t">
              <a:spAutoFit/>
            </a:bodyPr>
            <a:lstStyle/>
            <a:p>
              <a:pPr algn="r"/>
              <a:r>
                <a:rPr lang="en-US" sz="1600" b="1" dirty="0" smtClean="0">
                  <a:solidFill>
                    <a:schemeClr val="tx1">
                      <a:lumMod val="75000"/>
                      <a:lumOff val="25000"/>
                    </a:schemeClr>
                  </a:solidFill>
                </a:rPr>
                <a:t>STATISTICS</a:t>
              </a:r>
              <a:endParaRPr lang="en-US" sz="1600" b="1" dirty="0">
                <a:solidFill>
                  <a:schemeClr val="tx1">
                    <a:lumMod val="75000"/>
                    <a:lumOff val="25000"/>
                  </a:schemeClr>
                </a:solidFill>
              </a:endParaRPr>
            </a:p>
          </p:txBody>
        </p:sp>
        <p:sp>
          <p:nvSpPr>
            <p:cNvPr id="91" name="TextBox 90"/>
            <p:cNvSpPr txBox="1"/>
            <p:nvPr/>
          </p:nvSpPr>
          <p:spPr>
            <a:xfrm>
              <a:off x="805796" y="927432"/>
              <a:ext cx="1542507" cy="307777"/>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92" name="Group 91"/>
            <p:cNvGrpSpPr/>
            <p:nvPr/>
          </p:nvGrpSpPr>
          <p:grpSpPr>
            <a:xfrm>
              <a:off x="2422137" y="729170"/>
              <a:ext cx="515118" cy="455593"/>
              <a:chOff x="2191403" y="618192"/>
              <a:chExt cx="515118" cy="455593"/>
            </a:xfrm>
          </p:grpSpPr>
          <p:sp>
            <p:nvSpPr>
              <p:cNvPr id="93" name="Oval 92"/>
              <p:cNvSpPr>
                <a:spLocks noChangeAspect="1"/>
              </p:cNvSpPr>
              <p:nvPr/>
            </p:nvSpPr>
            <p:spPr>
              <a:xfrm>
                <a:off x="2213459" y="618192"/>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latin typeface="FontAwesome" pitchFamily="2" charset="0"/>
                  </a:rPr>
                  <a:t></a:t>
                </a:r>
                <a:endParaRPr lang="en-US" sz="1800" dirty="0"/>
              </a:p>
            </p:txBody>
          </p:sp>
          <p:sp>
            <p:nvSpPr>
              <p:cNvPr id="94" name="TextBox 93"/>
              <p:cNvSpPr txBox="1"/>
              <p:nvPr/>
            </p:nvSpPr>
            <p:spPr>
              <a:xfrm>
                <a:off x="2191403" y="688339"/>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95" name="Group 94"/>
          <p:cNvGrpSpPr/>
          <p:nvPr/>
        </p:nvGrpSpPr>
        <p:grpSpPr>
          <a:xfrm>
            <a:off x="6247137" y="2079109"/>
            <a:ext cx="2107418" cy="563189"/>
            <a:chOff x="805796" y="672020"/>
            <a:chExt cx="2107418" cy="563189"/>
          </a:xfrm>
        </p:grpSpPr>
        <p:sp>
          <p:nvSpPr>
            <p:cNvPr id="96" name="TextBox 95"/>
            <p:cNvSpPr txBox="1"/>
            <p:nvPr/>
          </p:nvSpPr>
          <p:spPr>
            <a:xfrm>
              <a:off x="805797" y="672020"/>
              <a:ext cx="1542506" cy="246221"/>
            </a:xfrm>
            <a:prstGeom prst="rect">
              <a:avLst/>
            </a:prstGeom>
            <a:noFill/>
          </p:spPr>
          <p:txBody>
            <a:bodyPr wrap="square" lIns="0" tIns="0" rIns="0" bIns="0" rtlCol="0" anchor="t">
              <a:spAutoFit/>
            </a:bodyPr>
            <a:lstStyle/>
            <a:p>
              <a:pPr algn="r"/>
              <a:r>
                <a:rPr lang="en-US" sz="1600" b="1" dirty="0" smtClean="0">
                  <a:solidFill>
                    <a:schemeClr val="tx1">
                      <a:lumMod val="75000"/>
                      <a:lumOff val="25000"/>
                    </a:schemeClr>
                  </a:solidFill>
                </a:rPr>
                <a:t>CAMERA</a:t>
              </a:r>
              <a:endParaRPr lang="en-US" sz="1600" b="1" dirty="0">
                <a:solidFill>
                  <a:schemeClr val="tx1">
                    <a:lumMod val="75000"/>
                    <a:lumOff val="25000"/>
                  </a:schemeClr>
                </a:solidFill>
              </a:endParaRPr>
            </a:p>
          </p:txBody>
        </p:sp>
        <p:sp>
          <p:nvSpPr>
            <p:cNvPr id="97" name="TextBox 96"/>
            <p:cNvSpPr txBox="1"/>
            <p:nvPr/>
          </p:nvSpPr>
          <p:spPr>
            <a:xfrm>
              <a:off x="805796" y="927432"/>
              <a:ext cx="1542507" cy="307777"/>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99" name="Oval 98"/>
            <p:cNvSpPr>
              <a:spLocks noChangeAspect="1"/>
            </p:cNvSpPr>
            <p:nvPr/>
          </p:nvSpPr>
          <p:spPr>
            <a:xfrm>
              <a:off x="244419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latin typeface="FontAwesome" pitchFamily="2" charset="0"/>
                </a:rPr>
                <a:t></a:t>
              </a:r>
              <a:endParaRPr lang="en-US" sz="1800" dirty="0"/>
            </a:p>
          </p:txBody>
        </p:sp>
      </p:grpSp>
      <p:grpSp>
        <p:nvGrpSpPr>
          <p:cNvPr id="101" name="Group 100"/>
          <p:cNvGrpSpPr/>
          <p:nvPr/>
        </p:nvGrpSpPr>
        <p:grpSpPr>
          <a:xfrm>
            <a:off x="6247137" y="2821530"/>
            <a:ext cx="2107418" cy="563189"/>
            <a:chOff x="805796" y="672020"/>
            <a:chExt cx="2107418" cy="563189"/>
          </a:xfrm>
        </p:grpSpPr>
        <p:sp>
          <p:nvSpPr>
            <p:cNvPr id="102" name="TextBox 101"/>
            <p:cNvSpPr txBox="1"/>
            <p:nvPr/>
          </p:nvSpPr>
          <p:spPr>
            <a:xfrm>
              <a:off x="805797" y="672020"/>
              <a:ext cx="1542506" cy="246221"/>
            </a:xfrm>
            <a:prstGeom prst="rect">
              <a:avLst/>
            </a:prstGeom>
            <a:noFill/>
          </p:spPr>
          <p:txBody>
            <a:bodyPr wrap="square" lIns="0" tIns="0" rIns="0" bIns="0" rtlCol="0" anchor="t">
              <a:spAutoFit/>
            </a:bodyPr>
            <a:lstStyle/>
            <a:p>
              <a:pPr algn="r"/>
              <a:r>
                <a:rPr lang="en-US" sz="1600" b="1" dirty="0" smtClean="0">
                  <a:solidFill>
                    <a:schemeClr val="tx1">
                      <a:lumMod val="75000"/>
                      <a:lumOff val="25000"/>
                    </a:schemeClr>
                  </a:solidFill>
                </a:rPr>
                <a:t>WEATHER</a:t>
              </a:r>
              <a:endParaRPr lang="en-US" sz="1600" b="1" dirty="0">
                <a:solidFill>
                  <a:schemeClr val="tx1">
                    <a:lumMod val="75000"/>
                    <a:lumOff val="25000"/>
                  </a:schemeClr>
                </a:solidFill>
              </a:endParaRPr>
            </a:p>
          </p:txBody>
        </p:sp>
        <p:sp>
          <p:nvSpPr>
            <p:cNvPr id="103" name="TextBox 102"/>
            <p:cNvSpPr txBox="1"/>
            <p:nvPr/>
          </p:nvSpPr>
          <p:spPr>
            <a:xfrm>
              <a:off x="805796" y="927432"/>
              <a:ext cx="1542507" cy="307777"/>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105" name="Oval 104"/>
            <p:cNvSpPr>
              <a:spLocks noChangeAspect="1"/>
            </p:cNvSpPr>
            <p:nvPr/>
          </p:nvSpPr>
          <p:spPr>
            <a:xfrm>
              <a:off x="2444193" y="729170"/>
              <a:ext cx="469021" cy="45559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107" name="Group 106"/>
          <p:cNvGrpSpPr/>
          <p:nvPr/>
        </p:nvGrpSpPr>
        <p:grpSpPr>
          <a:xfrm>
            <a:off x="6247137" y="3563950"/>
            <a:ext cx="2107418" cy="563189"/>
            <a:chOff x="805796" y="672020"/>
            <a:chExt cx="2107418" cy="563189"/>
          </a:xfrm>
        </p:grpSpPr>
        <p:sp>
          <p:nvSpPr>
            <p:cNvPr id="108" name="TextBox 107"/>
            <p:cNvSpPr txBox="1"/>
            <p:nvPr/>
          </p:nvSpPr>
          <p:spPr>
            <a:xfrm>
              <a:off x="805797" y="672020"/>
              <a:ext cx="1542506" cy="246221"/>
            </a:xfrm>
            <a:prstGeom prst="rect">
              <a:avLst/>
            </a:prstGeom>
            <a:noFill/>
          </p:spPr>
          <p:txBody>
            <a:bodyPr wrap="square" lIns="0" tIns="0" rIns="0" bIns="0" rtlCol="0" anchor="t">
              <a:spAutoFit/>
            </a:bodyPr>
            <a:lstStyle/>
            <a:p>
              <a:pPr algn="r"/>
              <a:r>
                <a:rPr lang="en-US" sz="1600" b="1" dirty="0" smtClean="0">
                  <a:solidFill>
                    <a:schemeClr val="tx1">
                      <a:lumMod val="75000"/>
                      <a:lumOff val="25000"/>
                    </a:schemeClr>
                  </a:solidFill>
                </a:rPr>
                <a:t>CONTACTS</a:t>
              </a:r>
              <a:endParaRPr lang="en-US" sz="1600" b="1" dirty="0">
                <a:solidFill>
                  <a:schemeClr val="tx1">
                    <a:lumMod val="75000"/>
                    <a:lumOff val="25000"/>
                  </a:schemeClr>
                </a:solidFill>
              </a:endParaRPr>
            </a:p>
          </p:txBody>
        </p:sp>
        <p:sp>
          <p:nvSpPr>
            <p:cNvPr id="109" name="TextBox 108"/>
            <p:cNvSpPr txBox="1"/>
            <p:nvPr/>
          </p:nvSpPr>
          <p:spPr>
            <a:xfrm>
              <a:off x="805796" y="927432"/>
              <a:ext cx="1542507" cy="307777"/>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111" name="Oval 110"/>
            <p:cNvSpPr>
              <a:spLocks noChangeAspect="1"/>
            </p:cNvSpPr>
            <p:nvPr/>
          </p:nvSpPr>
          <p:spPr>
            <a:xfrm>
              <a:off x="2444193" y="729170"/>
              <a:ext cx="469021" cy="4555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latin typeface="FontAwesome" pitchFamily="2" charset="0"/>
                </a:rPr>
                <a:t></a:t>
              </a:r>
              <a:endParaRPr lang="en-US" sz="1800" dirty="0"/>
            </a:p>
          </p:txBody>
        </p:sp>
      </p:grpSp>
      <p:grpSp>
        <p:nvGrpSpPr>
          <p:cNvPr id="150" name="Group 149"/>
          <p:cNvGrpSpPr/>
          <p:nvPr/>
        </p:nvGrpSpPr>
        <p:grpSpPr>
          <a:xfrm>
            <a:off x="3834542" y="1298511"/>
            <a:ext cx="1474916" cy="3116663"/>
            <a:chOff x="3834542" y="1171729"/>
            <a:chExt cx="1474916" cy="3116663"/>
          </a:xfrm>
          <a:effectLst/>
        </p:grpSpPr>
        <p:grpSp>
          <p:nvGrpSpPr>
            <p:cNvPr id="15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3"/>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lumMod val="95000"/>
                    </a:schemeClr>
                  </a:solidFill>
                </a:rPr>
                <a:t>APP DESIGN</a:t>
              </a:r>
              <a:endParaRPr lang="en-US" sz="1200" b="1" dirty="0" smtClean="0">
                <a:solidFill>
                  <a:schemeClr val="bg1">
                    <a:lumMod val="95000"/>
                  </a:schemeClr>
                </a:solidFill>
              </a:endParaRPr>
            </a:p>
            <a:p>
              <a:pPr lvl="0" algn="ctr" defTabSz="914400">
                <a:spcBef>
                  <a:spcPct val="20000"/>
                </a:spcBef>
                <a:defRPr/>
              </a:pPr>
              <a:r>
                <a:rPr lang="en-US" sz="1000" b="1" dirty="0" smtClean="0">
                  <a:solidFill>
                    <a:schemeClr val="bg1">
                      <a:lumMod val="95000"/>
                    </a:schemeClr>
                  </a:solidFill>
                </a:rPr>
                <a:t>There are many variations of passages of lorem ipsum available</a:t>
              </a:r>
              <a:endParaRPr lang="en-US" sz="1000" dirty="0">
                <a:solidFill>
                  <a:schemeClr val="bg1">
                    <a:lumMod val="95000"/>
                  </a:schemeClr>
                </a:solidFill>
              </a:endParaRPr>
            </a:p>
          </p:txBody>
        </p:sp>
        <p:sp>
          <p:nvSpPr>
            <p:cNvPr id="153" name="Rectangle 152"/>
            <p:cNvSpPr/>
            <p:nvPr/>
          </p:nvSpPr>
          <p:spPr>
            <a:xfrm>
              <a:off x="4406756" y="1764813"/>
              <a:ext cx="346263" cy="968190"/>
            </a:xfrm>
            <a:prstGeom prst="rect">
              <a:avLst/>
            </a:prstGeom>
          </p:spPr>
          <p:txBody>
            <a:bodyPr wrap="none" lIns="0" tIns="0" rIns="0" bIns="0" anchor="ctr">
              <a:spAutoFit/>
            </a:bodyPr>
            <a:lstStyle/>
            <a:p>
              <a:r>
                <a:rPr lang="en-US" sz="6000" dirty="0" smtClean="0">
                  <a:solidFill>
                    <a:schemeClr val="bg1">
                      <a:lumMod val="95000"/>
                    </a:schemeClr>
                  </a:solidFill>
                  <a:latin typeface="FontAwesome" pitchFamily="2" charset="0"/>
                </a:rPr>
                <a:t></a:t>
              </a:r>
              <a:endParaRPr lang="en-US" sz="6000" dirty="0">
                <a:solidFill>
                  <a:schemeClr val="bg1">
                    <a:lumMod val="95000"/>
                  </a:schemeClr>
                </a:solidFill>
              </a:endParaRPr>
            </a:p>
          </p:txBody>
        </p:sp>
      </p:grpSp>
      <p:grpSp>
        <p:nvGrpSpPr>
          <p:cNvPr id="121" name="Group 120"/>
          <p:cNvGrpSpPr/>
          <p:nvPr/>
        </p:nvGrpSpPr>
        <p:grpSpPr>
          <a:xfrm>
            <a:off x="3055168" y="1563103"/>
            <a:ext cx="557455" cy="144542"/>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3055168" y="2334521"/>
            <a:ext cx="557455" cy="144542"/>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055168" y="3115232"/>
            <a:ext cx="557455" cy="144542"/>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3055168" y="3854897"/>
            <a:ext cx="557455" cy="144542"/>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flipH="1">
            <a:off x="5531834" y="1563103"/>
            <a:ext cx="557455" cy="144542"/>
            <a:chOff x="3074218" y="1415265"/>
            <a:chExt cx="557455" cy="144542"/>
          </a:xfrm>
        </p:grpSpPr>
        <p:cxnSp>
          <p:nvCxnSpPr>
            <p:cNvPr id="143" name="Straight Connector 14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flipH="1">
            <a:off x="5531834" y="2334521"/>
            <a:ext cx="557455" cy="144542"/>
            <a:chOff x="3074218" y="1415265"/>
            <a:chExt cx="557455" cy="144542"/>
          </a:xfrm>
        </p:grpSpPr>
        <p:cxnSp>
          <p:nvCxnSpPr>
            <p:cNvPr id="141" name="Straight Connector 140"/>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flipH="1">
            <a:off x="5531834" y="3115232"/>
            <a:ext cx="557455" cy="144542"/>
            <a:chOff x="3074218" y="1415265"/>
            <a:chExt cx="557455" cy="144542"/>
          </a:xfrm>
        </p:grpSpPr>
        <p:cxnSp>
          <p:nvCxnSpPr>
            <p:cNvPr id="139" name="Straight Connector 13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flipH="1">
            <a:off x="5531834" y="3854897"/>
            <a:ext cx="557455" cy="144542"/>
            <a:chOff x="3074218" y="1415265"/>
            <a:chExt cx="557455" cy="144542"/>
          </a:xfrm>
        </p:grpSpPr>
        <p:cxnSp>
          <p:nvCxnSpPr>
            <p:cNvPr id="137" name="Straight Connector 136"/>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lide Number Placeholder 8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slide(fromRight)">
                                      <p:cBhvr>
                                        <p:cTn id="16" dur="500"/>
                                        <p:tgtEl>
                                          <p:spTgt spid="121"/>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lide(fromLeft)">
                                      <p:cBhvr>
                                        <p:cTn id="24" dur="500"/>
                                        <p:tgtEl>
                                          <p:spTgt spid="133"/>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slide(fromRight)">
                                      <p:cBhvr>
                                        <p:cTn id="28" dur="500"/>
                                        <p:tgtEl>
                                          <p:spTgt spid="89"/>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slide(fromRight)">
                                      <p:cBhvr>
                                        <p:cTn id="32" dur="500"/>
                                        <p:tgtEl>
                                          <p:spTgt spid="122"/>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slide(fromLeft)">
                                      <p:cBhvr>
                                        <p:cTn id="36" dur="500"/>
                                        <p:tgtEl>
                                          <p:spTgt spid="71"/>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slide(fromLeft)">
                                      <p:cBhvr>
                                        <p:cTn id="40" dur="500"/>
                                        <p:tgtEl>
                                          <p:spTgt spid="134"/>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slide(fromRight)">
                                      <p:cBhvr>
                                        <p:cTn id="44" dur="500"/>
                                        <p:tgtEl>
                                          <p:spTgt spid="95"/>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125"/>
                                        </p:tgtEl>
                                        <p:attrNameLst>
                                          <p:attrName>style.visibility</p:attrName>
                                        </p:attrNameLst>
                                      </p:cBhvr>
                                      <p:to>
                                        <p:strVal val="visible"/>
                                      </p:to>
                                    </p:set>
                                    <p:animEffect transition="in" filter="slide(fromRight)">
                                      <p:cBhvr>
                                        <p:cTn id="48" dur="500"/>
                                        <p:tgtEl>
                                          <p:spTgt spid="125"/>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slide(fromLeft)">
                                      <p:cBhvr>
                                        <p:cTn id="52" dur="500"/>
                                        <p:tgtEl>
                                          <p:spTgt spid="77"/>
                                        </p:tgtEl>
                                      </p:cBhvr>
                                    </p:animEffect>
                                  </p:childTnLst>
                                </p:cTn>
                              </p:par>
                            </p:childTnLst>
                          </p:cTn>
                        </p:par>
                        <p:par>
                          <p:cTn id="53" fill="hold">
                            <p:stCondLst>
                              <p:cond delay="6000"/>
                            </p:stCondLst>
                            <p:childTnLst>
                              <p:par>
                                <p:cTn id="54" presetID="12" presetClass="entr" presetSubtype="8" fill="hold" nodeType="after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slide(fromLeft)">
                                      <p:cBhvr>
                                        <p:cTn id="56" dur="500"/>
                                        <p:tgtEl>
                                          <p:spTgt spid="135"/>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slide(fromRight)">
                                      <p:cBhvr>
                                        <p:cTn id="60" dur="500"/>
                                        <p:tgtEl>
                                          <p:spTgt spid="101"/>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slide(fromRight)">
                                      <p:cBhvr>
                                        <p:cTn id="64" dur="500"/>
                                        <p:tgtEl>
                                          <p:spTgt spid="128"/>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slide(fromLeft)">
                                      <p:cBhvr>
                                        <p:cTn id="68" dur="500"/>
                                        <p:tgtEl>
                                          <p:spTgt spid="83"/>
                                        </p:tgtEl>
                                      </p:cBhvr>
                                    </p:animEffect>
                                  </p:childTnLst>
                                </p:cTn>
                              </p:par>
                            </p:childTnLst>
                          </p:cTn>
                        </p:par>
                        <p:par>
                          <p:cTn id="69" fill="hold">
                            <p:stCondLst>
                              <p:cond delay="8000"/>
                            </p:stCondLst>
                            <p:childTnLst>
                              <p:par>
                                <p:cTn id="70" presetID="12" presetClass="entr" presetSubtype="8" fill="hold" nodeType="afterEffect">
                                  <p:stCondLst>
                                    <p:cond delay="0"/>
                                  </p:stCondLst>
                                  <p:childTnLst>
                                    <p:set>
                                      <p:cBhvr>
                                        <p:cTn id="71" dur="1" fill="hold">
                                          <p:stCondLst>
                                            <p:cond delay="0"/>
                                          </p:stCondLst>
                                        </p:cTn>
                                        <p:tgtEl>
                                          <p:spTgt spid="136"/>
                                        </p:tgtEl>
                                        <p:attrNameLst>
                                          <p:attrName>style.visibility</p:attrName>
                                        </p:attrNameLst>
                                      </p:cBhvr>
                                      <p:to>
                                        <p:strVal val="visible"/>
                                      </p:to>
                                    </p:set>
                                    <p:animEffect transition="in" filter="slide(fromLeft)">
                                      <p:cBhvr>
                                        <p:cTn id="72" dur="500"/>
                                        <p:tgtEl>
                                          <p:spTgt spid="136"/>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slide(fromRight)">
                                      <p:cBhvr>
                                        <p:cTn id="7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ounded Rectangle 114"/>
          <p:cNvSpPr/>
          <p:nvPr/>
        </p:nvSpPr>
        <p:spPr>
          <a:xfrm>
            <a:off x="3535074" y="1131575"/>
            <a:ext cx="2073852" cy="345642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Awesome Features</a:t>
            </a:r>
            <a:endParaRPr lang="en-US" dirty="0"/>
          </a:p>
        </p:txBody>
      </p:sp>
      <p:sp>
        <p:nvSpPr>
          <p:cNvPr id="4" name="Text Placeholder 3"/>
          <p:cNvSpPr>
            <a:spLocks noGrp="1"/>
          </p:cNvSpPr>
          <p:nvPr>
            <p:ph type="body" sz="half" idx="2"/>
          </p:nvPr>
        </p:nvSpPr>
        <p:spPr/>
        <p:txBody>
          <a:bodyPr/>
          <a:lstStyle/>
          <a:p>
            <a:r>
              <a:rPr lang="en-US" dirty="0" smtClean="0"/>
              <a:t>Take A Close Look </a:t>
            </a:r>
            <a:endParaRPr lang="en-US" dirty="0"/>
          </a:p>
        </p:txBody>
      </p:sp>
      <p:grpSp>
        <p:nvGrpSpPr>
          <p:cNvPr id="5" name="Group 69"/>
          <p:cNvGrpSpPr/>
          <p:nvPr/>
        </p:nvGrpSpPr>
        <p:grpSpPr>
          <a:xfrm>
            <a:off x="821026" y="1304396"/>
            <a:ext cx="2089999" cy="563189"/>
            <a:chOff x="424603" y="672020"/>
            <a:chExt cx="2089999" cy="563189"/>
          </a:xfrm>
        </p:grpSpPr>
        <p:sp>
          <p:nvSpPr>
            <p:cNvPr id="65" name="TextBox 64"/>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PHONE SETTINH</a:t>
              </a:r>
              <a:endParaRPr lang="en-US" sz="1600" b="1" dirty="0">
                <a:solidFill>
                  <a:schemeClr val="tx1">
                    <a:lumMod val="75000"/>
                    <a:lumOff val="25000"/>
                  </a:schemeClr>
                </a:solidFill>
              </a:endParaRPr>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6" name="Group 70"/>
          <p:cNvGrpSpPr/>
          <p:nvPr/>
        </p:nvGrpSpPr>
        <p:grpSpPr>
          <a:xfrm>
            <a:off x="821026" y="2072489"/>
            <a:ext cx="2089999" cy="563189"/>
            <a:chOff x="424603" y="672020"/>
            <a:chExt cx="2089999" cy="563189"/>
          </a:xfrm>
        </p:grpSpPr>
        <p:sp>
          <p:nvSpPr>
            <p:cNvPr id="72" name="TextBox 71"/>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GLOBAL ACCESS</a:t>
              </a:r>
              <a:endParaRPr lang="en-US" sz="1600" b="1" dirty="0">
                <a:solidFill>
                  <a:schemeClr val="tx1">
                    <a:lumMod val="75000"/>
                    <a:lumOff val="25000"/>
                  </a:schemeClr>
                </a:solidFill>
              </a:endParaRPr>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75" name="Oval 74"/>
            <p:cNvSpPr>
              <a:spLocks noChangeAspect="1"/>
            </p:cNvSpPr>
            <p:nvPr/>
          </p:nvSpPr>
          <p:spPr>
            <a:xfrm>
              <a:off x="424603" y="729170"/>
              <a:ext cx="469021" cy="4555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7" name="Group 76"/>
          <p:cNvGrpSpPr/>
          <p:nvPr/>
        </p:nvGrpSpPr>
        <p:grpSpPr>
          <a:xfrm>
            <a:off x="798970" y="2840582"/>
            <a:ext cx="2112055" cy="563189"/>
            <a:chOff x="402547" y="672020"/>
            <a:chExt cx="2112055" cy="563189"/>
          </a:xfrm>
        </p:grpSpPr>
        <p:sp>
          <p:nvSpPr>
            <p:cNvPr id="78" name="TextBox 77"/>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CALENDER</a:t>
              </a:r>
              <a:endParaRPr lang="en-US" sz="1600" b="1" dirty="0">
                <a:solidFill>
                  <a:schemeClr val="tx1">
                    <a:lumMod val="75000"/>
                    <a:lumOff val="25000"/>
                  </a:schemeClr>
                </a:solidFill>
              </a:endParaRPr>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8" name="Group 79"/>
            <p:cNvGrpSpPr/>
            <p:nvPr/>
          </p:nvGrpSpPr>
          <p:grpSpPr>
            <a:xfrm>
              <a:off x="402547" y="729170"/>
              <a:ext cx="515118" cy="455593"/>
              <a:chOff x="171813" y="618192"/>
              <a:chExt cx="515118" cy="455593"/>
            </a:xfrm>
          </p:grpSpPr>
          <p:sp>
            <p:nvSpPr>
              <p:cNvPr id="81" name="Oval 80"/>
              <p:cNvSpPr>
                <a:spLocks noChangeAspect="1"/>
              </p:cNvSpPr>
              <p:nvPr/>
            </p:nvSpPr>
            <p:spPr>
              <a:xfrm>
                <a:off x="193869" y="618192"/>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sp>
            <p:nvSpPr>
              <p:cNvPr id="82" name="TextBox 81"/>
              <p:cNvSpPr txBox="1"/>
              <p:nvPr/>
            </p:nvSpPr>
            <p:spPr>
              <a:xfrm>
                <a:off x="171813" y="672457"/>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9" name="Group 82"/>
          <p:cNvGrpSpPr/>
          <p:nvPr/>
        </p:nvGrpSpPr>
        <p:grpSpPr>
          <a:xfrm>
            <a:off x="821026" y="3608676"/>
            <a:ext cx="2089999" cy="563189"/>
            <a:chOff x="424603" y="672020"/>
            <a:chExt cx="2089999" cy="563189"/>
          </a:xfrm>
        </p:grpSpPr>
        <p:sp>
          <p:nvSpPr>
            <p:cNvPr id="84" name="TextBox 83"/>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SMART TOUCH</a:t>
              </a:r>
              <a:endParaRPr lang="en-US" sz="1600" b="1" dirty="0">
                <a:solidFill>
                  <a:schemeClr val="tx1">
                    <a:lumMod val="75000"/>
                    <a:lumOff val="25000"/>
                  </a:schemeClr>
                </a:solidFill>
              </a:endParaRPr>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10" name="Group 149"/>
          <p:cNvGrpSpPr/>
          <p:nvPr/>
        </p:nvGrpSpPr>
        <p:grpSpPr>
          <a:xfrm>
            <a:off x="3834542" y="1298511"/>
            <a:ext cx="1474916" cy="3116663"/>
            <a:chOff x="3834542" y="1171729"/>
            <a:chExt cx="1474916" cy="3116663"/>
          </a:xfrm>
          <a:effectLst/>
        </p:grpSpPr>
        <p:grpSp>
          <p:nvGrpSpPr>
            <p:cNvPr id="1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2"/>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solidFill>
                </a:rPr>
                <a:t>APP DESIGN</a:t>
              </a:r>
              <a:endParaRPr lang="en-US" sz="12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a:t>
              </a:r>
              <a:endParaRPr lang="en-US" sz="1000" dirty="0">
                <a:solidFill>
                  <a:schemeClr val="bg1"/>
                </a:solidFill>
              </a:endParaRPr>
            </a:p>
          </p:txBody>
        </p:sp>
        <p:sp>
          <p:nvSpPr>
            <p:cNvPr id="153" name="Rectangle 152"/>
            <p:cNvSpPr/>
            <p:nvPr/>
          </p:nvSpPr>
          <p:spPr>
            <a:xfrm>
              <a:off x="4406756" y="1787243"/>
              <a:ext cx="330219" cy="923330"/>
            </a:xfrm>
            <a:prstGeom prst="rect">
              <a:avLst/>
            </a:prstGeom>
          </p:spPr>
          <p:txBody>
            <a:bodyPr wrap="none" lIns="0" tIns="0" rIns="0" bIns="0" anchor="ctr">
              <a:spAutoFit/>
            </a:bodyPr>
            <a:lstStyle/>
            <a:p>
              <a:r>
                <a:rPr lang="en-US" sz="6000" dirty="0" smtClean="0">
                  <a:solidFill>
                    <a:schemeClr val="bg1"/>
                  </a:solidFill>
                  <a:latin typeface="FontAwesome" pitchFamily="2" charset="0"/>
                </a:rPr>
                <a:t></a:t>
              </a:r>
              <a:endParaRPr lang="en-US" sz="6000" dirty="0">
                <a:solidFill>
                  <a:schemeClr val="bg1"/>
                </a:solidFill>
              </a:endParaRPr>
            </a:p>
          </p:txBody>
        </p:sp>
      </p:grpSp>
      <p:grpSp>
        <p:nvGrpSpPr>
          <p:cNvPr id="13" name="Group 120"/>
          <p:cNvGrpSpPr/>
          <p:nvPr/>
        </p:nvGrpSpPr>
        <p:grpSpPr>
          <a:xfrm>
            <a:off x="3055168" y="1563103"/>
            <a:ext cx="557455" cy="144542"/>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1"/>
          <p:cNvGrpSpPr/>
          <p:nvPr/>
        </p:nvGrpSpPr>
        <p:grpSpPr>
          <a:xfrm>
            <a:off x="3055168" y="2334521"/>
            <a:ext cx="557455" cy="144542"/>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24"/>
          <p:cNvGrpSpPr/>
          <p:nvPr/>
        </p:nvGrpSpPr>
        <p:grpSpPr>
          <a:xfrm>
            <a:off x="3055168" y="3115232"/>
            <a:ext cx="557455" cy="144542"/>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7"/>
          <p:cNvGrpSpPr/>
          <p:nvPr/>
        </p:nvGrpSpPr>
        <p:grpSpPr>
          <a:xfrm>
            <a:off x="3055168" y="3854897"/>
            <a:ext cx="557455" cy="144542"/>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5781522" y="1131575"/>
            <a:ext cx="2697480" cy="3262432"/>
          </a:xfrm>
          <a:prstGeom prst="rect">
            <a:avLst/>
          </a:prstGeom>
          <a:noFill/>
        </p:spPr>
        <p:txBody>
          <a:bodyPr wrap="square" rtlCol="0">
            <a:spAutoFit/>
          </a:bodyPr>
          <a:lstStyle/>
          <a:p>
            <a:pPr algn="just"/>
            <a:r>
              <a:rPr lang="en-US" sz="1600" b="1" dirty="0" smtClean="0">
                <a:solidFill>
                  <a:schemeClr val="bg2"/>
                </a:solidFill>
              </a:rPr>
              <a:t>PROJECTS DEVELOPMENT</a:t>
            </a:r>
            <a:endParaRPr lang="en-US" sz="1600" dirty="0" smtClean="0">
              <a:solidFill>
                <a:schemeClr val="bg2"/>
              </a:solidFill>
            </a:endParaRPr>
          </a:p>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i="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i="1" dirty="0" smtClean="0">
              <a:solidFill>
                <a:schemeClr val="tx1">
                  <a:lumMod val="65000"/>
                  <a:lumOff val="35000"/>
                </a:schemeClr>
              </a:solidFill>
            </a:endParaRPr>
          </a:p>
          <a:p>
            <a:pPr algn="just"/>
            <a:endParaRPr lang="en-US" sz="1000" b="1" dirty="0" smtClean="0">
              <a:solidFill>
                <a:schemeClr val="tx1">
                  <a:lumMod val="65000"/>
                  <a:lumOff val="35000"/>
                </a:schemeClr>
              </a:solidFill>
            </a:endParaRPr>
          </a:p>
          <a:p>
            <a:pPr algn="just"/>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a:t>
            </a:r>
            <a:endParaRPr lang="en-US" sz="1000" b="1" dirty="0" smtClean="0">
              <a:solidFill>
                <a:schemeClr val="tx1">
                  <a:lumMod val="65000"/>
                  <a:lumOff val="35000"/>
                </a:schemeClr>
              </a:solidFill>
            </a:endParaRPr>
          </a:p>
        </p:txBody>
      </p:sp>
      <p:sp>
        <p:nvSpPr>
          <p:cNvPr id="50" name="Slide Number Placeholder 4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Right)">
                                      <p:cBhvr>
                                        <p:cTn id="32" dur="500"/>
                                        <p:tgtEl>
                                          <p:spTgt spid="1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Right)">
                                      <p:cBhvr>
                                        <p:cTn id="40" dur="500"/>
                                        <p:tgtEl>
                                          <p:spTgt spid="16"/>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Left)">
                                      <p:cBhvr>
                                        <p:cTn id="44" dur="500"/>
                                        <p:tgtEl>
                                          <p:spTgt spid="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9"/>
          <p:cNvGrpSpPr/>
          <p:nvPr/>
        </p:nvGrpSpPr>
        <p:grpSpPr>
          <a:xfrm>
            <a:off x="769938" y="1094516"/>
            <a:ext cx="1468295" cy="3102673"/>
            <a:chOff x="3834542" y="1171729"/>
            <a:chExt cx="1474916" cy="3116663"/>
          </a:xfrm>
          <a:effectLst/>
          <a:scene3d>
            <a:camera prst="orthographicFront"/>
            <a:lightRig rig="threePt" dir="t"/>
          </a:scene3d>
        </p:grpSpPr>
        <p:grpSp>
          <p:nvGrpSpPr>
            <p:cNvPr id="16"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3"/>
                  </a:gs>
                  <a:gs pos="50000">
                    <a:schemeClr val="bg2"/>
                  </a:gs>
                </a:gsLst>
                <a:lin ang="5400000" scaled="0"/>
              </a:gra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2" name="Rectangle 151"/>
            <p:cNvSpPr/>
            <p:nvPr/>
          </p:nvSpPr>
          <p:spPr>
            <a:xfrm>
              <a:off x="3951670" y="2607342"/>
              <a:ext cx="1256432" cy="1044906"/>
            </a:xfrm>
            <a:prstGeom prst="rect">
              <a:avLst/>
            </a:prstGeom>
            <a:noFill/>
            <a:ln>
              <a:noFill/>
            </a:ln>
            <a:effectLst/>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solidFill>
                </a:rPr>
                <a:t>APP DESIGN</a:t>
              </a:r>
              <a:endParaRPr lang="en-US" sz="12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a:t>
              </a:r>
              <a:endParaRPr lang="en-US" sz="1000" dirty="0">
                <a:solidFill>
                  <a:schemeClr val="bg1"/>
                </a:solidFill>
              </a:endParaRPr>
            </a:p>
          </p:txBody>
        </p:sp>
        <p:sp>
          <p:nvSpPr>
            <p:cNvPr id="153" name="Rectangle 152"/>
            <p:cNvSpPr/>
            <p:nvPr/>
          </p:nvSpPr>
          <p:spPr>
            <a:xfrm>
              <a:off x="4394610" y="1787623"/>
              <a:ext cx="331708" cy="927493"/>
            </a:xfrm>
            <a:prstGeom prst="rect">
              <a:avLst/>
            </a:prstGeom>
            <a:sp3d extrusionH="222250"/>
          </p:spPr>
          <p:txBody>
            <a:bodyPr wrap="none" lIns="0" tIns="0" rIns="0" bIns="0" anchor="ctr">
              <a:spAutoFit/>
            </a:bodyPr>
            <a:lstStyle/>
            <a:p>
              <a:pPr algn="ctr"/>
              <a:r>
                <a:rPr lang="en-US" sz="6000" dirty="0" smtClean="0">
                  <a:solidFill>
                    <a:schemeClr val="bg1"/>
                  </a:solidFill>
                  <a:latin typeface="FontAwesome" pitchFamily="2" charset="0"/>
                </a:rPr>
                <a:t></a:t>
              </a:r>
              <a:endParaRPr lang="en-US" sz="6000" dirty="0">
                <a:solidFill>
                  <a:schemeClr val="bg1"/>
                </a:solidFill>
              </a:endParaRPr>
            </a:p>
          </p:txBody>
        </p:sp>
      </p:grpSp>
      <p:sp>
        <p:nvSpPr>
          <p:cNvPr id="2" name="Title 1"/>
          <p:cNvSpPr>
            <a:spLocks noGrp="1"/>
          </p:cNvSpPr>
          <p:nvPr>
            <p:ph type="title"/>
          </p:nvPr>
        </p:nvSpPr>
        <p:spPr/>
        <p:txBody>
          <a:bodyPr/>
          <a:lstStyle/>
          <a:p>
            <a:r>
              <a:rPr lang="en-US" dirty="0" smtClean="0"/>
              <a:t>Awesome Features</a:t>
            </a:r>
            <a:endParaRPr lang="en-US" dirty="0"/>
          </a:p>
        </p:txBody>
      </p:sp>
      <p:sp>
        <p:nvSpPr>
          <p:cNvPr id="4" name="Text Placeholder 3"/>
          <p:cNvSpPr>
            <a:spLocks noGrp="1"/>
          </p:cNvSpPr>
          <p:nvPr>
            <p:ph type="body" sz="half" idx="2"/>
          </p:nvPr>
        </p:nvSpPr>
        <p:spPr/>
        <p:txBody>
          <a:bodyPr/>
          <a:lstStyle/>
          <a:p>
            <a:r>
              <a:rPr lang="en-US" dirty="0" smtClean="0"/>
              <a:t>Take A Close Look </a:t>
            </a:r>
            <a:endParaRPr lang="en-US" dirty="0"/>
          </a:p>
        </p:txBody>
      </p:sp>
      <p:grpSp>
        <p:nvGrpSpPr>
          <p:cNvPr id="5" name="Group 69"/>
          <p:cNvGrpSpPr/>
          <p:nvPr/>
        </p:nvGrpSpPr>
        <p:grpSpPr>
          <a:xfrm>
            <a:off x="3845165" y="3035997"/>
            <a:ext cx="2089999" cy="500843"/>
            <a:chOff x="424603" y="734366"/>
            <a:chExt cx="2089999" cy="500843"/>
          </a:xfrm>
        </p:grpSpPr>
        <p:sp>
          <p:nvSpPr>
            <p:cNvPr id="65" name="TextBox 64"/>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PHONE SETTINH</a:t>
              </a:r>
              <a:endParaRPr lang="en-US" sz="1400" b="1" dirty="0">
                <a:solidFill>
                  <a:schemeClr val="tx1">
                    <a:lumMod val="75000"/>
                    <a:lumOff val="25000"/>
                  </a:schemeClr>
                </a:solidFill>
              </a:endParaRPr>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7" name="Oval 66"/>
            <p:cNvSpPr>
              <a:spLocks noChangeAspect="1"/>
            </p:cNvSpPr>
            <p:nvPr/>
          </p:nvSpPr>
          <p:spPr>
            <a:xfrm>
              <a:off x="424603" y="770734"/>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6" name="Group 70"/>
          <p:cNvGrpSpPr/>
          <p:nvPr/>
        </p:nvGrpSpPr>
        <p:grpSpPr>
          <a:xfrm>
            <a:off x="6226456" y="3035997"/>
            <a:ext cx="2089999" cy="500843"/>
            <a:chOff x="424603" y="734366"/>
            <a:chExt cx="2089999" cy="500843"/>
          </a:xfrm>
        </p:grpSpPr>
        <p:sp>
          <p:nvSpPr>
            <p:cNvPr id="72" name="TextBox 71"/>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GLOBAL ACCESS</a:t>
              </a:r>
              <a:endParaRPr lang="en-US" sz="1400" b="1" dirty="0">
                <a:solidFill>
                  <a:schemeClr val="tx1">
                    <a:lumMod val="75000"/>
                    <a:lumOff val="25000"/>
                  </a:schemeClr>
                </a:solidFill>
              </a:endParaRPr>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75" name="Oval 74"/>
            <p:cNvSpPr>
              <a:spLocks noChangeAspect="1"/>
            </p:cNvSpPr>
            <p:nvPr/>
          </p:nvSpPr>
          <p:spPr>
            <a:xfrm>
              <a:off x="424603" y="770734"/>
              <a:ext cx="469021" cy="4555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7" name="Group 76"/>
          <p:cNvGrpSpPr/>
          <p:nvPr/>
        </p:nvGrpSpPr>
        <p:grpSpPr>
          <a:xfrm>
            <a:off x="3823109" y="3794456"/>
            <a:ext cx="2112055" cy="500843"/>
            <a:chOff x="402547" y="734366"/>
            <a:chExt cx="2112055" cy="500843"/>
          </a:xfrm>
        </p:grpSpPr>
        <p:sp>
          <p:nvSpPr>
            <p:cNvPr id="78" name="TextBox 77"/>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CALENDER</a:t>
              </a:r>
              <a:endParaRPr lang="en-US" sz="1400" b="1" dirty="0">
                <a:solidFill>
                  <a:schemeClr val="tx1">
                    <a:lumMod val="75000"/>
                    <a:lumOff val="25000"/>
                  </a:schemeClr>
                </a:solidFill>
              </a:endParaRPr>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8" name="Group 79"/>
            <p:cNvGrpSpPr/>
            <p:nvPr/>
          </p:nvGrpSpPr>
          <p:grpSpPr>
            <a:xfrm>
              <a:off x="402547" y="760343"/>
              <a:ext cx="515118" cy="455593"/>
              <a:chOff x="171813" y="649365"/>
              <a:chExt cx="515118" cy="455593"/>
            </a:xfrm>
          </p:grpSpPr>
          <p:sp>
            <p:nvSpPr>
              <p:cNvPr id="81" name="Oval 80"/>
              <p:cNvSpPr>
                <a:spLocks noChangeAspect="1"/>
              </p:cNvSpPr>
              <p:nvPr/>
            </p:nvSpPr>
            <p:spPr>
              <a:xfrm>
                <a:off x="193869" y="649365"/>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sp>
            <p:nvSpPr>
              <p:cNvPr id="82" name="TextBox 81"/>
              <p:cNvSpPr txBox="1"/>
              <p:nvPr/>
            </p:nvSpPr>
            <p:spPr>
              <a:xfrm>
                <a:off x="171813" y="672457"/>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9" name="Group 82"/>
          <p:cNvGrpSpPr/>
          <p:nvPr/>
        </p:nvGrpSpPr>
        <p:grpSpPr>
          <a:xfrm>
            <a:off x="6226456" y="3794456"/>
            <a:ext cx="2089999" cy="500843"/>
            <a:chOff x="424603" y="734366"/>
            <a:chExt cx="2089999" cy="500843"/>
          </a:xfrm>
        </p:grpSpPr>
        <p:sp>
          <p:nvSpPr>
            <p:cNvPr id="84" name="TextBox 83"/>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SMART TOUCH</a:t>
              </a:r>
              <a:endParaRPr lang="en-US" sz="1400" b="1" dirty="0">
                <a:solidFill>
                  <a:schemeClr val="tx1">
                    <a:lumMod val="75000"/>
                    <a:lumOff val="25000"/>
                  </a:schemeClr>
                </a:solidFill>
              </a:endParaRPr>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87" name="Oval 86"/>
            <p:cNvSpPr>
              <a:spLocks noChangeAspect="1"/>
            </p:cNvSpPr>
            <p:nvPr/>
          </p:nvSpPr>
          <p:spPr>
            <a:xfrm>
              <a:off x="424603" y="760343"/>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sp>
        <p:nvSpPr>
          <p:cNvPr id="80" name="TextBox 79"/>
          <p:cNvSpPr txBox="1"/>
          <p:nvPr/>
        </p:nvSpPr>
        <p:spPr>
          <a:xfrm>
            <a:off x="3765502" y="1131575"/>
            <a:ext cx="4550954" cy="1723549"/>
          </a:xfrm>
          <a:prstGeom prst="rect">
            <a:avLst/>
          </a:prstGeom>
          <a:noFill/>
        </p:spPr>
        <p:txBody>
          <a:bodyPr wrap="square" rtlCol="0">
            <a:spAutoFit/>
          </a:bodyPr>
          <a:lstStyle/>
          <a:p>
            <a:r>
              <a:rPr lang="en-US" sz="1600" b="1" dirty="0" smtClean="0">
                <a:solidFill>
                  <a:schemeClr val="tx1">
                    <a:lumMod val="65000"/>
                    <a:lumOff val="35000"/>
                  </a:schemeClr>
                </a:solidFill>
              </a:rPr>
              <a:t>PROJECTS DEVELOPMENT</a:t>
            </a:r>
            <a:endParaRPr lang="en-US" sz="1600" dirty="0" smtClean="0">
              <a:solidFill>
                <a:schemeClr val="tx1">
                  <a:lumMod val="65000"/>
                  <a:lumOff val="3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p:txBody>
      </p:sp>
      <p:grpSp>
        <p:nvGrpSpPr>
          <p:cNvPr id="113" name="Group 112"/>
          <p:cNvGrpSpPr/>
          <p:nvPr/>
        </p:nvGrpSpPr>
        <p:grpSpPr>
          <a:xfrm>
            <a:off x="2037292" y="1316839"/>
            <a:ext cx="1474916" cy="3116663"/>
            <a:chOff x="3834542" y="1171729"/>
            <a:chExt cx="1474916" cy="3116663"/>
          </a:xfrm>
          <a:effectLst>
            <a:outerShdw blurRad="50800" dist="38100" dir="13500000" algn="br" rotWithShape="0">
              <a:prstClr val="black">
                <a:alpha val="40000"/>
              </a:prstClr>
            </a:outerShdw>
          </a:effectLst>
          <a:scene3d>
            <a:camera prst="orthographicFront"/>
            <a:lightRig rig="threePt" dir="t"/>
          </a:scene3d>
        </p:grpSpPr>
        <p:grpSp>
          <p:nvGrpSpPr>
            <p:cNvPr id="114" name="Group 29"/>
            <p:cNvGrpSpPr/>
            <p:nvPr/>
          </p:nvGrpSpPr>
          <p:grpSpPr>
            <a:xfrm>
              <a:off x="3834542" y="1171729"/>
              <a:ext cx="1474916" cy="3116663"/>
              <a:chOff x="3189614" y="1562392"/>
              <a:chExt cx="1474916" cy="3116662"/>
            </a:xfrm>
            <a:effectLst/>
          </p:grpSpPr>
          <p:sp>
            <p:nvSpPr>
              <p:cNvPr id="120" name="Freeform 11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schemeClr>
              </a:solidFill>
              <a:ln>
                <a:noFill/>
              </a:ln>
              <a:effectLst/>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1" name="Group 20"/>
              <p:cNvGrpSpPr/>
              <p:nvPr/>
            </p:nvGrpSpPr>
            <p:grpSpPr>
              <a:xfrm>
                <a:off x="3189614" y="1991493"/>
                <a:ext cx="23662" cy="645898"/>
                <a:chOff x="3392428" y="1951545"/>
                <a:chExt cx="27432" cy="735419"/>
              </a:xfrm>
            </p:grpSpPr>
            <p:sp>
              <p:nvSpPr>
                <p:cNvPr id="133" name="Rectangle 132"/>
                <p:cNvSpPr/>
                <p:nvPr/>
              </p:nvSpPr>
              <p:spPr>
                <a:xfrm>
                  <a:off x="3392428" y="1951545"/>
                  <a:ext cx="18288" cy="172821"/>
                </a:xfrm>
                <a:prstGeom prst="rect">
                  <a:avLst/>
                </a:prstGeom>
                <a:solidFill>
                  <a:schemeClr val="tx1">
                    <a:lumMod val="9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4" name="Rectangle 133"/>
                <p:cNvSpPr/>
                <p:nvPr/>
              </p:nvSpPr>
              <p:spPr>
                <a:xfrm>
                  <a:off x="3401572" y="2289545"/>
                  <a:ext cx="18288" cy="118872"/>
                </a:xfrm>
                <a:prstGeom prst="rect">
                  <a:avLst/>
                </a:prstGeom>
                <a:solidFill>
                  <a:schemeClr val="tx1">
                    <a:lumMod val="9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5" name="Rectangle 134"/>
                <p:cNvSpPr/>
                <p:nvPr/>
              </p:nvSpPr>
              <p:spPr>
                <a:xfrm>
                  <a:off x="3401572" y="2568092"/>
                  <a:ext cx="18288" cy="118872"/>
                </a:xfrm>
                <a:prstGeom prst="rect">
                  <a:avLst/>
                </a:prstGeom>
                <a:solidFill>
                  <a:schemeClr val="tx1">
                    <a:lumMod val="9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22" name="Freeform 12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5" name="Freeform 12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3"/>
                  </a:gs>
                  <a:gs pos="50000">
                    <a:schemeClr val="tx2"/>
                  </a:gs>
                </a:gsLst>
                <a:lin ang="5400000" scaled="0"/>
              </a:gra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8" name="Freeform 12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75000"/>
                </a:schemeClr>
              </a:solidFill>
              <a:ln w="9525">
                <a:solidFill>
                  <a:schemeClr val="bg1">
                    <a:lumMod val="85000"/>
                  </a:schemeClr>
                </a:solid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1" name="Freeform 130"/>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7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2" name="Freeform 131"/>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schemeClr>
              </a:solidFill>
              <a:ln>
                <a:noFill/>
              </a:ln>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8" name="Rectangle 117"/>
            <p:cNvSpPr/>
            <p:nvPr/>
          </p:nvSpPr>
          <p:spPr>
            <a:xfrm>
              <a:off x="3951670" y="2546900"/>
              <a:ext cx="1256433" cy="1044906"/>
            </a:xfrm>
            <a:prstGeom prst="rect">
              <a:avLst/>
            </a:prstGeom>
            <a:noFill/>
            <a:ln>
              <a:noFill/>
            </a:ln>
            <a:effectLst/>
            <a:sp3d extrusionH="222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solidFill>
                </a:rPr>
                <a:t>APP DESIGN</a:t>
              </a:r>
              <a:endParaRPr lang="en-US" sz="12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a:t>
              </a:r>
              <a:endParaRPr lang="en-US" sz="1000" dirty="0">
                <a:solidFill>
                  <a:schemeClr val="bg1"/>
                </a:solidFill>
              </a:endParaRPr>
            </a:p>
          </p:txBody>
        </p:sp>
        <p:sp>
          <p:nvSpPr>
            <p:cNvPr id="119" name="Rectangle 118"/>
            <p:cNvSpPr/>
            <p:nvPr/>
          </p:nvSpPr>
          <p:spPr>
            <a:xfrm>
              <a:off x="4406756" y="1787243"/>
              <a:ext cx="330219" cy="923330"/>
            </a:xfrm>
            <a:prstGeom prst="rect">
              <a:avLst/>
            </a:prstGeom>
            <a:sp3d extrusionH="222250"/>
          </p:spPr>
          <p:txBody>
            <a:bodyPr wrap="none" lIns="0" tIns="0" rIns="0" bIns="0" anchor="ctr">
              <a:spAutoFit/>
            </a:bodyPr>
            <a:lstStyle/>
            <a:p>
              <a:r>
                <a:rPr lang="en-US" sz="6000" dirty="0" smtClean="0">
                  <a:solidFill>
                    <a:schemeClr val="bg1"/>
                  </a:solidFill>
                  <a:latin typeface="FontAwesome" pitchFamily="2" charset="0"/>
                </a:rPr>
                <a:t></a:t>
              </a:r>
              <a:endParaRPr lang="en-US" sz="6000" dirty="0">
                <a:solidFill>
                  <a:schemeClr val="bg1"/>
                </a:solidFill>
              </a:endParaRPr>
            </a:p>
          </p:txBody>
        </p:sp>
      </p:grpSp>
      <p:sp>
        <p:nvSpPr>
          <p:cNvPr id="51" name="Slide Number Placeholder 5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500" fill="hold"/>
                                        <p:tgtEl>
                                          <p:spTgt spid="113"/>
                                        </p:tgtEl>
                                        <p:attrNameLst>
                                          <p:attrName>ppt_x</p:attrName>
                                        </p:attrNameLst>
                                      </p:cBhvr>
                                      <p:tavLst>
                                        <p:tav tm="0">
                                          <p:val>
                                            <p:strVal val="#ppt_x"/>
                                          </p:val>
                                        </p:tav>
                                        <p:tav tm="100000">
                                          <p:val>
                                            <p:strVal val="#ppt_x"/>
                                          </p:val>
                                        </p:tav>
                                      </p:tavLst>
                                    </p:anim>
                                    <p:anim calcmode="lin" valueType="num">
                                      <p:cBhvr additive="base">
                                        <p:cTn id="13" dur="500" fill="hold"/>
                                        <p:tgtEl>
                                          <p:spTgt spid="1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par>
                          <p:cTn id="18" fill="hold">
                            <p:stCondLst>
                              <p:cond delay="2000"/>
                            </p:stCondLst>
                            <p:childTnLst>
                              <p:par>
                                <p:cTn id="19" presetID="2" presetClass="entr" presetSubtype="2" accel="50000" decel="5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accel="50000" decel="5000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accel="50000" decel="5000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ounded Rectangle 102"/>
          <p:cNvSpPr/>
          <p:nvPr/>
        </p:nvSpPr>
        <p:spPr>
          <a:xfrm>
            <a:off x="1230794" y="1131575"/>
            <a:ext cx="2073852" cy="345642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Awesome Features</a:t>
            </a:r>
            <a:endParaRPr lang="en-US" dirty="0"/>
          </a:p>
        </p:txBody>
      </p:sp>
      <p:sp>
        <p:nvSpPr>
          <p:cNvPr id="4" name="Text Placeholder 3"/>
          <p:cNvSpPr>
            <a:spLocks noGrp="1"/>
          </p:cNvSpPr>
          <p:nvPr>
            <p:ph type="body" sz="half" idx="2"/>
          </p:nvPr>
        </p:nvSpPr>
        <p:spPr/>
        <p:txBody>
          <a:bodyPr/>
          <a:lstStyle/>
          <a:p>
            <a:r>
              <a:rPr lang="en-US" dirty="0" smtClean="0"/>
              <a:t>Take A Close Look </a:t>
            </a:r>
            <a:endParaRPr lang="en-US" dirty="0"/>
          </a:p>
        </p:txBody>
      </p:sp>
      <p:grpSp>
        <p:nvGrpSpPr>
          <p:cNvPr id="52" name="Group 51"/>
          <p:cNvGrpSpPr/>
          <p:nvPr/>
        </p:nvGrpSpPr>
        <p:grpSpPr>
          <a:xfrm>
            <a:off x="4001265" y="3540795"/>
            <a:ext cx="3738310" cy="584158"/>
            <a:chOff x="4033795" y="1082760"/>
            <a:chExt cx="3738310" cy="584158"/>
          </a:xfrm>
        </p:grpSpPr>
        <p:grpSp>
          <p:nvGrpSpPr>
            <p:cNvPr id="53" name="Group 29"/>
            <p:cNvGrpSpPr/>
            <p:nvPr/>
          </p:nvGrpSpPr>
          <p:grpSpPr>
            <a:xfrm>
              <a:off x="4399178" y="1082760"/>
              <a:ext cx="3372927" cy="564139"/>
              <a:chOff x="798970" y="1771595"/>
              <a:chExt cx="1860430" cy="564139"/>
            </a:xfrm>
          </p:grpSpPr>
          <p:sp>
            <p:nvSpPr>
              <p:cNvPr id="55" name="Text Placeholder 3"/>
              <p:cNvSpPr txBox="1"/>
              <p:nvPr/>
            </p:nvSpPr>
            <p:spPr>
              <a:xfrm>
                <a:off x="798970" y="1771595"/>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56"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54" name="Rectangle 53"/>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62" name="Group 61"/>
          <p:cNvGrpSpPr/>
          <p:nvPr/>
        </p:nvGrpSpPr>
        <p:grpSpPr>
          <a:xfrm>
            <a:off x="4001265" y="1273855"/>
            <a:ext cx="3738310" cy="549004"/>
            <a:chOff x="4033795" y="1117914"/>
            <a:chExt cx="3738310" cy="549004"/>
          </a:xfrm>
        </p:grpSpPr>
        <p:grpSp>
          <p:nvGrpSpPr>
            <p:cNvPr id="63" name="Group 29"/>
            <p:cNvGrpSpPr/>
            <p:nvPr/>
          </p:nvGrpSpPr>
          <p:grpSpPr>
            <a:xfrm>
              <a:off x="4399178" y="1117914"/>
              <a:ext cx="3372927" cy="528985"/>
              <a:chOff x="798970" y="1806749"/>
              <a:chExt cx="1860430" cy="528985"/>
            </a:xfrm>
          </p:grpSpPr>
          <p:sp>
            <p:nvSpPr>
              <p:cNvPr id="68" name="Text Placeholder 3"/>
              <p:cNvSpPr txBox="1"/>
              <p:nvPr/>
            </p:nvSpPr>
            <p:spPr>
              <a:xfrm>
                <a:off x="798970" y="1806749"/>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9"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4" name="Rectangle 63"/>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70" name="Group 69"/>
          <p:cNvGrpSpPr/>
          <p:nvPr/>
        </p:nvGrpSpPr>
        <p:grpSpPr>
          <a:xfrm>
            <a:off x="4001265" y="2026502"/>
            <a:ext cx="3738310" cy="582901"/>
            <a:chOff x="4033795" y="1906308"/>
            <a:chExt cx="3738310" cy="582901"/>
          </a:xfrm>
        </p:grpSpPr>
        <p:grpSp>
          <p:nvGrpSpPr>
            <p:cNvPr id="71" name="Group 29"/>
            <p:cNvGrpSpPr/>
            <p:nvPr/>
          </p:nvGrpSpPr>
          <p:grpSpPr>
            <a:xfrm>
              <a:off x="4399178" y="1906308"/>
              <a:ext cx="3372927" cy="562881"/>
              <a:chOff x="798970" y="1772852"/>
              <a:chExt cx="1860430" cy="562881"/>
            </a:xfrm>
          </p:grpSpPr>
          <p:sp>
            <p:nvSpPr>
              <p:cNvPr id="76" name="Text Placeholder 3"/>
              <p:cNvSpPr txBox="1"/>
              <p:nvPr/>
            </p:nvSpPr>
            <p:spPr>
              <a:xfrm>
                <a:off x="798970" y="1772852"/>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77"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74" name="Rectangle 73"/>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83" name="Group 82"/>
          <p:cNvGrpSpPr/>
          <p:nvPr/>
        </p:nvGrpSpPr>
        <p:grpSpPr>
          <a:xfrm>
            <a:off x="4001265" y="2814550"/>
            <a:ext cx="3738309" cy="584158"/>
            <a:chOff x="4033795" y="1905051"/>
            <a:chExt cx="3738309" cy="584158"/>
          </a:xfrm>
        </p:grpSpPr>
        <p:grpSp>
          <p:nvGrpSpPr>
            <p:cNvPr id="86" name="Group 29"/>
            <p:cNvGrpSpPr/>
            <p:nvPr/>
          </p:nvGrpSpPr>
          <p:grpSpPr>
            <a:xfrm>
              <a:off x="4399178" y="1905051"/>
              <a:ext cx="3372926" cy="564138"/>
              <a:chOff x="798970" y="1771595"/>
              <a:chExt cx="1860430" cy="564138"/>
            </a:xfrm>
          </p:grpSpPr>
          <p:sp>
            <p:nvSpPr>
              <p:cNvPr id="89" name="Text Placeholder 3"/>
              <p:cNvSpPr txBox="1"/>
              <p:nvPr/>
            </p:nvSpPr>
            <p:spPr>
              <a:xfrm>
                <a:off x="798970" y="1771595"/>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90"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88" name="Rectangle 87"/>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91" name="Group 90"/>
          <p:cNvGrpSpPr/>
          <p:nvPr/>
        </p:nvGrpSpPr>
        <p:grpSpPr>
          <a:xfrm flipH="1">
            <a:off x="3227184" y="1563103"/>
            <a:ext cx="557455" cy="144542"/>
            <a:chOff x="3074218" y="1415265"/>
            <a:chExt cx="557455" cy="144542"/>
          </a:xfrm>
        </p:grpSpPr>
        <p:cxnSp>
          <p:nvCxnSpPr>
            <p:cNvPr id="92" name="Straight Connector 91"/>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flipH="1">
            <a:off x="3227184" y="2334521"/>
            <a:ext cx="557455" cy="144542"/>
            <a:chOff x="3074218" y="1415265"/>
            <a:chExt cx="557455" cy="144542"/>
          </a:xfrm>
        </p:grpSpPr>
        <p:cxnSp>
          <p:nvCxnSpPr>
            <p:cNvPr id="95" name="Straight Connector 94"/>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flipH="1">
            <a:off x="3227184" y="3115232"/>
            <a:ext cx="557455" cy="144542"/>
            <a:chOff x="3074218" y="1415265"/>
            <a:chExt cx="557455" cy="144542"/>
          </a:xfrm>
        </p:grpSpPr>
        <p:cxnSp>
          <p:nvCxnSpPr>
            <p:cNvPr id="98" name="Straight Connector 97"/>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flipH="1">
            <a:off x="3227184" y="3854897"/>
            <a:ext cx="557455" cy="144542"/>
            <a:chOff x="3074218" y="1415265"/>
            <a:chExt cx="557455" cy="144542"/>
          </a:xfrm>
        </p:grpSpPr>
        <p:cxnSp>
          <p:nvCxnSpPr>
            <p:cNvPr id="101" name="Straight Connector 100"/>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518829" y="1298511"/>
            <a:ext cx="1474916" cy="3116663"/>
            <a:chOff x="3834542" y="1171729"/>
            <a:chExt cx="1474916" cy="3116663"/>
          </a:xfrm>
          <a:effectLst/>
        </p:grpSpPr>
        <p:grpSp>
          <p:nvGrpSpPr>
            <p:cNvPr id="105" name="Group 29"/>
            <p:cNvGrpSpPr/>
            <p:nvPr/>
          </p:nvGrpSpPr>
          <p:grpSpPr>
            <a:xfrm>
              <a:off x="3834542" y="1171729"/>
              <a:ext cx="1474916" cy="3116663"/>
              <a:chOff x="3189614" y="1562392"/>
              <a:chExt cx="1474916" cy="3116662"/>
            </a:xfrm>
            <a:effectLst/>
          </p:grpSpPr>
          <p:sp>
            <p:nvSpPr>
              <p:cNvPr id="108" name="Freeform 10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9" name="Group 20"/>
              <p:cNvGrpSpPr/>
              <p:nvPr/>
            </p:nvGrpSpPr>
            <p:grpSpPr>
              <a:xfrm>
                <a:off x="3189614" y="1991493"/>
                <a:ext cx="23662" cy="645898"/>
                <a:chOff x="3392428" y="1951545"/>
                <a:chExt cx="27432" cy="735419"/>
              </a:xfrm>
            </p:grpSpPr>
            <p:sp>
              <p:nvSpPr>
                <p:cNvPr id="115" name="Rectangle 114"/>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6" name="Rectangle 115"/>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0" name="Freeform 10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1" name="Freeform 11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bg2"/>
                  </a:gs>
                  <a:gs pos="5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Freeform 11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3" name="Freeform 11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4" name="Freeform 11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06" name="Rectangle 105"/>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solidFill>
                </a:rPr>
                <a:t>APP DESIGN</a:t>
              </a:r>
              <a:endParaRPr lang="en-US" sz="12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passages of lorem ipsum available</a:t>
              </a:r>
              <a:endParaRPr lang="en-US" sz="1000" dirty="0">
                <a:solidFill>
                  <a:schemeClr val="bg1"/>
                </a:solidFill>
              </a:endParaRPr>
            </a:p>
          </p:txBody>
        </p:sp>
        <p:sp>
          <p:nvSpPr>
            <p:cNvPr id="107" name="Rectangle 106"/>
            <p:cNvSpPr/>
            <p:nvPr/>
          </p:nvSpPr>
          <p:spPr>
            <a:xfrm>
              <a:off x="4406756" y="1787243"/>
              <a:ext cx="330219" cy="923330"/>
            </a:xfrm>
            <a:prstGeom prst="rect">
              <a:avLst/>
            </a:prstGeom>
          </p:spPr>
          <p:txBody>
            <a:bodyPr wrap="none" lIns="0" tIns="0" rIns="0" bIns="0" anchor="ctr">
              <a:spAutoFit/>
            </a:bodyPr>
            <a:lstStyle/>
            <a:p>
              <a:r>
                <a:rPr lang="en-US" sz="6000" dirty="0" smtClean="0">
                  <a:solidFill>
                    <a:schemeClr val="bg1"/>
                  </a:solidFill>
                  <a:latin typeface="FontAwesome" pitchFamily="2" charset="0"/>
                </a:rPr>
                <a:t></a:t>
              </a:r>
              <a:endParaRPr lang="en-US" sz="6000" dirty="0">
                <a:solidFill>
                  <a:schemeClr val="bg1"/>
                </a:solidFill>
              </a:endParaRPr>
            </a:p>
          </p:txBody>
        </p:sp>
      </p:grpSp>
      <p:sp>
        <p:nvSpPr>
          <p:cNvPr id="51" name="Slide Number Placeholder 5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slide(fromLeft)">
                                      <p:cBhvr>
                                        <p:cTn id="16" dur="500"/>
                                        <p:tgtEl>
                                          <p:spTgt spid="91"/>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slide(fromLeft)">
                                      <p:cBhvr>
                                        <p:cTn id="25" dur="500"/>
                                        <p:tgtEl>
                                          <p:spTgt spid="94"/>
                                        </p:tgtEl>
                                      </p:cBhvr>
                                    </p:animEffect>
                                  </p:childTnLst>
                                </p:cTn>
                              </p:par>
                            </p:childTnLst>
                          </p:cTn>
                        </p:par>
                        <p:par>
                          <p:cTn id="26" fill="hold">
                            <p:stCondLst>
                              <p:cond delay="2500"/>
                            </p:stCondLst>
                            <p:childTnLst>
                              <p:par>
                                <p:cTn id="27" presetID="2" presetClass="entr" presetSubtype="2" accel="50000" decel="5000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1+#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slide(fromLeft)">
                                      <p:cBhvr>
                                        <p:cTn id="34" dur="500"/>
                                        <p:tgtEl>
                                          <p:spTgt spid="97"/>
                                        </p:tgtEl>
                                      </p:cBhvr>
                                    </p:animEffect>
                                  </p:childTnLst>
                                </p:cTn>
                              </p:par>
                            </p:childTnLst>
                          </p:cTn>
                        </p:par>
                        <p:par>
                          <p:cTn id="35" fill="hold">
                            <p:stCondLst>
                              <p:cond delay="3500"/>
                            </p:stCondLst>
                            <p:childTnLst>
                              <p:par>
                                <p:cTn id="36" presetID="2" presetClass="entr" presetSubtype="2" accel="50000" decel="5000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1+#ppt_w/2"/>
                                          </p:val>
                                        </p:tav>
                                        <p:tav tm="100000">
                                          <p:val>
                                            <p:strVal val="#ppt_x"/>
                                          </p:val>
                                        </p:tav>
                                      </p:tavLst>
                                    </p:anim>
                                    <p:anim calcmode="lin" valueType="num">
                                      <p:cBhvr additive="base">
                                        <p:cTn id="39" dur="500" fill="hold"/>
                                        <p:tgtEl>
                                          <p:spTgt spid="8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slide(fromLeft)">
                                      <p:cBhvr>
                                        <p:cTn id="43" dur="500"/>
                                        <p:tgtEl>
                                          <p:spTgt spid="100"/>
                                        </p:tgtEl>
                                      </p:cBhvr>
                                    </p:animEffect>
                                  </p:childTnLst>
                                </p:cTn>
                              </p:par>
                            </p:childTnLst>
                          </p:cTn>
                        </p:par>
                        <p:par>
                          <p:cTn id="44" fill="hold">
                            <p:stCondLst>
                              <p:cond delay="4500"/>
                            </p:stCondLst>
                            <p:childTnLst>
                              <p:par>
                                <p:cTn id="45" presetID="2" presetClass="entr" presetSubtype="2" accel="50000" decel="5000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1+#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r>
              <a:rPr lang="en-US" dirty="0" smtClean="0"/>
              <a:t>App Screenshots</a:t>
            </a:r>
            <a:endParaRPr lang="en-US" dirty="0"/>
          </a:p>
        </p:txBody>
      </p:sp>
      <p:sp>
        <p:nvSpPr>
          <p:cNvPr id="66" name="Text Placeholder 65"/>
          <p:cNvSpPr>
            <a:spLocks noGrp="1"/>
          </p:cNvSpPr>
          <p:nvPr>
            <p:ph type="body" sz="half" idx="2"/>
          </p:nvPr>
        </p:nvSpPr>
        <p:spPr/>
        <p:txBody>
          <a:bodyPr/>
          <a:lstStyle/>
          <a:p>
            <a:r>
              <a:rPr lang="en-US" dirty="0" smtClean="0"/>
              <a:t>App Screenshots</a:t>
            </a:r>
            <a:endParaRPr lang="en-US" dirty="0"/>
          </a:p>
        </p:txBody>
      </p:sp>
      <p:grpSp>
        <p:nvGrpSpPr>
          <p:cNvPr id="2" name="Group 41"/>
          <p:cNvGrpSpPr/>
          <p:nvPr/>
        </p:nvGrpSpPr>
        <p:grpSpPr>
          <a:xfrm>
            <a:off x="1047818" y="1246789"/>
            <a:ext cx="1474916" cy="3116663"/>
            <a:chOff x="3834542" y="1171729"/>
            <a:chExt cx="1474916" cy="3116663"/>
          </a:xfrm>
          <a:effectLst/>
        </p:grpSpPr>
        <p:grpSp>
          <p:nvGrpSpPr>
            <p:cNvPr id="3" name="Group 29"/>
            <p:cNvGrpSpPr/>
            <p:nvPr/>
          </p:nvGrpSpPr>
          <p:grpSpPr>
            <a:xfrm>
              <a:off x="3834542" y="1171729"/>
              <a:ext cx="1474916" cy="3116663"/>
              <a:chOff x="3189614" y="1562392"/>
              <a:chExt cx="1474916" cy="3116662"/>
            </a:xfrm>
            <a:effectLst/>
          </p:grpSpPr>
          <p:sp>
            <p:nvSpPr>
              <p:cNvPr id="46" name="Freeform 45"/>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0"/>
              <p:cNvGrpSpPr/>
              <p:nvPr/>
            </p:nvGrpSpPr>
            <p:grpSpPr>
              <a:xfrm>
                <a:off x="3189614" y="1991493"/>
                <a:ext cx="23662" cy="645898"/>
                <a:chOff x="3392428" y="1951545"/>
                <a:chExt cx="27432" cy="735419"/>
              </a:xfrm>
            </p:grpSpPr>
            <p:sp>
              <p:nvSpPr>
                <p:cNvPr id="53" name="Rectangle 52"/>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Freeform 47"/>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lumMod val="95000"/>
                    </a:schemeClr>
                  </a:solidFill>
                </a:rPr>
                <a:t>APP DESIGN</a:t>
              </a:r>
              <a:endParaRPr lang="en-US" sz="1200" b="1" dirty="0" smtClean="0">
                <a:solidFill>
                  <a:schemeClr val="bg1">
                    <a:lumMod val="95000"/>
                  </a:schemeClr>
                </a:solidFill>
              </a:endParaRPr>
            </a:p>
            <a:p>
              <a:pPr lvl="0" algn="ctr" defTabSz="914400">
                <a:spcBef>
                  <a:spcPct val="20000"/>
                </a:spcBef>
                <a:defRPr/>
              </a:pPr>
              <a:r>
                <a:rPr lang="en-US" sz="800" b="1" dirty="0" smtClean="0">
                  <a:solidFill>
                    <a:schemeClr val="bg1">
                      <a:lumMod val="95000"/>
                    </a:schemeClr>
                  </a:solidFill>
                </a:rPr>
                <a:t>There are many variations of passages of lorem ipsum available</a:t>
              </a:r>
              <a:endParaRPr lang="en-US" sz="800" dirty="0">
                <a:solidFill>
                  <a:schemeClr val="bg1">
                    <a:lumMod val="95000"/>
                  </a:schemeClr>
                </a:solidFill>
              </a:endParaRPr>
            </a:p>
          </p:txBody>
        </p:sp>
        <p:sp>
          <p:nvSpPr>
            <p:cNvPr id="45" name="Rectangle 44"/>
            <p:cNvSpPr/>
            <p:nvPr/>
          </p:nvSpPr>
          <p:spPr>
            <a:xfrm>
              <a:off x="4414778" y="1897155"/>
              <a:ext cx="330219" cy="923330"/>
            </a:xfrm>
            <a:prstGeom prst="rect">
              <a:avLst/>
            </a:prstGeom>
          </p:spPr>
          <p:txBody>
            <a:bodyPr wrap="none" lIns="0" tIns="0" rIns="0" bIns="0" anchor="ctr">
              <a:spAutoFit/>
            </a:bodyPr>
            <a:lstStyle/>
            <a:p>
              <a:pPr algn="ctr"/>
              <a:r>
                <a:rPr lang="en-US" sz="6000" dirty="0" smtClean="0">
                  <a:solidFill>
                    <a:schemeClr val="bg1">
                      <a:lumMod val="95000"/>
                    </a:schemeClr>
                  </a:solidFill>
                  <a:latin typeface="FontAwesome" pitchFamily="2" charset="0"/>
                </a:rPr>
                <a:t></a:t>
              </a:r>
              <a:endParaRPr lang="en-US" sz="6000" dirty="0">
                <a:solidFill>
                  <a:schemeClr val="bg1">
                    <a:lumMod val="95000"/>
                  </a:schemeClr>
                </a:solidFill>
              </a:endParaRPr>
            </a:p>
          </p:txBody>
        </p:sp>
      </p:grpSp>
      <p:grpSp>
        <p:nvGrpSpPr>
          <p:cNvPr id="5" name="Group 55"/>
          <p:cNvGrpSpPr/>
          <p:nvPr/>
        </p:nvGrpSpPr>
        <p:grpSpPr>
          <a:xfrm>
            <a:off x="2883047" y="1246789"/>
            <a:ext cx="1474916" cy="3116663"/>
            <a:chOff x="3834542" y="1171729"/>
            <a:chExt cx="1474916" cy="3116663"/>
          </a:xfrm>
          <a:effectLst/>
        </p:grpSpPr>
        <p:grpSp>
          <p:nvGrpSpPr>
            <p:cNvPr id="6" name="Group 29"/>
            <p:cNvGrpSpPr/>
            <p:nvPr/>
          </p:nvGrpSpPr>
          <p:grpSpPr>
            <a:xfrm>
              <a:off x="3834542" y="1171729"/>
              <a:ext cx="1474916" cy="3116663"/>
              <a:chOff x="3189614" y="1562392"/>
              <a:chExt cx="1474916" cy="3116662"/>
            </a:xfrm>
            <a:effectLst/>
          </p:grpSpPr>
          <p:sp>
            <p:nvSpPr>
              <p:cNvPr id="68" name="Freeform 6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20"/>
              <p:cNvGrpSpPr/>
              <p:nvPr/>
            </p:nvGrpSpPr>
            <p:grpSpPr>
              <a:xfrm>
                <a:off x="3189614" y="1991493"/>
                <a:ext cx="23662" cy="645898"/>
                <a:chOff x="3392428" y="1951545"/>
                <a:chExt cx="27432" cy="735419"/>
              </a:xfrm>
            </p:grpSpPr>
            <p:sp>
              <p:nvSpPr>
                <p:cNvPr id="75" name="Rectangle 74"/>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Freeform 6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lumMod val="95000"/>
                    </a:schemeClr>
                  </a:solidFill>
                </a:rPr>
                <a:t>APP DESIGN</a:t>
              </a:r>
              <a:endParaRPr lang="en-US" sz="1200" b="1" dirty="0" smtClean="0">
                <a:solidFill>
                  <a:schemeClr val="bg1">
                    <a:lumMod val="95000"/>
                  </a:schemeClr>
                </a:solidFill>
              </a:endParaRPr>
            </a:p>
            <a:p>
              <a:pPr lvl="0" algn="ctr" defTabSz="914400">
                <a:spcBef>
                  <a:spcPct val="20000"/>
                </a:spcBef>
                <a:defRPr/>
              </a:pPr>
              <a:r>
                <a:rPr lang="en-US" sz="800" b="1" dirty="0" smtClean="0">
                  <a:solidFill>
                    <a:schemeClr val="bg1">
                      <a:lumMod val="95000"/>
                    </a:schemeClr>
                  </a:solidFill>
                </a:rPr>
                <a:t>There are many variations of passages of lorem ipsum available</a:t>
              </a:r>
              <a:endParaRPr lang="en-US" sz="800" dirty="0">
                <a:solidFill>
                  <a:schemeClr val="bg1">
                    <a:lumMod val="95000"/>
                  </a:schemeClr>
                </a:solidFill>
              </a:endParaRPr>
            </a:p>
          </p:txBody>
        </p:sp>
        <p:sp>
          <p:nvSpPr>
            <p:cNvPr id="67" name="Rectangle 66"/>
            <p:cNvSpPr/>
            <p:nvPr/>
          </p:nvSpPr>
          <p:spPr>
            <a:xfrm>
              <a:off x="4267056" y="2020266"/>
              <a:ext cx="604333" cy="677108"/>
            </a:xfrm>
            <a:prstGeom prst="rect">
              <a:avLst/>
            </a:prstGeom>
          </p:spPr>
          <p:txBody>
            <a:bodyPr wrap="none" lIns="0" tIns="0" rIns="0" bIns="0" anchor="ctr">
              <a:spAutoFit/>
            </a:bodyPr>
            <a:lstStyle/>
            <a:p>
              <a:pPr algn="ctr"/>
              <a:r>
                <a:rPr lang="en-US" sz="4400" dirty="0" smtClean="0">
                  <a:solidFill>
                    <a:schemeClr val="bg1">
                      <a:lumMod val="95000"/>
                    </a:schemeClr>
                  </a:solidFill>
                  <a:latin typeface="FontAwesome" pitchFamily="2" charset="0"/>
                </a:rPr>
                <a:t></a:t>
              </a:r>
              <a:endParaRPr lang="en-US" sz="4400" dirty="0">
                <a:solidFill>
                  <a:schemeClr val="bg1">
                    <a:lumMod val="95000"/>
                  </a:schemeClr>
                </a:solidFill>
                <a:latin typeface="FontAwesome" pitchFamily="2" charset="0"/>
              </a:endParaRPr>
            </a:p>
          </p:txBody>
        </p:sp>
      </p:grpSp>
      <p:grpSp>
        <p:nvGrpSpPr>
          <p:cNvPr id="8" name="Group 77"/>
          <p:cNvGrpSpPr/>
          <p:nvPr/>
        </p:nvGrpSpPr>
        <p:grpSpPr>
          <a:xfrm>
            <a:off x="4718276" y="1246789"/>
            <a:ext cx="1474916" cy="3116663"/>
            <a:chOff x="3834542" y="1171729"/>
            <a:chExt cx="1474916" cy="3116663"/>
          </a:xfrm>
          <a:effectLst/>
        </p:grpSpPr>
        <p:grpSp>
          <p:nvGrpSpPr>
            <p:cNvPr id="9" name="Group 29"/>
            <p:cNvGrpSpPr/>
            <p:nvPr/>
          </p:nvGrpSpPr>
          <p:grpSpPr>
            <a:xfrm>
              <a:off x="3834542" y="1171729"/>
              <a:ext cx="1474916" cy="3116663"/>
              <a:chOff x="3189614" y="1562392"/>
              <a:chExt cx="1474916" cy="3116662"/>
            </a:xfrm>
            <a:effectLst/>
          </p:grpSpPr>
          <p:sp>
            <p:nvSpPr>
              <p:cNvPr id="82" name="Freeform 81"/>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20"/>
              <p:cNvGrpSpPr/>
              <p:nvPr/>
            </p:nvGrpSpPr>
            <p:grpSpPr>
              <a:xfrm>
                <a:off x="3189614" y="1991493"/>
                <a:ext cx="23662" cy="645898"/>
                <a:chOff x="3392428" y="1951545"/>
                <a:chExt cx="27432" cy="735419"/>
              </a:xfrm>
            </p:grpSpPr>
            <p:sp>
              <p:nvSpPr>
                <p:cNvPr id="89" name="Rectangle 88"/>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Freeform 8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8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85"/>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86"/>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87"/>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lumMod val="95000"/>
                    </a:schemeClr>
                  </a:solidFill>
                </a:rPr>
                <a:t>APP DESIGN</a:t>
              </a:r>
              <a:endParaRPr lang="en-US" sz="1200" b="1" dirty="0" smtClean="0">
                <a:solidFill>
                  <a:schemeClr val="bg1">
                    <a:lumMod val="95000"/>
                  </a:schemeClr>
                </a:solidFill>
              </a:endParaRPr>
            </a:p>
            <a:p>
              <a:pPr lvl="0" algn="ctr" defTabSz="914400">
                <a:spcBef>
                  <a:spcPct val="20000"/>
                </a:spcBef>
                <a:defRPr/>
              </a:pPr>
              <a:r>
                <a:rPr lang="en-US" sz="800" b="1" dirty="0" smtClean="0">
                  <a:solidFill>
                    <a:schemeClr val="bg1">
                      <a:lumMod val="95000"/>
                    </a:schemeClr>
                  </a:solidFill>
                </a:rPr>
                <a:t>There are many variations of passages of lorem ipsum available</a:t>
              </a:r>
              <a:endParaRPr lang="en-US" sz="800" dirty="0">
                <a:solidFill>
                  <a:schemeClr val="bg1">
                    <a:lumMod val="95000"/>
                  </a:schemeClr>
                </a:solidFill>
              </a:endParaRPr>
            </a:p>
          </p:txBody>
        </p:sp>
        <p:sp>
          <p:nvSpPr>
            <p:cNvPr id="81" name="Rectangle 80"/>
            <p:cNvSpPr/>
            <p:nvPr/>
          </p:nvSpPr>
          <p:spPr>
            <a:xfrm>
              <a:off x="4404358" y="1989488"/>
              <a:ext cx="351058" cy="738664"/>
            </a:xfrm>
            <a:prstGeom prst="rect">
              <a:avLst/>
            </a:prstGeom>
          </p:spPr>
          <p:txBody>
            <a:bodyPr wrap="none" lIns="0" tIns="0" rIns="0" bIns="0" anchor="ctr">
              <a:spAutoFit/>
            </a:bodyPr>
            <a:lstStyle/>
            <a:p>
              <a:pPr algn="ctr"/>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grpSp>
      <p:grpSp>
        <p:nvGrpSpPr>
          <p:cNvPr id="11" name="Group 91"/>
          <p:cNvGrpSpPr/>
          <p:nvPr/>
        </p:nvGrpSpPr>
        <p:grpSpPr>
          <a:xfrm>
            <a:off x="6553504" y="1246789"/>
            <a:ext cx="1474916" cy="3116663"/>
            <a:chOff x="3834542" y="1171729"/>
            <a:chExt cx="1474916" cy="3116663"/>
          </a:xfrm>
          <a:effectLst/>
        </p:grpSpPr>
        <p:grpSp>
          <p:nvGrpSpPr>
            <p:cNvPr id="12" name="Group 29"/>
            <p:cNvGrpSpPr/>
            <p:nvPr/>
          </p:nvGrpSpPr>
          <p:grpSpPr>
            <a:xfrm>
              <a:off x="3834542" y="1171729"/>
              <a:ext cx="1474916" cy="3116663"/>
              <a:chOff x="3189614" y="1562392"/>
              <a:chExt cx="1474916" cy="3116662"/>
            </a:xfrm>
            <a:effectLst/>
          </p:grpSpPr>
          <p:sp>
            <p:nvSpPr>
              <p:cNvPr id="96" name="Freeform 95"/>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20"/>
              <p:cNvGrpSpPr/>
              <p:nvPr/>
            </p:nvGrpSpPr>
            <p:grpSpPr>
              <a:xfrm>
                <a:off x="3189614" y="1991493"/>
                <a:ext cx="23662" cy="645898"/>
                <a:chOff x="3392428" y="1951545"/>
                <a:chExt cx="27432" cy="735419"/>
              </a:xfrm>
            </p:grpSpPr>
            <p:sp>
              <p:nvSpPr>
                <p:cNvPr id="103" name="Rectangle 102"/>
                <p:cNvSpPr/>
                <p:nvPr/>
              </p:nvSpPr>
              <p:spPr>
                <a:xfrm>
                  <a:off x="3392428" y="1951545"/>
                  <a:ext cx="18288" cy="17282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3401572" y="2289545"/>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3401572" y="2568092"/>
                  <a:ext cx="18288" cy="11887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Freeform 97"/>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100"/>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101"/>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200" b="1" dirty="0" smtClean="0">
                  <a:solidFill>
                    <a:schemeClr val="bg1">
                      <a:lumMod val="95000"/>
                    </a:schemeClr>
                  </a:solidFill>
                </a:rPr>
                <a:t>APP DESIGN</a:t>
              </a:r>
              <a:endParaRPr lang="en-US" sz="1200" b="1" dirty="0" smtClean="0">
                <a:solidFill>
                  <a:schemeClr val="bg1">
                    <a:lumMod val="95000"/>
                  </a:schemeClr>
                </a:solidFill>
              </a:endParaRPr>
            </a:p>
            <a:p>
              <a:pPr lvl="0" algn="ctr" defTabSz="914400">
                <a:spcBef>
                  <a:spcPct val="20000"/>
                </a:spcBef>
                <a:defRPr/>
              </a:pPr>
              <a:r>
                <a:rPr lang="en-US" sz="800" b="1" dirty="0" smtClean="0">
                  <a:solidFill>
                    <a:schemeClr val="bg1">
                      <a:lumMod val="95000"/>
                    </a:schemeClr>
                  </a:solidFill>
                </a:rPr>
                <a:t>There are many variations of passages of lorem ipsum available</a:t>
              </a:r>
              <a:endParaRPr lang="en-US" sz="800" dirty="0">
                <a:solidFill>
                  <a:schemeClr val="bg1">
                    <a:lumMod val="95000"/>
                  </a:schemeClr>
                </a:solidFill>
              </a:endParaRPr>
            </a:p>
          </p:txBody>
        </p:sp>
        <p:sp>
          <p:nvSpPr>
            <p:cNvPr id="95" name="Rectangle 94"/>
            <p:cNvSpPr/>
            <p:nvPr/>
          </p:nvSpPr>
          <p:spPr>
            <a:xfrm>
              <a:off x="4315757" y="2081820"/>
              <a:ext cx="495327" cy="553998"/>
            </a:xfrm>
            <a:prstGeom prst="rect">
              <a:avLst/>
            </a:prstGeom>
          </p:spPr>
          <p:txBody>
            <a:bodyPr wrap="none" lIns="0" tIns="0" rIns="0" bIns="0" anchor="ctr">
              <a:spAutoFit/>
            </a:bodyPr>
            <a:lstStyle/>
            <a:p>
              <a:pPr algn="ctr"/>
              <a:r>
                <a:rPr lang="en-US" sz="3600" dirty="0" smtClean="0">
                  <a:solidFill>
                    <a:schemeClr val="bg1">
                      <a:lumMod val="95000"/>
                    </a:schemeClr>
                  </a:solidFill>
                  <a:latin typeface="FontAwesome" pitchFamily="2" charset="0"/>
                </a:rPr>
                <a:t></a:t>
              </a:r>
              <a:endParaRPr lang="en-US" sz="3600" dirty="0">
                <a:solidFill>
                  <a:schemeClr val="bg1">
                    <a:lumMod val="95000"/>
                  </a:schemeClr>
                </a:solidFill>
                <a:latin typeface="FontAwesome" pitchFamily="2" charset="0"/>
              </a:endParaRPr>
            </a:p>
          </p:txBody>
        </p:sp>
      </p:grpSp>
      <p:sp>
        <p:nvSpPr>
          <p:cNvPr id="60" name="Slide Number Placeholder 5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p:cNvGrpSpPr/>
          <p:nvPr/>
        </p:nvGrpSpPr>
        <p:grpSpPr>
          <a:xfrm>
            <a:off x="1" y="1624632"/>
            <a:ext cx="2993744" cy="2269279"/>
            <a:chOff x="262396" y="1733961"/>
            <a:chExt cx="1256433" cy="2269279"/>
          </a:xfrm>
        </p:grpSpPr>
        <p:sp>
          <p:nvSpPr>
            <p:cNvPr id="65" name="Rectangle 64"/>
            <p:cNvSpPr/>
            <p:nvPr/>
          </p:nvSpPr>
          <p:spPr>
            <a:xfrm>
              <a:off x="262396" y="1733961"/>
              <a:ext cx="1256433" cy="5673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262396" y="2301281"/>
              <a:ext cx="1256433" cy="56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262396" y="286860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62396" y="3435920"/>
              <a:ext cx="1256433" cy="567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t>Awesome Features</a:t>
            </a:r>
            <a:endParaRPr lang="en-US" dirty="0"/>
          </a:p>
        </p:txBody>
      </p:sp>
      <p:sp>
        <p:nvSpPr>
          <p:cNvPr id="4" name="Text Placeholder 3"/>
          <p:cNvSpPr>
            <a:spLocks noGrp="1"/>
          </p:cNvSpPr>
          <p:nvPr>
            <p:ph type="body" sz="half" idx="2"/>
          </p:nvPr>
        </p:nvSpPr>
        <p:spPr/>
        <p:txBody>
          <a:bodyPr/>
          <a:lstStyle/>
          <a:p>
            <a:r>
              <a:rPr lang="en-US" dirty="0" smtClean="0"/>
              <a:t>Take A Close Look </a:t>
            </a:r>
            <a:endParaRPr lang="en-US" dirty="0"/>
          </a:p>
        </p:txBody>
      </p:sp>
      <p:grpSp>
        <p:nvGrpSpPr>
          <p:cNvPr id="5" name="Group 51"/>
          <p:cNvGrpSpPr/>
          <p:nvPr/>
        </p:nvGrpSpPr>
        <p:grpSpPr>
          <a:xfrm>
            <a:off x="4750966" y="3394524"/>
            <a:ext cx="3565489" cy="446808"/>
            <a:chOff x="4033795" y="1107758"/>
            <a:chExt cx="3565489" cy="446808"/>
          </a:xfrm>
        </p:grpSpPr>
        <p:grpSp>
          <p:nvGrpSpPr>
            <p:cNvPr id="6" name="Group 29"/>
            <p:cNvGrpSpPr/>
            <p:nvPr/>
          </p:nvGrpSpPr>
          <p:grpSpPr>
            <a:xfrm>
              <a:off x="4399178" y="1196788"/>
              <a:ext cx="3200106" cy="357778"/>
              <a:chOff x="798970" y="1885623"/>
              <a:chExt cx="1765106" cy="357778"/>
            </a:xfrm>
          </p:grpSpPr>
          <p:sp>
            <p:nvSpPr>
              <p:cNvPr id="55" name="Text Placeholder 3"/>
              <p:cNvSpPr txBox="1"/>
              <p:nvPr/>
            </p:nvSpPr>
            <p:spPr>
              <a:xfrm>
                <a:off x="798970" y="188562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56" name="Text Placeholder 3"/>
              <p:cNvSpPr txBox="1"/>
              <p:nvPr/>
            </p:nvSpPr>
            <p:spPr>
              <a:xfrm>
                <a:off x="798970" y="2089513"/>
                <a:ext cx="176510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p:txBody>
          </p:sp>
        </p:grpSp>
        <p:sp>
          <p:nvSpPr>
            <p:cNvPr id="54" name="Rectangle 53"/>
            <p:cNvSpPr/>
            <p:nvPr/>
          </p:nvSpPr>
          <p:spPr>
            <a:xfrm>
              <a:off x="4033795" y="1107758"/>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7" name="Group 61"/>
          <p:cNvGrpSpPr/>
          <p:nvPr/>
        </p:nvGrpSpPr>
        <p:grpSpPr>
          <a:xfrm>
            <a:off x="4750966" y="1685892"/>
            <a:ext cx="3565491" cy="432285"/>
            <a:chOff x="4033795" y="1131919"/>
            <a:chExt cx="3565491" cy="432285"/>
          </a:xfrm>
        </p:grpSpPr>
        <p:grpSp>
          <p:nvGrpSpPr>
            <p:cNvPr id="8" name="Group 29"/>
            <p:cNvGrpSpPr/>
            <p:nvPr/>
          </p:nvGrpSpPr>
          <p:grpSpPr>
            <a:xfrm>
              <a:off x="4399178" y="1173733"/>
              <a:ext cx="3200108" cy="390471"/>
              <a:chOff x="798970" y="1862568"/>
              <a:chExt cx="1765107" cy="390471"/>
            </a:xfrm>
          </p:grpSpPr>
          <p:sp>
            <p:nvSpPr>
              <p:cNvPr id="68" name="Text Placeholder 3"/>
              <p:cNvSpPr txBox="1"/>
              <p:nvPr/>
            </p:nvSpPr>
            <p:spPr>
              <a:xfrm>
                <a:off x="798970" y="1862568"/>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9" name="Text Placeholder 3"/>
              <p:cNvSpPr txBox="1"/>
              <p:nvPr/>
            </p:nvSpPr>
            <p:spPr>
              <a:xfrm>
                <a:off x="798971" y="2099151"/>
                <a:ext cx="176510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p:txBody>
          </p:sp>
        </p:grpSp>
        <p:sp>
          <p:nvSpPr>
            <p:cNvPr id="64" name="Rectangle 63"/>
            <p:cNvSpPr/>
            <p:nvPr/>
          </p:nvSpPr>
          <p:spPr>
            <a:xfrm>
              <a:off x="4033795" y="1131919"/>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9" name="Group 69"/>
          <p:cNvGrpSpPr/>
          <p:nvPr/>
        </p:nvGrpSpPr>
        <p:grpSpPr>
          <a:xfrm>
            <a:off x="4750966" y="2231993"/>
            <a:ext cx="3565489" cy="430887"/>
            <a:chOff x="4033795" y="1964293"/>
            <a:chExt cx="3565489" cy="430887"/>
          </a:xfrm>
        </p:grpSpPr>
        <p:grpSp>
          <p:nvGrpSpPr>
            <p:cNvPr id="10" name="Group 29"/>
            <p:cNvGrpSpPr/>
            <p:nvPr/>
          </p:nvGrpSpPr>
          <p:grpSpPr>
            <a:xfrm>
              <a:off x="4399178" y="2006107"/>
              <a:ext cx="3200106" cy="370749"/>
              <a:chOff x="798970" y="1872651"/>
              <a:chExt cx="1765106" cy="370749"/>
            </a:xfrm>
          </p:grpSpPr>
          <p:sp>
            <p:nvSpPr>
              <p:cNvPr id="76" name="Text Placeholder 3"/>
              <p:cNvSpPr txBox="1"/>
              <p:nvPr/>
            </p:nvSpPr>
            <p:spPr>
              <a:xfrm>
                <a:off x="798970" y="1872651"/>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77" name="Text Placeholder 3"/>
              <p:cNvSpPr txBox="1"/>
              <p:nvPr/>
            </p:nvSpPr>
            <p:spPr>
              <a:xfrm>
                <a:off x="798970" y="2089512"/>
                <a:ext cx="176510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p:txBody>
          </p:sp>
        </p:grpSp>
        <p:sp>
          <p:nvSpPr>
            <p:cNvPr id="74" name="Rectangle 73"/>
            <p:cNvSpPr/>
            <p:nvPr/>
          </p:nvSpPr>
          <p:spPr>
            <a:xfrm>
              <a:off x="4033795" y="1964293"/>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11" name="Group 82"/>
          <p:cNvGrpSpPr/>
          <p:nvPr/>
        </p:nvGrpSpPr>
        <p:grpSpPr>
          <a:xfrm>
            <a:off x="4750966" y="2808063"/>
            <a:ext cx="3565490" cy="434880"/>
            <a:chOff x="4033795" y="1941976"/>
            <a:chExt cx="3565490" cy="434880"/>
          </a:xfrm>
        </p:grpSpPr>
        <p:grpSp>
          <p:nvGrpSpPr>
            <p:cNvPr id="12" name="Group 29"/>
            <p:cNvGrpSpPr/>
            <p:nvPr/>
          </p:nvGrpSpPr>
          <p:grpSpPr>
            <a:xfrm>
              <a:off x="4399178" y="2020365"/>
              <a:ext cx="3200107" cy="356491"/>
              <a:chOff x="798970" y="1886909"/>
              <a:chExt cx="1765107" cy="356491"/>
            </a:xfrm>
          </p:grpSpPr>
          <p:sp>
            <p:nvSpPr>
              <p:cNvPr id="89" name="Text Placeholder 3"/>
              <p:cNvSpPr txBox="1"/>
              <p:nvPr/>
            </p:nvSpPr>
            <p:spPr>
              <a:xfrm>
                <a:off x="798970" y="1886909"/>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90" name="Text Placeholder 3"/>
              <p:cNvSpPr txBox="1"/>
              <p:nvPr/>
            </p:nvSpPr>
            <p:spPr>
              <a:xfrm>
                <a:off x="798970" y="2089512"/>
                <a:ext cx="176510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p:txBody>
          </p:sp>
        </p:grpSp>
        <p:sp>
          <p:nvSpPr>
            <p:cNvPr id="88" name="Rectangle 87"/>
            <p:cNvSpPr/>
            <p:nvPr/>
          </p:nvSpPr>
          <p:spPr>
            <a:xfrm>
              <a:off x="4033795" y="1941976"/>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20" name="Group 119"/>
          <p:cNvGrpSpPr/>
          <p:nvPr/>
        </p:nvGrpSpPr>
        <p:grpSpPr>
          <a:xfrm>
            <a:off x="2993745" y="1624632"/>
            <a:ext cx="1576436" cy="2269279"/>
            <a:chOff x="2993745" y="1682239"/>
            <a:chExt cx="1576436" cy="2269279"/>
          </a:xfrm>
        </p:grpSpPr>
        <p:sp>
          <p:nvSpPr>
            <p:cNvPr id="73" name="Rectangle 72"/>
            <p:cNvSpPr/>
            <p:nvPr/>
          </p:nvSpPr>
          <p:spPr>
            <a:xfrm>
              <a:off x="2993745" y="1682239"/>
              <a:ext cx="1576436" cy="567320"/>
            </a:xfrm>
            <a:prstGeom prst="homePlate">
              <a:avLst/>
            </a:prstGeom>
            <a:gradFill>
              <a:gsLst>
                <a:gs pos="0">
                  <a:schemeClr val="tx2">
                    <a:lumMod val="50000"/>
                  </a:schemeClr>
                </a:gs>
                <a:gs pos="5000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2993745" y="2249559"/>
              <a:ext cx="1576436" cy="56732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2993745" y="2816879"/>
              <a:ext cx="1576436" cy="56732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993745" y="3384198"/>
              <a:ext cx="1576436" cy="56732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p:cNvGrpSpPr/>
          <p:nvPr/>
        </p:nvGrpSpPr>
        <p:grpSpPr>
          <a:xfrm>
            <a:off x="1507062" y="1189182"/>
            <a:ext cx="1474916" cy="3116663"/>
            <a:chOff x="1518829" y="1246789"/>
            <a:chExt cx="1474916" cy="3116663"/>
          </a:xfrm>
        </p:grpSpPr>
        <p:grpSp>
          <p:nvGrpSpPr>
            <p:cNvPr id="82" name="Group 29"/>
            <p:cNvGrpSpPr/>
            <p:nvPr/>
          </p:nvGrpSpPr>
          <p:grpSpPr>
            <a:xfrm>
              <a:off x="1518829" y="1246789"/>
              <a:ext cx="1474916" cy="3116663"/>
              <a:chOff x="3189614" y="1562392"/>
              <a:chExt cx="1474916" cy="3116662"/>
            </a:xfrm>
            <a:effectLst/>
          </p:grpSpPr>
          <p:sp>
            <p:nvSpPr>
              <p:cNvPr id="87"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20"/>
              <p:cNvGrpSpPr/>
              <p:nvPr/>
            </p:nvGrpSpPr>
            <p:grpSpPr>
              <a:xfrm>
                <a:off x="3189614" y="1991493"/>
                <a:ext cx="23662" cy="645898"/>
                <a:chOff x="3392428" y="1951545"/>
                <a:chExt cx="27432" cy="735419"/>
              </a:xfrm>
            </p:grpSpPr>
            <p:sp>
              <p:nvSpPr>
                <p:cNvPr id="109"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82"/>
            <p:cNvSpPr/>
            <p:nvPr/>
          </p:nvSpPr>
          <p:spPr>
            <a:xfrm>
              <a:off x="1635957" y="1682239"/>
              <a:ext cx="1256433" cy="5673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sp>
          <p:nvSpPr>
            <p:cNvPr id="84" name="Rectangle 83"/>
            <p:cNvSpPr/>
            <p:nvPr/>
          </p:nvSpPr>
          <p:spPr>
            <a:xfrm>
              <a:off x="1635957" y="2249559"/>
              <a:ext cx="1256433" cy="56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sp>
          <p:nvSpPr>
            <p:cNvPr id="85" name="Rectangle 84"/>
            <p:cNvSpPr/>
            <p:nvPr/>
          </p:nvSpPr>
          <p:spPr>
            <a:xfrm>
              <a:off x="1635957" y="281687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sp>
          <p:nvSpPr>
            <p:cNvPr id="86" name="Rectangle 85"/>
            <p:cNvSpPr/>
            <p:nvPr/>
          </p:nvSpPr>
          <p:spPr>
            <a:xfrm>
              <a:off x="1635957" y="3384198"/>
              <a:ext cx="1256433" cy="567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p>
          </p:txBody>
        </p:sp>
      </p:grpSp>
      <p:sp>
        <p:nvSpPr>
          <p:cNvPr id="50" name="Slide Number Placeholder 4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slide(fromLeft)">
                                      <p:cBhvr>
                                        <p:cTn id="12" dur="500"/>
                                        <p:tgtEl>
                                          <p:spTgt spid="71"/>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slide(fromLeft)">
                                      <p:cBhvr>
                                        <p:cTn id="16" dur="500"/>
                                        <p:tgtEl>
                                          <p:spTgt spid="120"/>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accel="50000" decel="5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accel="50000" decel="5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accel="50000" decel="5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535074" y="2501489"/>
            <a:ext cx="1799980" cy="307777"/>
          </a:xfrm>
          <a:prstGeom prst="rect">
            <a:avLst/>
          </a:prstGeom>
          <a:noFill/>
        </p:spPr>
        <p:txBody>
          <a:bodyPr wrap="none" lIns="0" tIns="0" rIns="0" bIns="0" rtlCol="0">
            <a:spAutoFit/>
          </a:bodyPr>
          <a:lstStyle/>
          <a:p>
            <a:r>
              <a:rPr lang="en-US" b="1" dirty="0" smtClean="0">
                <a:solidFill>
                  <a:schemeClr val="accent1"/>
                </a:solidFill>
              </a:rPr>
              <a:t>TIME FOR BREAK</a:t>
            </a:r>
            <a:endParaRPr lang="en-US" b="1" dirty="0" smtClean="0">
              <a:solidFill>
                <a:schemeClr val="accent1"/>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1"/>
                </a:solidFill>
                <a:latin typeface="FontAwesome" pitchFamily="2" charset="0"/>
              </a:rPr>
              <a:t></a:t>
            </a:r>
            <a:endParaRPr lang="en-US" sz="4000" dirty="0">
              <a:solidFill>
                <a:schemeClr val="accent1"/>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4586664" y="4127139"/>
            <a:ext cx="0" cy="1016361"/>
          </a:xfrm>
          <a:prstGeom prst="line">
            <a:avLst/>
          </a:prstGeom>
          <a:ln w="19050">
            <a:solidFill>
              <a:schemeClr val="bg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86664" y="2571750"/>
            <a:ext cx="0" cy="864105"/>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86664" y="1765252"/>
            <a:ext cx="0" cy="806498"/>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624959" y="1189182"/>
            <a:ext cx="1923409" cy="477054"/>
            <a:chOff x="5603651" y="1586047"/>
            <a:chExt cx="1923409" cy="477054"/>
          </a:xfrm>
        </p:grpSpPr>
        <p:sp>
          <p:nvSpPr>
            <p:cNvPr id="15"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cxnSp>
        <p:nvCxnSpPr>
          <p:cNvPr id="18" name="Straight Connector 17"/>
          <p:cNvCxnSpPr/>
          <p:nvPr/>
        </p:nvCxnSpPr>
        <p:spPr>
          <a:xfrm>
            <a:off x="4586664" y="0"/>
            <a:ext cx="0" cy="1130766"/>
          </a:xfrm>
          <a:prstGeom prst="line">
            <a:avLst/>
          </a:prstGeom>
          <a:ln w="19050">
            <a:solidFill>
              <a:schemeClr val="bg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71097" y="2256185"/>
            <a:ext cx="631134" cy="63113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lumMod val="75000"/>
                  </a:schemeClr>
                </a:solidFill>
                <a:latin typeface="FontAwesome" pitchFamily="2" charset="0"/>
              </a:rPr>
              <a:t></a:t>
            </a:r>
            <a:endParaRPr lang="en-US" sz="2800" b="1" dirty="0">
              <a:solidFill>
                <a:schemeClr val="tx2">
                  <a:lumMod val="75000"/>
                </a:schemeClr>
              </a:solidFill>
              <a:latin typeface="FontAwesome" pitchFamily="2" charset="0"/>
            </a:endParaRPr>
          </a:p>
        </p:txBody>
      </p:sp>
      <p:grpSp>
        <p:nvGrpSpPr>
          <p:cNvPr id="37" name="Group 36"/>
          <p:cNvGrpSpPr/>
          <p:nvPr/>
        </p:nvGrpSpPr>
        <p:grpSpPr>
          <a:xfrm>
            <a:off x="3624959" y="3534871"/>
            <a:ext cx="1923409" cy="477054"/>
            <a:chOff x="5603651" y="1586047"/>
            <a:chExt cx="1923409" cy="477054"/>
          </a:xfrm>
        </p:grpSpPr>
        <p:sp>
          <p:nvSpPr>
            <p:cNvPr id="38"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9"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Bottom)">
                                      <p:cBhvr>
                                        <p:cTn id="11" dur="500"/>
                                        <p:tgtEl>
                                          <p:spTgt spid="1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Left)">
                                      <p:cBhvr>
                                        <p:cTn id="24" dur="500"/>
                                        <p:tgtEl>
                                          <p:spTgt spid="27"/>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lide(fromBottom)">
                                      <p:cBhvr>
                                        <p:cTn id="28" dur="500"/>
                                        <p:tgtEl>
                                          <p:spTgt spid="37"/>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p:cNvSpPr/>
          <p:nvPr/>
        </p:nvSpPr>
        <p:spPr>
          <a:xfrm>
            <a:off x="1979685" y="1133822"/>
            <a:ext cx="5173075" cy="2131459"/>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28"/>
          <p:cNvSpPr>
            <a:spLocks noGrp="1"/>
          </p:cNvSpPr>
          <p:nvPr>
            <p:ph type="title"/>
          </p:nvPr>
        </p:nvSpPr>
        <p:spPr/>
        <p:txBody>
          <a:bodyPr/>
          <a:lstStyle/>
          <a:p>
            <a:r>
              <a:rPr lang="en-US" dirty="0" smtClean="0"/>
              <a:t>Who Are We?</a:t>
            </a:r>
            <a:endParaRPr lang="en-US" dirty="0"/>
          </a:p>
        </p:txBody>
      </p:sp>
      <p:sp>
        <p:nvSpPr>
          <p:cNvPr id="30" name="Text Placeholder 29"/>
          <p:cNvSpPr>
            <a:spLocks noGrp="1"/>
          </p:cNvSpPr>
          <p:nvPr>
            <p:ph type="body" sz="half" idx="2"/>
          </p:nvPr>
        </p:nvSpPr>
        <p:spPr/>
        <p:txBody>
          <a:bodyPr/>
          <a:lstStyle/>
          <a:p>
            <a:r>
              <a:rPr lang="en-US" dirty="0" smtClean="0"/>
              <a:t>Who Are We?</a:t>
            </a:r>
            <a:endParaRPr lang="en-US" dirty="0"/>
          </a:p>
        </p:txBody>
      </p:sp>
      <p:grpSp>
        <p:nvGrpSpPr>
          <p:cNvPr id="2" name="Group 9"/>
          <p:cNvGrpSpPr/>
          <p:nvPr/>
        </p:nvGrpSpPr>
        <p:grpSpPr>
          <a:xfrm>
            <a:off x="-7985" y="1133822"/>
            <a:ext cx="2182717" cy="2131459"/>
            <a:chOff x="-7985" y="901147"/>
            <a:chExt cx="2182717"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477468" y="2308212"/>
                <a:ext cx="2189067" cy="1138773"/>
              </a:xfrm>
              <a:prstGeom prst="rect">
                <a:avLst/>
              </a:prstGeom>
              <a:noFill/>
            </p:spPr>
            <p:txBody>
              <a:bodyPr wrap="square" rtlCol="0">
                <a:spAutoFit/>
              </a:bodyPr>
              <a:lstStyle/>
              <a:p>
                <a:pPr algn="ctr"/>
                <a:r>
                  <a:rPr lang="en-US" sz="1400" b="1" dirty="0" smtClean="0">
                    <a:solidFill>
                      <a:schemeClr val="bg1"/>
                    </a:solidFill>
                  </a:rPr>
                  <a:t>THE KEY IS ALWAYS YOU!</a:t>
                </a:r>
                <a:endParaRPr lang="en-US" sz="1400" b="1" dirty="0" smtClean="0">
                  <a:solidFill>
                    <a:schemeClr val="bg1"/>
                  </a:solidFill>
                </a:endParaRPr>
              </a:p>
              <a:p>
                <a:pPr algn="ctr"/>
                <a:r>
                  <a:rPr lang="en-US" sz="1000" i="1" dirty="0" smtClean="0">
                    <a:solidFill>
                      <a:schemeClr val="bg1"/>
                    </a:solidFill>
                  </a:rPr>
                  <a:t> If you are going to use a passage of Lorem Ipsum, you need to be sure there isn't anything</a:t>
                </a:r>
                <a:endParaRPr lang="en-US" sz="1000" i="1" dirty="0" smtClean="0">
                  <a:solidFill>
                    <a:schemeClr val="bg1"/>
                  </a:solidFill>
                </a:endParaRPr>
              </a:p>
            </p:txBody>
          </p:sp>
          <p:sp>
            <p:nvSpPr>
              <p:cNvPr id="15" name="TextBox 14"/>
              <p:cNvSpPr txBox="1"/>
              <p:nvPr/>
            </p:nvSpPr>
            <p:spPr>
              <a:xfrm>
                <a:off x="4255162" y="1477216"/>
                <a:ext cx="633676" cy="830997"/>
              </a:xfrm>
              <a:prstGeom prst="rect">
                <a:avLst/>
              </a:prstGeom>
              <a:noFill/>
            </p:spPr>
            <p:txBody>
              <a:bodyPr wrap="square" rtlCol="0" anchor="ctr">
                <a:spAutoFit/>
              </a:bodyPr>
              <a:lstStyle/>
              <a:p>
                <a:pPr algn="ctr"/>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grpSp>
        <p:sp>
          <p:nvSpPr>
            <p:cNvPr id="12" name="Isosceles Triangle 11"/>
            <p:cNvSpPr/>
            <p:nvPr/>
          </p:nvSpPr>
          <p:spPr>
            <a:xfrm rot="5400000">
              <a:off x="1846781" y="1869353"/>
              <a:ext cx="460856" cy="195047"/>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776085" y="3972442"/>
            <a:ext cx="7591831" cy="615553"/>
          </a:xfrm>
          <a:prstGeom prst="rect">
            <a:avLst/>
          </a:prstGeom>
          <a:noFill/>
        </p:spPr>
        <p:txBody>
          <a:bodyPr wrap="square" lIns="0" tIns="0" rIns="0" bIns="0" rtlCol="0">
            <a:spAutoFit/>
          </a:bodyPr>
          <a:lstStyle/>
          <a:p>
            <a:pPr algn="just"/>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1" name="Straight Connector 20"/>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 9"/>
          <p:cNvGrpSpPr/>
          <p:nvPr/>
        </p:nvGrpSpPr>
        <p:grpSpPr>
          <a:xfrm>
            <a:off x="6957712" y="1133822"/>
            <a:ext cx="2207694" cy="2131459"/>
            <a:chOff x="-203033" y="901147"/>
            <a:chExt cx="2207694" cy="2131459"/>
          </a:xfrm>
          <a:solidFill>
            <a:schemeClr val="accent2"/>
          </a:solidFill>
        </p:grpSpPr>
        <p:grpSp>
          <p:nvGrpSpPr>
            <p:cNvPr id="24" name="Group 41"/>
            <p:cNvGrpSpPr/>
            <p:nvPr/>
          </p:nvGrpSpPr>
          <p:grpSpPr>
            <a:xfrm>
              <a:off x="-7985" y="901147"/>
              <a:ext cx="2012646" cy="2131459"/>
              <a:chOff x="3189432" y="1419609"/>
              <a:chExt cx="2765136" cy="2131459"/>
            </a:xfrm>
            <a:grpFill/>
          </p:grpSpPr>
          <p:sp>
            <p:nvSpPr>
              <p:cNvPr id="26" name="Rectangle 25"/>
              <p:cNvSpPr/>
              <p:nvPr/>
            </p:nvSpPr>
            <p:spPr>
              <a:xfrm>
                <a:off x="3189432" y="1419609"/>
                <a:ext cx="276513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477468" y="2308212"/>
                <a:ext cx="2189067" cy="1138773"/>
              </a:xfrm>
              <a:prstGeom prst="rect">
                <a:avLst/>
              </a:prstGeom>
              <a:grpFill/>
            </p:spPr>
            <p:txBody>
              <a:bodyPr wrap="square" rtlCol="0">
                <a:spAutoFit/>
              </a:bodyPr>
              <a:lstStyle/>
              <a:p>
                <a:pPr algn="ctr"/>
                <a:r>
                  <a:rPr lang="en-US" sz="1400" b="1" dirty="0" smtClean="0">
                    <a:solidFill>
                      <a:schemeClr val="bg1"/>
                    </a:solidFill>
                  </a:rPr>
                  <a:t>THE KEY IS ALWAYS YOU!</a:t>
                </a:r>
                <a:endParaRPr lang="en-US" sz="1400" b="1" dirty="0" smtClean="0">
                  <a:solidFill>
                    <a:schemeClr val="bg1"/>
                  </a:solidFill>
                </a:endParaRPr>
              </a:p>
              <a:p>
                <a:pPr algn="ctr"/>
                <a:r>
                  <a:rPr lang="en-US" sz="1000" i="1" dirty="0" smtClean="0">
                    <a:solidFill>
                      <a:schemeClr val="bg1"/>
                    </a:solidFill>
                  </a:rPr>
                  <a:t> If you are going to use a passage of Lorem Ipsum, you need to be sure there isn't anything</a:t>
                </a:r>
                <a:endParaRPr lang="en-US" sz="1000" i="1" dirty="0" smtClean="0">
                  <a:solidFill>
                    <a:schemeClr val="bg1"/>
                  </a:solidFill>
                </a:endParaRPr>
              </a:p>
            </p:txBody>
          </p:sp>
          <p:sp>
            <p:nvSpPr>
              <p:cNvPr id="28" name="TextBox 27"/>
              <p:cNvSpPr txBox="1"/>
              <p:nvPr/>
            </p:nvSpPr>
            <p:spPr>
              <a:xfrm>
                <a:off x="4255162" y="1507994"/>
                <a:ext cx="633676" cy="769441"/>
              </a:xfrm>
              <a:prstGeom prst="rect">
                <a:avLst/>
              </a:prstGeom>
              <a:grpFill/>
            </p:spPr>
            <p:txBody>
              <a:bodyPr wrap="square" rtlCol="0" anchor="ctr">
                <a:spAutoFit/>
              </a:bodyPr>
              <a:lstStyle/>
              <a:p>
                <a:pPr algn="ctr"/>
                <a:r>
                  <a:rPr lang="en-US" sz="4400" dirty="0" smtClean="0">
                    <a:solidFill>
                      <a:schemeClr val="bg1"/>
                    </a:solidFill>
                    <a:latin typeface="FontAwesome" pitchFamily="2" charset="0"/>
                  </a:rPr>
                  <a:t></a:t>
                </a:r>
                <a:endParaRPr lang="en-US" sz="4400" dirty="0">
                  <a:solidFill>
                    <a:schemeClr val="bg1"/>
                  </a:solidFill>
                  <a:latin typeface="FontAwesome" pitchFamily="2" charset="0"/>
                </a:endParaRPr>
              </a:p>
            </p:txBody>
          </p:sp>
        </p:grpSp>
        <p:sp>
          <p:nvSpPr>
            <p:cNvPr id="25" name="Isosceles Triangle 24"/>
            <p:cNvSpPr/>
            <p:nvPr/>
          </p:nvSpPr>
          <p:spPr>
            <a:xfrm rot="16200000">
              <a:off x="-335937"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ounded Rectangle 31"/>
          <p:cNvSpPr/>
          <p:nvPr/>
        </p:nvSpPr>
        <p:spPr>
          <a:xfrm>
            <a:off x="3003161" y="2921886"/>
            <a:ext cx="686790" cy="686790"/>
          </a:xfrm>
          <a:prstGeom prst="roundRect">
            <a:avLst/>
          </a:prstGeom>
          <a:solidFill>
            <a:schemeClr val="tx2">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33" name="Rounded Rectangle 32"/>
          <p:cNvSpPr/>
          <p:nvPr/>
        </p:nvSpPr>
        <p:spPr>
          <a:xfrm>
            <a:off x="3834843" y="2921886"/>
            <a:ext cx="686790" cy="686790"/>
          </a:xfrm>
          <a:prstGeom prst="roundRect">
            <a:avLst/>
          </a:prstGeom>
          <a:solidFill>
            <a:schemeClr val="bg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34" name="Rounded Rectangle 33"/>
          <p:cNvSpPr/>
          <p:nvPr/>
        </p:nvSpPr>
        <p:spPr>
          <a:xfrm>
            <a:off x="4666525" y="2921886"/>
            <a:ext cx="686790" cy="686790"/>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35" name="Rounded Rectangle 34"/>
          <p:cNvSpPr/>
          <p:nvPr/>
        </p:nvSpPr>
        <p:spPr>
          <a:xfrm>
            <a:off x="5498206" y="2921886"/>
            <a:ext cx="686790" cy="686790"/>
          </a:xfrm>
          <a:prstGeom prst="roundRect">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r>
              <a:rPr lang="en-US" sz="2400" dirty="0" smtClean="0">
                <a:latin typeface="FontAwesome" pitchFamily="2" charset="0"/>
              </a:rPr>
              <a:t></a:t>
            </a:r>
            <a:endParaRPr lang="en-US" sz="2400" dirty="0">
              <a:solidFill>
                <a:schemeClr val="bg1"/>
              </a:solidFill>
              <a:latin typeface="FontAwesome" pitchFamily="2" charset="0"/>
            </a:endParaRPr>
          </a:p>
        </p:txBody>
      </p:sp>
      <p:sp>
        <p:nvSpPr>
          <p:cNvPr id="36" name="Slide Number Placeholder 3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upRight)">
                                      <p:cBhvr>
                                        <p:cTn id="42" dur="500"/>
                                        <p:tgtEl>
                                          <p:spTgt spid="2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p:bldP spid="32" grpId="0" animBg="1"/>
      <p:bldP spid="33" grpId="0" animBg="1"/>
      <p:bldP spid="34" grpId="0" animBg="1"/>
      <p:bldP spid="3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4586664" y="4127139"/>
            <a:ext cx="0" cy="1016361"/>
          </a:xfrm>
          <a:prstGeom prst="line">
            <a:avLst/>
          </a:prstGeom>
          <a:ln w="19050">
            <a:solidFill>
              <a:schemeClr val="bg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86664" y="2571750"/>
            <a:ext cx="0" cy="864105"/>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86664" y="1765252"/>
            <a:ext cx="0" cy="806498"/>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3624959" y="1189182"/>
            <a:ext cx="1923409" cy="477054"/>
            <a:chOff x="5603651" y="1586047"/>
            <a:chExt cx="1923409" cy="477054"/>
          </a:xfrm>
        </p:grpSpPr>
        <p:sp>
          <p:nvSpPr>
            <p:cNvPr id="15"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cxnSp>
        <p:nvCxnSpPr>
          <p:cNvPr id="18" name="Straight Connector 17"/>
          <p:cNvCxnSpPr/>
          <p:nvPr/>
        </p:nvCxnSpPr>
        <p:spPr>
          <a:xfrm>
            <a:off x="4586664" y="0"/>
            <a:ext cx="0" cy="1130766"/>
          </a:xfrm>
          <a:prstGeom prst="line">
            <a:avLst/>
          </a:prstGeom>
          <a:ln w="19050">
            <a:solidFill>
              <a:schemeClr val="bg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71097" y="2256185"/>
            <a:ext cx="631134" cy="63113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solidFill>
                <a:latin typeface="FontAwesome" pitchFamily="2" charset="0"/>
              </a:rPr>
              <a:t></a:t>
            </a:r>
            <a:endParaRPr lang="en-US" sz="2800" b="1" dirty="0">
              <a:solidFill>
                <a:schemeClr val="bg2"/>
              </a:solidFill>
              <a:latin typeface="FontAwesome" pitchFamily="2" charset="0"/>
            </a:endParaRPr>
          </a:p>
        </p:txBody>
      </p:sp>
      <p:grpSp>
        <p:nvGrpSpPr>
          <p:cNvPr id="3" name="Group 36"/>
          <p:cNvGrpSpPr/>
          <p:nvPr/>
        </p:nvGrpSpPr>
        <p:grpSpPr>
          <a:xfrm>
            <a:off x="3624959" y="3534871"/>
            <a:ext cx="1923409" cy="477054"/>
            <a:chOff x="5603651" y="1586047"/>
            <a:chExt cx="1923409" cy="477054"/>
          </a:xfrm>
        </p:grpSpPr>
        <p:sp>
          <p:nvSpPr>
            <p:cNvPr id="38"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9"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Left)">
                                      <p:cBhvr>
                                        <p:cTn id="24" dur="500"/>
                                        <p:tgtEl>
                                          <p:spTgt spid="27"/>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4586664" y="4127139"/>
            <a:ext cx="0" cy="1016361"/>
          </a:xfrm>
          <a:prstGeom prst="line">
            <a:avLst/>
          </a:prstGeom>
          <a:ln w="19050">
            <a:solidFill>
              <a:schemeClr val="bg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86664" y="2571750"/>
            <a:ext cx="0" cy="864105"/>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86664" y="1765252"/>
            <a:ext cx="0" cy="806498"/>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3624959" y="1189182"/>
            <a:ext cx="1923409" cy="477054"/>
            <a:chOff x="5603651" y="1586047"/>
            <a:chExt cx="1923409" cy="477054"/>
          </a:xfrm>
        </p:grpSpPr>
        <p:sp>
          <p:nvSpPr>
            <p:cNvPr id="15"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cxnSp>
        <p:nvCxnSpPr>
          <p:cNvPr id="18" name="Straight Connector 17"/>
          <p:cNvCxnSpPr/>
          <p:nvPr/>
        </p:nvCxnSpPr>
        <p:spPr>
          <a:xfrm>
            <a:off x="4586664" y="0"/>
            <a:ext cx="0" cy="1130766"/>
          </a:xfrm>
          <a:prstGeom prst="line">
            <a:avLst/>
          </a:prstGeom>
          <a:ln w="19050">
            <a:solidFill>
              <a:schemeClr val="bg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71097" y="2256185"/>
            <a:ext cx="631134" cy="63113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accent1"/>
                </a:solidFill>
                <a:latin typeface="FontAwesome" pitchFamily="2" charset="0"/>
              </a:rPr>
              <a:t></a:t>
            </a:r>
            <a:endParaRPr lang="en-US" sz="2800" b="1" dirty="0">
              <a:solidFill>
                <a:schemeClr val="accent1"/>
              </a:solidFill>
              <a:latin typeface="FontAwesome" pitchFamily="2" charset="0"/>
            </a:endParaRPr>
          </a:p>
        </p:txBody>
      </p:sp>
      <p:grpSp>
        <p:nvGrpSpPr>
          <p:cNvPr id="3" name="Group 36"/>
          <p:cNvGrpSpPr/>
          <p:nvPr/>
        </p:nvGrpSpPr>
        <p:grpSpPr>
          <a:xfrm>
            <a:off x="3624959" y="3534871"/>
            <a:ext cx="1923409" cy="477054"/>
            <a:chOff x="5603651" y="1586047"/>
            <a:chExt cx="1923409" cy="477054"/>
          </a:xfrm>
        </p:grpSpPr>
        <p:sp>
          <p:nvSpPr>
            <p:cNvPr id="38"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9"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Left)">
                                      <p:cBhvr>
                                        <p:cTn id="24" dur="500"/>
                                        <p:tgtEl>
                                          <p:spTgt spid="27"/>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4586664" y="1765252"/>
            <a:ext cx="0" cy="806498"/>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3624959" y="1189182"/>
            <a:ext cx="1923409" cy="477054"/>
            <a:chOff x="5603651" y="1586047"/>
            <a:chExt cx="1923409" cy="477054"/>
          </a:xfrm>
        </p:grpSpPr>
        <p:sp>
          <p:nvSpPr>
            <p:cNvPr id="15"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cxnSp>
        <p:nvCxnSpPr>
          <p:cNvPr id="18" name="Straight Connector 17"/>
          <p:cNvCxnSpPr/>
          <p:nvPr/>
        </p:nvCxnSpPr>
        <p:spPr>
          <a:xfrm>
            <a:off x="4586664" y="0"/>
            <a:ext cx="0" cy="1130766"/>
          </a:xfrm>
          <a:prstGeom prst="line">
            <a:avLst/>
          </a:prstGeom>
          <a:ln w="19050">
            <a:solidFill>
              <a:schemeClr val="bg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71097" y="2256185"/>
            <a:ext cx="631134" cy="63113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b="1" dirty="0">
              <a:solidFill>
                <a:schemeClr val="bg1"/>
              </a:solidFill>
              <a:latin typeface="FontAwesome" pitchFamily="2" charset="0"/>
            </a:endParaRPr>
          </a:p>
        </p:txBody>
      </p:sp>
      <p:sp>
        <p:nvSpPr>
          <p:cNvPr id="13" name="TextBox 12"/>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bg1"/>
              </a:solidFill>
            </a:endParaRPr>
          </a:p>
        </p:txBody>
      </p:sp>
      <p:cxnSp>
        <p:nvCxnSpPr>
          <p:cNvPr id="14" name="Straight Connector 13"/>
          <p:cNvCxnSpPr/>
          <p:nvPr/>
        </p:nvCxnSpPr>
        <p:spPr>
          <a:xfrm>
            <a:off x="782231" y="3839104"/>
            <a:ext cx="7579538"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3"/>
          <p:cNvGrpSpPr/>
          <p:nvPr/>
        </p:nvGrpSpPr>
        <p:grpSpPr>
          <a:xfrm>
            <a:off x="3624959" y="3032606"/>
            <a:ext cx="1923409" cy="477054"/>
            <a:chOff x="5603651" y="1586047"/>
            <a:chExt cx="1923409" cy="477054"/>
          </a:xfrm>
        </p:grpSpPr>
        <p:sp>
          <p:nvSpPr>
            <p:cNvPr id="19" name="Text Placeholder 3"/>
            <p:cNvSpPr txBox="1"/>
            <p:nvPr/>
          </p:nvSpPr>
          <p:spPr>
            <a:xfrm>
              <a:off x="6214426"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Text Placeholder 3"/>
            <p:cNvSpPr txBox="1"/>
            <p:nvPr/>
          </p:nvSpPr>
          <p:spPr>
            <a:xfrm>
              <a:off x="5603651" y="1755324"/>
              <a:ext cx="19234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bg1"/>
                  </a:solidFill>
                </a:rPr>
                <a:t>There are many variations of passages of lorem ipsum available</a:t>
              </a:r>
              <a:endParaRPr lang="en-US" sz="1000"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childTnLst>
                          </p:cTn>
                        </p:par>
                        <p:par>
                          <p:cTn id="25" fill="hold">
                            <p:stCondLst>
                              <p:cond delay="2500"/>
                            </p:stCondLst>
                            <p:childTnLst>
                              <p:par>
                                <p:cTn id="26" presetID="18" presetClass="entr" presetSubtype="3"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upRight)">
                                      <p:cBhvr>
                                        <p:cTn id="28" dur="500"/>
                                        <p:tgtEl>
                                          <p:spTgt spid="14"/>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3"/>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535074" y="2501489"/>
            <a:ext cx="2687980" cy="307777"/>
          </a:xfrm>
          <a:prstGeom prst="rect">
            <a:avLst/>
          </a:prstGeom>
          <a:noFill/>
        </p:spPr>
        <p:txBody>
          <a:bodyPr wrap="none" lIns="0" tIns="0" rIns="0" bIns="0" rtlCol="0">
            <a:spAutoFit/>
          </a:bodyPr>
          <a:lstStyle/>
          <a:p>
            <a:r>
              <a:rPr lang="en-US" b="1" dirty="0" smtClean="0">
                <a:solidFill>
                  <a:schemeClr val="accent3"/>
                </a:solidFill>
              </a:rPr>
              <a:t>TIMELINE INFOGRAPHICS</a:t>
            </a:r>
            <a:endParaRPr lang="en-US" b="1" dirty="0" smtClean="0">
              <a:solidFill>
                <a:schemeClr val="accent3"/>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3"/>
                </a:solidFill>
                <a:latin typeface="FontAwesome" pitchFamily="2" charset="0"/>
              </a:rPr>
              <a:t></a:t>
            </a:r>
            <a:endParaRPr lang="en-US" sz="4000" dirty="0">
              <a:solidFill>
                <a:schemeClr val="accent3"/>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827545" y="2730444"/>
            <a:ext cx="7488910" cy="0"/>
          </a:xfrm>
          <a:prstGeom prst="line">
            <a:avLst/>
          </a:prstGeom>
          <a:ln w="19050">
            <a:solidFill>
              <a:schemeClr val="tx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Timeline Simple 01</a:t>
            </a:r>
            <a:endParaRPr lang="en-US" dirty="0"/>
          </a:p>
        </p:txBody>
      </p:sp>
      <p:sp>
        <p:nvSpPr>
          <p:cNvPr id="4" name="Text Placeholder 3"/>
          <p:cNvSpPr>
            <a:spLocks noGrp="1"/>
          </p:cNvSpPr>
          <p:nvPr>
            <p:ph type="body" sz="half" idx="2"/>
          </p:nvPr>
        </p:nvSpPr>
        <p:spPr/>
        <p:txBody>
          <a:bodyPr/>
          <a:lstStyle/>
          <a:p>
            <a:r>
              <a:rPr lang="en-US" dirty="0" smtClean="0"/>
              <a:t>Timeline Simple Points</a:t>
            </a:r>
            <a:endParaRPr lang="en-US" dirty="0"/>
          </a:p>
        </p:txBody>
      </p:sp>
      <p:grpSp>
        <p:nvGrpSpPr>
          <p:cNvPr id="5" name="Group 88"/>
          <p:cNvGrpSpPr/>
          <p:nvPr/>
        </p:nvGrpSpPr>
        <p:grpSpPr>
          <a:xfrm>
            <a:off x="1951898" y="1264204"/>
            <a:ext cx="1352748" cy="638194"/>
            <a:chOff x="805797" y="661615"/>
            <a:chExt cx="994193" cy="346835"/>
          </a:xfrm>
        </p:grpSpPr>
        <p:sp>
          <p:nvSpPr>
            <p:cNvPr id="76" name="TextBox 75"/>
            <p:cNvSpPr txBox="1"/>
            <p:nvPr/>
          </p:nvSpPr>
          <p:spPr>
            <a:xfrm>
              <a:off x="805797"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6" name="Group 88"/>
          <p:cNvGrpSpPr/>
          <p:nvPr/>
        </p:nvGrpSpPr>
        <p:grpSpPr>
          <a:xfrm>
            <a:off x="724839" y="3633535"/>
            <a:ext cx="1370060" cy="638196"/>
            <a:chOff x="690582" y="661615"/>
            <a:chExt cx="1370060" cy="346836"/>
          </a:xfrm>
        </p:grpSpPr>
        <p:sp>
          <p:nvSpPr>
            <p:cNvPr id="48" name="TextBox 47"/>
            <p:cNvSpPr txBox="1"/>
            <p:nvPr/>
          </p:nvSpPr>
          <p:spPr>
            <a:xfrm>
              <a:off x="1413029"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7" name="Group 88"/>
          <p:cNvGrpSpPr/>
          <p:nvPr/>
        </p:nvGrpSpPr>
        <p:grpSpPr>
          <a:xfrm>
            <a:off x="4467060" y="1264204"/>
            <a:ext cx="1338665" cy="638194"/>
            <a:chOff x="805796" y="661615"/>
            <a:chExt cx="1338665" cy="346835"/>
          </a:xfrm>
        </p:grpSpPr>
        <p:sp>
          <p:nvSpPr>
            <p:cNvPr id="55" name="TextBox 54"/>
            <p:cNvSpPr txBox="1"/>
            <p:nvPr/>
          </p:nvSpPr>
          <p:spPr>
            <a:xfrm>
              <a:off x="805796"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8" name="Group 88"/>
          <p:cNvGrpSpPr/>
          <p:nvPr/>
        </p:nvGrpSpPr>
        <p:grpSpPr>
          <a:xfrm>
            <a:off x="3302446" y="3633536"/>
            <a:ext cx="1340929" cy="638195"/>
            <a:chOff x="688894" y="661615"/>
            <a:chExt cx="1340929" cy="346836"/>
          </a:xfrm>
        </p:grpSpPr>
        <p:sp>
          <p:nvSpPr>
            <p:cNvPr id="60" name="TextBox 59"/>
            <p:cNvSpPr txBox="1"/>
            <p:nvPr/>
          </p:nvSpPr>
          <p:spPr>
            <a:xfrm>
              <a:off x="1382210"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cxnSp>
        <p:nvCxnSpPr>
          <p:cNvPr id="39" name="Straight Connector 38"/>
          <p:cNvCxnSpPr/>
          <p:nvPr/>
        </p:nvCxnSpPr>
        <p:spPr>
          <a:xfrm>
            <a:off x="1410073" y="2059610"/>
            <a:ext cx="0" cy="321711"/>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50387" y="3154143"/>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tx2">
                    <a:lumMod val="75000"/>
                  </a:schemeClr>
                </a:solidFill>
              </a:rPr>
              <a:t>2006</a:t>
            </a:r>
            <a:endParaRPr lang="en-US" dirty="0">
              <a:solidFill>
                <a:schemeClr val="tx2">
                  <a:lumMod val="75000"/>
                </a:schemeClr>
              </a:solidFill>
            </a:endParaRPr>
          </a:p>
        </p:txBody>
      </p:sp>
      <p:sp>
        <p:nvSpPr>
          <p:cNvPr id="33" name="Freeform 32"/>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38" name="Oval 37"/>
          <p:cNvSpPr/>
          <p:nvPr/>
        </p:nvSpPr>
        <p:spPr>
          <a:xfrm>
            <a:off x="1094506" y="2444956"/>
            <a:ext cx="631134" cy="631130"/>
          </a:xfrm>
          <a:prstGeom prst="ellipse">
            <a:avLst/>
          </a:prstGeom>
          <a:solidFill>
            <a:schemeClr val="bg1"/>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01</a:t>
            </a:r>
            <a:endParaRPr lang="en-US" b="1" dirty="0">
              <a:solidFill>
                <a:schemeClr val="tx2">
                  <a:lumMod val="75000"/>
                </a:schemeClr>
              </a:solidFill>
            </a:endParaRPr>
          </a:p>
        </p:txBody>
      </p:sp>
      <p:cxnSp>
        <p:nvCxnSpPr>
          <p:cNvPr id="51" name="Straight Connector 50"/>
          <p:cNvCxnSpPr/>
          <p:nvPr/>
        </p:nvCxnSpPr>
        <p:spPr>
          <a:xfrm flipV="1">
            <a:off x="2674845" y="3135810"/>
            <a:ext cx="0" cy="326110"/>
          </a:xfrm>
          <a:prstGeom prst="line">
            <a:avLst/>
          </a:prstGeom>
          <a:ln w="19050" cap="rnd">
            <a:solidFill>
              <a:schemeClr val="bg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0" name="Oval 39"/>
          <p:cNvSpPr/>
          <p:nvPr/>
        </p:nvSpPr>
        <p:spPr>
          <a:xfrm>
            <a:off x="2359278" y="2444956"/>
            <a:ext cx="631134" cy="631130"/>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02</a:t>
            </a:r>
            <a:endParaRPr lang="en-US" dirty="0">
              <a:solidFill>
                <a:schemeClr val="bg2"/>
              </a:solidFill>
            </a:endParaRPr>
          </a:p>
        </p:txBody>
      </p:sp>
      <p:sp>
        <p:nvSpPr>
          <p:cNvPr id="34" name="TextBox 33"/>
          <p:cNvSpPr txBox="1"/>
          <p:nvPr/>
        </p:nvSpPr>
        <p:spPr>
          <a:xfrm>
            <a:off x="2415159" y="2059610"/>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2"/>
                </a:solidFill>
              </a:rPr>
              <a:t>2009</a:t>
            </a:r>
            <a:endParaRPr lang="en-US" dirty="0">
              <a:solidFill>
                <a:schemeClr val="bg2"/>
              </a:solidFill>
            </a:endParaRPr>
          </a:p>
        </p:txBody>
      </p:sp>
      <p:cxnSp>
        <p:nvCxnSpPr>
          <p:cNvPr id="58" name="Straight Connector 57"/>
          <p:cNvCxnSpPr/>
          <p:nvPr/>
        </p:nvCxnSpPr>
        <p:spPr>
          <a:xfrm>
            <a:off x="3939617" y="2059610"/>
            <a:ext cx="0" cy="321711"/>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1" name="Oval 40"/>
          <p:cNvSpPr/>
          <p:nvPr/>
        </p:nvSpPr>
        <p:spPr>
          <a:xfrm>
            <a:off x="3624050" y="2444956"/>
            <a:ext cx="631134" cy="63113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03</a:t>
            </a:r>
            <a:endParaRPr lang="en-US" dirty="0">
              <a:solidFill>
                <a:schemeClr val="accent1"/>
              </a:solidFill>
            </a:endParaRPr>
          </a:p>
        </p:txBody>
      </p:sp>
      <p:sp>
        <p:nvSpPr>
          <p:cNvPr id="43" name="TextBox 42"/>
          <p:cNvSpPr txBox="1"/>
          <p:nvPr/>
        </p:nvSpPr>
        <p:spPr>
          <a:xfrm>
            <a:off x="3679930" y="3154143"/>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1"/>
                </a:solidFill>
              </a:rPr>
              <a:t>2008</a:t>
            </a:r>
            <a:endParaRPr lang="en-US" dirty="0">
              <a:solidFill>
                <a:schemeClr val="accent1"/>
              </a:solidFill>
            </a:endParaRPr>
          </a:p>
        </p:txBody>
      </p:sp>
      <p:cxnSp>
        <p:nvCxnSpPr>
          <p:cNvPr id="62" name="Straight Connector 61"/>
          <p:cNvCxnSpPr/>
          <p:nvPr/>
        </p:nvCxnSpPr>
        <p:spPr>
          <a:xfrm flipV="1">
            <a:off x="5204389" y="3110410"/>
            <a:ext cx="0" cy="35151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sp>
        <p:nvSpPr>
          <p:cNvPr id="42" name="Oval 41"/>
          <p:cNvSpPr/>
          <p:nvPr/>
        </p:nvSpPr>
        <p:spPr>
          <a:xfrm>
            <a:off x="4888822" y="2444956"/>
            <a:ext cx="631134" cy="63113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04</a:t>
            </a:r>
            <a:endParaRPr lang="en-US" dirty="0">
              <a:solidFill>
                <a:schemeClr val="accent2"/>
              </a:solidFill>
            </a:endParaRPr>
          </a:p>
        </p:txBody>
      </p:sp>
      <p:sp>
        <p:nvSpPr>
          <p:cNvPr id="45" name="TextBox 44"/>
          <p:cNvSpPr txBox="1"/>
          <p:nvPr/>
        </p:nvSpPr>
        <p:spPr>
          <a:xfrm>
            <a:off x="4944702" y="2059610"/>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2010</a:t>
            </a:r>
            <a:endParaRPr lang="en-US" dirty="0">
              <a:solidFill>
                <a:schemeClr val="accent2"/>
              </a:solidFill>
            </a:endParaRPr>
          </a:p>
        </p:txBody>
      </p:sp>
      <p:grpSp>
        <p:nvGrpSpPr>
          <p:cNvPr id="46" name="Group 88"/>
          <p:cNvGrpSpPr/>
          <p:nvPr/>
        </p:nvGrpSpPr>
        <p:grpSpPr>
          <a:xfrm>
            <a:off x="6991494" y="1264204"/>
            <a:ext cx="1345351" cy="638194"/>
            <a:chOff x="805796" y="661615"/>
            <a:chExt cx="1345351" cy="346835"/>
          </a:xfrm>
        </p:grpSpPr>
        <p:sp>
          <p:nvSpPr>
            <p:cNvPr id="47" name="TextBox 46"/>
            <p:cNvSpPr txBox="1"/>
            <p:nvPr/>
          </p:nvSpPr>
          <p:spPr>
            <a:xfrm>
              <a:off x="805796"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cxnSp>
        <p:nvCxnSpPr>
          <p:cNvPr id="52" name="Straight Connector 51"/>
          <p:cNvCxnSpPr/>
          <p:nvPr/>
        </p:nvCxnSpPr>
        <p:spPr>
          <a:xfrm>
            <a:off x="6469161" y="2059610"/>
            <a:ext cx="0" cy="321711"/>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6016409"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274320" numCol="1" spcCol="1270" anchor="ctr" anchorCtr="0">
            <a:noAutofit/>
          </a:bodyPr>
          <a:lstStyle/>
          <a:p>
            <a:pPr lvl="0" algn="ctr" defTabSz="889000">
              <a:lnSpc>
                <a:spcPct val="90000"/>
              </a:lnSpc>
              <a:spcBef>
                <a:spcPct val="0"/>
              </a:spcBef>
              <a:spcAft>
                <a:spcPct val="35000"/>
              </a:spcAft>
            </a:pPr>
            <a:r>
              <a:rPr lang="en-US" sz="4000" dirty="0" smtClean="0">
                <a:latin typeface="FontAwesome" pitchFamily="2" charset="0"/>
              </a:rPr>
              <a:t>$</a:t>
            </a:r>
            <a:endParaRPr lang="en-US" sz="4000" kern="1200" dirty="0">
              <a:latin typeface="FontAwesome" pitchFamily="2" charset="0"/>
            </a:endParaRPr>
          </a:p>
        </p:txBody>
      </p:sp>
      <p:sp>
        <p:nvSpPr>
          <p:cNvPr id="54" name="Oval 53"/>
          <p:cNvSpPr/>
          <p:nvPr/>
        </p:nvSpPr>
        <p:spPr>
          <a:xfrm>
            <a:off x="6153594" y="2444956"/>
            <a:ext cx="631134" cy="63113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solidFill>
              </a:rPr>
              <a:t>05</a:t>
            </a:r>
            <a:endParaRPr lang="en-US" dirty="0">
              <a:solidFill>
                <a:schemeClr val="accent3"/>
              </a:solidFill>
            </a:endParaRPr>
          </a:p>
        </p:txBody>
      </p:sp>
      <p:sp>
        <p:nvSpPr>
          <p:cNvPr id="57" name="TextBox 56"/>
          <p:cNvSpPr txBox="1"/>
          <p:nvPr/>
        </p:nvSpPr>
        <p:spPr>
          <a:xfrm>
            <a:off x="6209474" y="3154143"/>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3"/>
                </a:solidFill>
              </a:rPr>
              <a:t>2012</a:t>
            </a:r>
            <a:endParaRPr lang="en-US" dirty="0">
              <a:solidFill>
                <a:schemeClr val="accent3"/>
              </a:solidFill>
            </a:endParaRPr>
          </a:p>
        </p:txBody>
      </p:sp>
      <p:cxnSp>
        <p:nvCxnSpPr>
          <p:cNvPr id="72" name="Straight Connector 71"/>
          <p:cNvCxnSpPr/>
          <p:nvPr/>
        </p:nvCxnSpPr>
        <p:spPr>
          <a:xfrm flipV="1">
            <a:off x="7733931" y="3110410"/>
            <a:ext cx="0" cy="35151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75" name="Oval 74"/>
          <p:cNvSpPr/>
          <p:nvPr/>
        </p:nvSpPr>
        <p:spPr>
          <a:xfrm>
            <a:off x="7418364" y="2444956"/>
            <a:ext cx="631134" cy="631130"/>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solidFill>
              </a:rPr>
              <a:t>06</a:t>
            </a:r>
            <a:endParaRPr lang="en-US" dirty="0">
              <a:solidFill>
                <a:schemeClr val="accent3"/>
              </a:solidFill>
            </a:endParaRPr>
          </a:p>
        </p:txBody>
      </p:sp>
      <p:sp>
        <p:nvSpPr>
          <p:cNvPr id="77" name="TextBox 76"/>
          <p:cNvSpPr txBox="1"/>
          <p:nvPr/>
        </p:nvSpPr>
        <p:spPr>
          <a:xfrm>
            <a:off x="7474244" y="2059610"/>
            <a:ext cx="519374" cy="307777"/>
          </a:xfrm>
          <a:prstGeom prst="rect">
            <a:avLst/>
          </a:prstGeom>
          <a:noFill/>
          <a:ln>
            <a:noFill/>
          </a:ln>
        </p:spPr>
        <p:txBody>
          <a:bodyPr wrap="none" lIns="0" tIns="0" rIns="0" bIns="0" rtlCol="0" anchor="ctr">
            <a:spAutoFit/>
          </a:bodyPr>
          <a:lstStyle/>
          <a:p>
            <a:pPr lvl="0" algn="ctr" defTabSz="914400">
              <a:spcBef>
                <a:spcPct val="20000"/>
              </a:spcBef>
              <a:defRPr/>
            </a:pPr>
            <a:r>
              <a:rPr lang="en-US" b="1" dirty="0" smtClean="0">
                <a:solidFill>
                  <a:schemeClr val="accent3"/>
                </a:solidFill>
              </a:rPr>
              <a:t>2014</a:t>
            </a:r>
            <a:endParaRPr lang="en-US" dirty="0">
              <a:solidFill>
                <a:schemeClr val="accent3"/>
              </a:solidFill>
            </a:endParaRPr>
          </a:p>
        </p:txBody>
      </p:sp>
      <p:grpSp>
        <p:nvGrpSpPr>
          <p:cNvPr id="78" name="Group 88"/>
          <p:cNvGrpSpPr/>
          <p:nvPr/>
        </p:nvGrpSpPr>
        <p:grpSpPr>
          <a:xfrm>
            <a:off x="5839354" y="3633536"/>
            <a:ext cx="1340929" cy="638195"/>
            <a:chOff x="688894" y="661615"/>
            <a:chExt cx="1340929" cy="346836"/>
          </a:xfrm>
        </p:grpSpPr>
        <p:sp>
          <p:nvSpPr>
            <p:cNvPr id="79" name="TextBox 78"/>
            <p:cNvSpPr txBox="1"/>
            <p:nvPr/>
          </p:nvSpPr>
          <p:spPr>
            <a:xfrm>
              <a:off x="1382210"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59" name="Slide Number Placeholder 5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slide(fromBottom)">
                                      <p:cBhvr>
                                        <p:cTn id="117" dur="500"/>
                                        <p:tgtEl>
                                          <p:spTgt spid="46"/>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slide(fromBottom)">
                                      <p:cBhvr>
                                        <p:cTn id="1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827545" y="2730444"/>
            <a:ext cx="7488910" cy="0"/>
          </a:xfrm>
          <a:prstGeom prst="line">
            <a:avLst/>
          </a:prstGeom>
          <a:ln w="19050">
            <a:solidFill>
              <a:schemeClr val="tx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Timeline Simple 02</a:t>
            </a:r>
            <a:endParaRPr lang="en-US" dirty="0"/>
          </a:p>
        </p:txBody>
      </p:sp>
      <p:sp>
        <p:nvSpPr>
          <p:cNvPr id="4" name="Text Placeholder 3"/>
          <p:cNvSpPr>
            <a:spLocks noGrp="1"/>
          </p:cNvSpPr>
          <p:nvPr>
            <p:ph type="body" sz="half" idx="2"/>
          </p:nvPr>
        </p:nvSpPr>
        <p:spPr/>
        <p:txBody>
          <a:bodyPr/>
          <a:lstStyle/>
          <a:p>
            <a:r>
              <a:rPr lang="en-US" dirty="0" smtClean="0"/>
              <a:t>Timeline Simple Points</a:t>
            </a:r>
            <a:endParaRPr lang="en-US" dirty="0"/>
          </a:p>
        </p:txBody>
      </p:sp>
      <p:grpSp>
        <p:nvGrpSpPr>
          <p:cNvPr id="5" name="Group 88"/>
          <p:cNvGrpSpPr/>
          <p:nvPr/>
        </p:nvGrpSpPr>
        <p:grpSpPr>
          <a:xfrm>
            <a:off x="1951898" y="1295026"/>
            <a:ext cx="1352748" cy="638194"/>
            <a:chOff x="805797" y="661615"/>
            <a:chExt cx="994193" cy="346835"/>
          </a:xfrm>
        </p:grpSpPr>
        <p:sp>
          <p:nvSpPr>
            <p:cNvPr id="76" name="TextBox 75"/>
            <p:cNvSpPr txBox="1"/>
            <p:nvPr/>
          </p:nvSpPr>
          <p:spPr>
            <a:xfrm>
              <a:off x="805797"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83" name="TextBox 82"/>
            <p:cNvSpPr txBox="1"/>
            <p:nvPr/>
          </p:nvSpPr>
          <p:spPr>
            <a:xfrm>
              <a:off x="805797" y="757552"/>
              <a:ext cx="994193"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6" name="Group 88"/>
          <p:cNvGrpSpPr/>
          <p:nvPr/>
        </p:nvGrpSpPr>
        <p:grpSpPr>
          <a:xfrm>
            <a:off x="724839" y="3633535"/>
            <a:ext cx="1370060" cy="638196"/>
            <a:chOff x="690582" y="661615"/>
            <a:chExt cx="1370060" cy="346836"/>
          </a:xfrm>
        </p:grpSpPr>
        <p:sp>
          <p:nvSpPr>
            <p:cNvPr id="48" name="TextBox 47"/>
            <p:cNvSpPr txBox="1"/>
            <p:nvPr/>
          </p:nvSpPr>
          <p:spPr>
            <a:xfrm>
              <a:off x="1413029"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49" name="TextBox 48"/>
            <p:cNvSpPr txBox="1"/>
            <p:nvPr/>
          </p:nvSpPr>
          <p:spPr>
            <a:xfrm>
              <a:off x="690582" y="757553"/>
              <a:ext cx="1370060"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7" name="Group 88"/>
          <p:cNvGrpSpPr/>
          <p:nvPr/>
        </p:nvGrpSpPr>
        <p:grpSpPr>
          <a:xfrm>
            <a:off x="4467060" y="1295026"/>
            <a:ext cx="1338665" cy="638194"/>
            <a:chOff x="805796" y="661615"/>
            <a:chExt cx="1338665" cy="346835"/>
          </a:xfrm>
        </p:grpSpPr>
        <p:sp>
          <p:nvSpPr>
            <p:cNvPr id="55" name="TextBox 54"/>
            <p:cNvSpPr txBox="1"/>
            <p:nvPr/>
          </p:nvSpPr>
          <p:spPr>
            <a:xfrm>
              <a:off x="805796"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56" name="TextBox 55"/>
            <p:cNvSpPr txBox="1"/>
            <p:nvPr/>
          </p:nvSpPr>
          <p:spPr>
            <a:xfrm>
              <a:off x="805796" y="757552"/>
              <a:ext cx="1338665"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8" name="Group 88"/>
          <p:cNvGrpSpPr/>
          <p:nvPr/>
        </p:nvGrpSpPr>
        <p:grpSpPr>
          <a:xfrm>
            <a:off x="3302446" y="3633536"/>
            <a:ext cx="1340929" cy="638195"/>
            <a:chOff x="688894" y="661615"/>
            <a:chExt cx="1340929" cy="346836"/>
          </a:xfrm>
        </p:grpSpPr>
        <p:sp>
          <p:nvSpPr>
            <p:cNvPr id="60" name="TextBox 59"/>
            <p:cNvSpPr txBox="1"/>
            <p:nvPr/>
          </p:nvSpPr>
          <p:spPr>
            <a:xfrm>
              <a:off x="1382210"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61" name="TextBox 60"/>
            <p:cNvSpPr txBox="1"/>
            <p:nvPr/>
          </p:nvSpPr>
          <p:spPr>
            <a:xfrm>
              <a:off x="688894" y="757553"/>
              <a:ext cx="1340929"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cxnSp>
        <p:nvCxnSpPr>
          <p:cNvPr id="39" name="Straight Connector 38"/>
          <p:cNvCxnSpPr/>
          <p:nvPr/>
        </p:nvCxnSpPr>
        <p:spPr>
          <a:xfrm>
            <a:off x="1410073" y="2090432"/>
            <a:ext cx="0" cy="321711"/>
          </a:xfrm>
          <a:prstGeom prst="line">
            <a:avLst/>
          </a:prstGeom>
          <a:ln w="19050" cap="rnd">
            <a:solidFill>
              <a:schemeClr val="tx2">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50387" y="3154143"/>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tx2">
                    <a:lumMod val="75000"/>
                  </a:schemeClr>
                </a:solidFill>
              </a:rPr>
              <a:t>2006</a:t>
            </a:r>
            <a:endParaRPr lang="en-US" dirty="0">
              <a:solidFill>
                <a:schemeClr val="tx2">
                  <a:lumMod val="75000"/>
                </a:schemeClr>
              </a:solidFill>
            </a:endParaRPr>
          </a:p>
        </p:txBody>
      </p:sp>
      <p:sp>
        <p:nvSpPr>
          <p:cNvPr id="33" name="Rounded Rectangle 32"/>
          <p:cNvSpPr/>
          <p:nvPr/>
        </p:nvSpPr>
        <p:spPr>
          <a:xfrm>
            <a:off x="957321" y="1162397"/>
            <a:ext cx="905504" cy="905504"/>
          </a:xfrm>
          <a:prstGeom prst="roundRect">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38" name="Rounded Rectangle 37"/>
          <p:cNvSpPr>
            <a:spLocks noChangeAspect="1"/>
          </p:cNvSpPr>
          <p:nvPr/>
        </p:nvSpPr>
        <p:spPr>
          <a:xfrm>
            <a:off x="1094506" y="2444956"/>
            <a:ext cx="631134" cy="631130"/>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01</a:t>
            </a:r>
            <a:endParaRPr lang="en-US" b="1" dirty="0">
              <a:solidFill>
                <a:schemeClr val="tx2">
                  <a:lumMod val="75000"/>
                </a:schemeClr>
              </a:solidFill>
            </a:endParaRPr>
          </a:p>
        </p:txBody>
      </p:sp>
      <p:cxnSp>
        <p:nvCxnSpPr>
          <p:cNvPr id="51" name="Straight Connector 50"/>
          <p:cNvCxnSpPr/>
          <p:nvPr/>
        </p:nvCxnSpPr>
        <p:spPr>
          <a:xfrm flipV="1">
            <a:off x="2674845" y="3119186"/>
            <a:ext cx="0" cy="326110"/>
          </a:xfrm>
          <a:prstGeom prst="line">
            <a:avLst/>
          </a:prstGeom>
          <a:ln w="19050" cap="rnd">
            <a:solidFill>
              <a:schemeClr val="bg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222093" y="3477053"/>
            <a:ext cx="905504" cy="905504"/>
          </a:xfrm>
          <a:prstGeom prst="roundRect">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0" name="Rounded Rectangle 39"/>
          <p:cNvSpPr>
            <a:spLocks noChangeAspect="1"/>
          </p:cNvSpPr>
          <p:nvPr/>
        </p:nvSpPr>
        <p:spPr>
          <a:xfrm>
            <a:off x="2359278" y="2444956"/>
            <a:ext cx="631134" cy="631130"/>
          </a:xfrm>
          <a:prstGeom prst="round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02</a:t>
            </a:r>
            <a:endParaRPr lang="en-US" dirty="0">
              <a:solidFill>
                <a:schemeClr val="bg2"/>
              </a:solidFill>
            </a:endParaRPr>
          </a:p>
        </p:txBody>
      </p:sp>
      <p:sp>
        <p:nvSpPr>
          <p:cNvPr id="34" name="TextBox 33"/>
          <p:cNvSpPr txBox="1"/>
          <p:nvPr/>
        </p:nvSpPr>
        <p:spPr>
          <a:xfrm>
            <a:off x="2415159" y="2059610"/>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2"/>
                </a:solidFill>
              </a:rPr>
              <a:t>2009</a:t>
            </a:r>
            <a:endParaRPr lang="en-US" dirty="0">
              <a:solidFill>
                <a:schemeClr val="bg2"/>
              </a:solidFill>
            </a:endParaRPr>
          </a:p>
        </p:txBody>
      </p:sp>
      <p:cxnSp>
        <p:nvCxnSpPr>
          <p:cNvPr id="58" name="Straight Connector 57"/>
          <p:cNvCxnSpPr/>
          <p:nvPr/>
        </p:nvCxnSpPr>
        <p:spPr>
          <a:xfrm>
            <a:off x="3939617" y="2090432"/>
            <a:ext cx="0" cy="321711"/>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3486865" y="1163574"/>
            <a:ext cx="905504" cy="905504"/>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1" name="Rounded Rectangle 40"/>
          <p:cNvSpPr>
            <a:spLocks noChangeAspect="1"/>
          </p:cNvSpPr>
          <p:nvPr/>
        </p:nvSpPr>
        <p:spPr>
          <a:xfrm>
            <a:off x="3624050" y="2444956"/>
            <a:ext cx="631134" cy="63113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03</a:t>
            </a:r>
            <a:endParaRPr lang="en-US" dirty="0">
              <a:solidFill>
                <a:schemeClr val="accent1"/>
              </a:solidFill>
            </a:endParaRPr>
          </a:p>
        </p:txBody>
      </p:sp>
      <p:sp>
        <p:nvSpPr>
          <p:cNvPr id="43" name="TextBox 42"/>
          <p:cNvSpPr txBox="1"/>
          <p:nvPr/>
        </p:nvSpPr>
        <p:spPr>
          <a:xfrm>
            <a:off x="3679930" y="3154143"/>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1"/>
                </a:solidFill>
              </a:rPr>
              <a:t>2008</a:t>
            </a:r>
            <a:endParaRPr lang="en-US" dirty="0">
              <a:solidFill>
                <a:schemeClr val="accent1"/>
              </a:solidFill>
            </a:endParaRPr>
          </a:p>
        </p:txBody>
      </p:sp>
      <p:cxnSp>
        <p:nvCxnSpPr>
          <p:cNvPr id="62" name="Straight Connector 61"/>
          <p:cNvCxnSpPr/>
          <p:nvPr/>
        </p:nvCxnSpPr>
        <p:spPr>
          <a:xfrm flipV="1">
            <a:off x="5204389" y="3110410"/>
            <a:ext cx="0" cy="35151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751637" y="3488705"/>
            <a:ext cx="905504" cy="905504"/>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sp>
        <p:nvSpPr>
          <p:cNvPr id="42" name="Rounded Rectangle 41"/>
          <p:cNvSpPr>
            <a:spLocks noChangeAspect="1"/>
          </p:cNvSpPr>
          <p:nvPr/>
        </p:nvSpPr>
        <p:spPr>
          <a:xfrm>
            <a:off x="4888822" y="2444956"/>
            <a:ext cx="631134" cy="631130"/>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04</a:t>
            </a:r>
            <a:endParaRPr lang="en-US" dirty="0">
              <a:solidFill>
                <a:schemeClr val="accent2"/>
              </a:solidFill>
            </a:endParaRPr>
          </a:p>
        </p:txBody>
      </p:sp>
      <p:sp>
        <p:nvSpPr>
          <p:cNvPr id="45" name="TextBox 44"/>
          <p:cNvSpPr txBox="1"/>
          <p:nvPr/>
        </p:nvSpPr>
        <p:spPr>
          <a:xfrm>
            <a:off x="4944702" y="2059610"/>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2010</a:t>
            </a:r>
            <a:endParaRPr lang="en-US" dirty="0">
              <a:solidFill>
                <a:schemeClr val="accent2"/>
              </a:solidFill>
            </a:endParaRPr>
          </a:p>
        </p:txBody>
      </p:sp>
      <p:grpSp>
        <p:nvGrpSpPr>
          <p:cNvPr id="9" name="Group 88"/>
          <p:cNvGrpSpPr/>
          <p:nvPr/>
        </p:nvGrpSpPr>
        <p:grpSpPr>
          <a:xfrm>
            <a:off x="6991494" y="1295026"/>
            <a:ext cx="1345351" cy="638194"/>
            <a:chOff x="805796" y="661615"/>
            <a:chExt cx="1345351" cy="346835"/>
          </a:xfrm>
        </p:grpSpPr>
        <p:sp>
          <p:nvSpPr>
            <p:cNvPr id="47" name="TextBox 46"/>
            <p:cNvSpPr txBox="1"/>
            <p:nvPr/>
          </p:nvSpPr>
          <p:spPr>
            <a:xfrm>
              <a:off x="805796" y="661615"/>
              <a:ext cx="647613" cy="91995"/>
            </a:xfrm>
            <a:prstGeom prst="rect">
              <a:avLst/>
            </a:prstGeom>
            <a:noFill/>
          </p:spPr>
          <p:txBody>
            <a:bodyPr wrap="none" lIns="0" tIns="0" rIns="0" bIns="0" rtlCol="0" anchor="t">
              <a:spAutoFit/>
            </a:bodyPr>
            <a:lstStyle/>
            <a:p>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50" name="TextBox 49"/>
            <p:cNvSpPr txBox="1"/>
            <p:nvPr/>
          </p:nvSpPr>
          <p:spPr>
            <a:xfrm>
              <a:off x="805796" y="757552"/>
              <a:ext cx="1345351" cy="250898"/>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cxnSp>
        <p:nvCxnSpPr>
          <p:cNvPr id="52" name="Straight Connector 51"/>
          <p:cNvCxnSpPr/>
          <p:nvPr/>
        </p:nvCxnSpPr>
        <p:spPr>
          <a:xfrm>
            <a:off x="6469161" y="2090432"/>
            <a:ext cx="0" cy="321711"/>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6016409" y="1163574"/>
            <a:ext cx="905504" cy="905504"/>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274320" numCol="1" spcCol="1270" anchor="ctr" anchorCtr="0">
            <a:noAutofit/>
          </a:bodyPr>
          <a:lstStyle/>
          <a:p>
            <a:pPr lvl="0" algn="ctr" defTabSz="889000">
              <a:lnSpc>
                <a:spcPct val="90000"/>
              </a:lnSpc>
              <a:spcBef>
                <a:spcPct val="0"/>
              </a:spcBef>
              <a:spcAft>
                <a:spcPct val="35000"/>
              </a:spcAft>
            </a:pPr>
            <a:r>
              <a:rPr lang="en-US" sz="4000" dirty="0" smtClean="0">
                <a:latin typeface="FontAwesome" pitchFamily="2" charset="0"/>
              </a:rPr>
              <a:t>$</a:t>
            </a:r>
            <a:endParaRPr lang="en-US" sz="4000" kern="1200" dirty="0">
              <a:latin typeface="FontAwesome" pitchFamily="2" charset="0"/>
            </a:endParaRPr>
          </a:p>
        </p:txBody>
      </p:sp>
      <p:sp>
        <p:nvSpPr>
          <p:cNvPr id="54" name="Rounded Rectangle 53"/>
          <p:cNvSpPr>
            <a:spLocks noChangeAspect="1"/>
          </p:cNvSpPr>
          <p:nvPr/>
        </p:nvSpPr>
        <p:spPr>
          <a:xfrm>
            <a:off x="6153594" y="2444956"/>
            <a:ext cx="631134" cy="631130"/>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solidFill>
              </a:rPr>
              <a:t>05</a:t>
            </a:r>
            <a:endParaRPr lang="en-US" dirty="0">
              <a:solidFill>
                <a:schemeClr val="accent3"/>
              </a:solidFill>
            </a:endParaRPr>
          </a:p>
        </p:txBody>
      </p:sp>
      <p:sp>
        <p:nvSpPr>
          <p:cNvPr id="57" name="TextBox 56"/>
          <p:cNvSpPr txBox="1"/>
          <p:nvPr/>
        </p:nvSpPr>
        <p:spPr>
          <a:xfrm>
            <a:off x="6209474" y="3154143"/>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3"/>
                </a:solidFill>
              </a:rPr>
              <a:t>2012</a:t>
            </a:r>
            <a:endParaRPr lang="en-US" dirty="0">
              <a:solidFill>
                <a:schemeClr val="accent3"/>
              </a:solidFill>
            </a:endParaRPr>
          </a:p>
        </p:txBody>
      </p:sp>
      <p:cxnSp>
        <p:nvCxnSpPr>
          <p:cNvPr id="72" name="Straight Connector 71"/>
          <p:cNvCxnSpPr/>
          <p:nvPr/>
        </p:nvCxnSpPr>
        <p:spPr>
          <a:xfrm flipV="1">
            <a:off x="7733931" y="3110410"/>
            <a:ext cx="0" cy="35151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7281179" y="3488705"/>
            <a:ext cx="905504" cy="905504"/>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75" name="Rounded Rectangle 74"/>
          <p:cNvSpPr>
            <a:spLocks noChangeAspect="1"/>
          </p:cNvSpPr>
          <p:nvPr/>
        </p:nvSpPr>
        <p:spPr>
          <a:xfrm>
            <a:off x="7418364" y="2444956"/>
            <a:ext cx="631134" cy="631130"/>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solidFill>
              </a:rPr>
              <a:t>06</a:t>
            </a:r>
            <a:endParaRPr lang="en-US" dirty="0">
              <a:solidFill>
                <a:schemeClr val="accent4"/>
              </a:solidFill>
            </a:endParaRPr>
          </a:p>
        </p:txBody>
      </p:sp>
      <p:sp>
        <p:nvSpPr>
          <p:cNvPr id="77" name="TextBox 76"/>
          <p:cNvSpPr txBox="1"/>
          <p:nvPr/>
        </p:nvSpPr>
        <p:spPr>
          <a:xfrm>
            <a:off x="7474244" y="2059610"/>
            <a:ext cx="519374" cy="307777"/>
          </a:xfrm>
          <a:prstGeom prst="rect">
            <a:avLst/>
          </a:prstGeom>
          <a:noFill/>
          <a:ln>
            <a:noFill/>
          </a:ln>
        </p:spPr>
        <p:txBody>
          <a:bodyPr wrap="none" lIns="0" tIns="0" rIns="0" bIns="0" rtlCol="0" anchor="ctr">
            <a:spAutoFit/>
          </a:bodyPr>
          <a:lstStyle/>
          <a:p>
            <a:pPr lvl="0" algn="ctr" defTabSz="914400">
              <a:spcBef>
                <a:spcPct val="20000"/>
              </a:spcBef>
              <a:defRPr/>
            </a:pPr>
            <a:r>
              <a:rPr lang="en-US" b="1" dirty="0" smtClean="0">
                <a:solidFill>
                  <a:schemeClr val="accent4"/>
                </a:solidFill>
              </a:rPr>
              <a:t>2014</a:t>
            </a:r>
            <a:endParaRPr lang="en-US" dirty="0">
              <a:solidFill>
                <a:schemeClr val="accent4"/>
              </a:solidFill>
            </a:endParaRPr>
          </a:p>
        </p:txBody>
      </p:sp>
      <p:grpSp>
        <p:nvGrpSpPr>
          <p:cNvPr id="10" name="Group 88"/>
          <p:cNvGrpSpPr/>
          <p:nvPr/>
        </p:nvGrpSpPr>
        <p:grpSpPr>
          <a:xfrm>
            <a:off x="5839354" y="3633536"/>
            <a:ext cx="1340929" cy="638195"/>
            <a:chOff x="688894" y="661615"/>
            <a:chExt cx="1340929" cy="346836"/>
          </a:xfrm>
        </p:grpSpPr>
        <p:sp>
          <p:nvSpPr>
            <p:cNvPr id="79" name="TextBox 78"/>
            <p:cNvSpPr txBox="1"/>
            <p:nvPr/>
          </p:nvSpPr>
          <p:spPr>
            <a:xfrm>
              <a:off x="1382210" y="661615"/>
              <a:ext cx="647613" cy="91995"/>
            </a:xfrm>
            <a:prstGeom prst="rect">
              <a:avLst/>
            </a:prstGeom>
            <a:noFill/>
          </p:spPr>
          <p:txBody>
            <a:bodyPr wrap="none" lIns="0" tIns="0" rIns="0" bIns="0" rtlCol="0" anchor="t">
              <a:spAutoFit/>
            </a:bodyPr>
            <a:lstStyle/>
            <a:p>
              <a:pPr algn="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80" name="TextBox 79"/>
            <p:cNvSpPr txBox="1"/>
            <p:nvPr/>
          </p:nvSpPr>
          <p:spPr>
            <a:xfrm>
              <a:off x="688894" y="757553"/>
              <a:ext cx="1340929" cy="250898"/>
            </a:xfrm>
            <a:prstGeom prst="rect">
              <a:avLst/>
            </a:prstGeom>
            <a:noFill/>
          </p:spPr>
          <p:txBody>
            <a:bodyPr wrap="square" lIns="0" tIns="0" rIns="0" bIns="0" rtlCol="0" anchor="t">
              <a:spAutoFit/>
            </a:body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59" name="Slide Number Placeholder 5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strips(downLeft)">
                                      <p:cBhvr>
                                        <p:cTn id="25" dur="500"/>
                                        <p:tgtEl>
                                          <p:spTgt spid="39"/>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Bottom)">
                                      <p:cBhvr>
                                        <p:cTn id="29" dur="500"/>
                                        <p:tgtEl>
                                          <p:spTgt spid="5"/>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lide(fromBottom)">
                                      <p:cBhvr>
                                        <p:cTn id="38" dur="500"/>
                                        <p:tgtEl>
                                          <p:spTgt spid="34"/>
                                        </p:tgtEl>
                                      </p:cBhvr>
                                    </p:animEffect>
                                  </p:childTnLst>
                                </p:cTn>
                              </p:par>
                            </p:childTnLst>
                          </p:cTn>
                        </p:par>
                        <p:par>
                          <p:cTn id="39" fill="hold">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upRight)">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par>
                          <p:cTn id="52" fill="hold">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slide(fromBottom)">
                                      <p:cBhvr>
                                        <p:cTn id="60" dur="500"/>
                                        <p:tgtEl>
                                          <p:spTgt spid="43"/>
                                        </p:tgtEl>
                                      </p:cBhvr>
                                    </p:animEffect>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strips(downLeft)">
                                      <p:cBhvr>
                                        <p:cTn id="69" dur="500"/>
                                        <p:tgtEl>
                                          <p:spTgt spid="58"/>
                                        </p:tgtEl>
                                      </p:cBhvr>
                                    </p:animEffect>
                                  </p:childTnLst>
                                </p:cTn>
                              </p:par>
                            </p:childTnLst>
                          </p:cTn>
                        </p:par>
                        <p:par>
                          <p:cTn id="70" fill="hold">
                            <p:stCondLst>
                              <p:cond delay="7500"/>
                            </p:stCondLst>
                            <p:childTnLst>
                              <p:par>
                                <p:cTn id="71" presetID="12" presetClass="entr" presetSubtype="4"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slide(fromBottom)">
                                      <p:cBhvr>
                                        <p:cTn id="73" dur="500"/>
                                        <p:tgtEl>
                                          <p:spTgt spid="7"/>
                                        </p:tgtEl>
                                      </p:cBhvr>
                                    </p:animEffect>
                                  </p:child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childTnLst>
                                </p:cTn>
                              </p:par>
                            </p:childTnLst>
                          </p:cTn>
                        </p:par>
                        <p:par>
                          <p:cTn id="79" fill="hold">
                            <p:stCondLst>
                              <p:cond delay="8500"/>
                            </p:stCondLst>
                            <p:childTnLst>
                              <p:par>
                                <p:cTn id="80" presetID="12" presetClass="entr" presetSubtype="4"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slide(fromBottom)">
                                      <p:cBhvr>
                                        <p:cTn id="82" dur="500"/>
                                        <p:tgtEl>
                                          <p:spTgt spid="45"/>
                                        </p:tgtEl>
                                      </p:cBhvr>
                                    </p:animEffect>
                                  </p:childTnLst>
                                </p:cTn>
                              </p:par>
                            </p:childTnLst>
                          </p:cTn>
                        </p:par>
                        <p:par>
                          <p:cTn id="83" fill="hold">
                            <p:stCondLst>
                              <p:cond delay="9000"/>
                            </p:stCondLst>
                            <p:childTnLst>
                              <p:par>
                                <p:cTn id="84" presetID="2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strips(upRight)">
                                      <p:cBhvr>
                                        <p:cTn id="91" dur="500"/>
                                        <p:tgtEl>
                                          <p:spTgt spid="6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lide(fromBottom)">
                                      <p:cBhvr>
                                        <p:cTn id="95" dur="500"/>
                                        <p:tgtEl>
                                          <p:spTgt spid="8"/>
                                        </p:tgtEl>
                                      </p:cBhvr>
                                    </p:animEffect>
                                  </p:childTnLst>
                                </p:cTn>
                              </p:par>
                            </p:childTnLst>
                          </p:cTn>
                        </p:par>
                        <p:par>
                          <p:cTn id="96" fill="hold">
                            <p:stCondLst>
                              <p:cond delay="10500"/>
                            </p:stCondLst>
                            <p:childTnLst>
                              <p:par>
                                <p:cTn id="97" presetID="23" presetClass="entr" presetSubtype="16"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p:cTn id="99" dur="500" fill="hold"/>
                                        <p:tgtEl>
                                          <p:spTgt spid="54"/>
                                        </p:tgtEl>
                                        <p:attrNameLst>
                                          <p:attrName>ppt_w</p:attrName>
                                        </p:attrNameLst>
                                      </p:cBhvr>
                                      <p:tavLst>
                                        <p:tav tm="0">
                                          <p:val>
                                            <p:fltVal val="0"/>
                                          </p:val>
                                        </p:tav>
                                        <p:tav tm="100000">
                                          <p:val>
                                            <p:strVal val="#ppt_w"/>
                                          </p:val>
                                        </p:tav>
                                      </p:tavLst>
                                    </p:anim>
                                    <p:anim calcmode="lin" valueType="num">
                                      <p:cBhvr>
                                        <p:cTn id="100" dur="500" fill="hold"/>
                                        <p:tgtEl>
                                          <p:spTgt spid="54"/>
                                        </p:tgtEl>
                                        <p:attrNameLst>
                                          <p:attrName>ppt_h</p:attrName>
                                        </p:attrNameLst>
                                      </p:cBhvr>
                                      <p:tavLst>
                                        <p:tav tm="0">
                                          <p:val>
                                            <p:fltVal val="0"/>
                                          </p:val>
                                        </p:tav>
                                        <p:tav tm="100000">
                                          <p:val>
                                            <p:strVal val="#ppt_h"/>
                                          </p:val>
                                        </p:tav>
                                      </p:tavLst>
                                    </p:anim>
                                  </p:childTnLst>
                                </p:cTn>
                              </p:par>
                            </p:childTnLst>
                          </p:cTn>
                        </p:par>
                        <p:par>
                          <p:cTn id="101" fill="hold">
                            <p:stCondLst>
                              <p:cond delay="11000"/>
                            </p:stCondLst>
                            <p:childTnLst>
                              <p:par>
                                <p:cTn id="102" presetID="12" presetClass="entr" presetSubtype="4"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slide(fromBottom)">
                                      <p:cBhvr>
                                        <p:cTn id="104" dur="500"/>
                                        <p:tgtEl>
                                          <p:spTgt spid="57"/>
                                        </p:tgtEl>
                                      </p:cBhvr>
                                    </p:animEffect>
                                  </p:childTnLst>
                                </p:cTn>
                              </p:par>
                            </p:childTnLst>
                          </p:cTn>
                        </p:par>
                        <p:par>
                          <p:cTn id="105" fill="hold">
                            <p:stCondLst>
                              <p:cond delay="11500"/>
                            </p:stCondLst>
                            <p:childTnLst>
                              <p:par>
                                <p:cTn id="106" presetID="23" presetClass="entr" presetSubtype="16"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fltVal val="0"/>
                                          </p:val>
                                        </p:tav>
                                        <p:tav tm="100000">
                                          <p:val>
                                            <p:strVal val="#ppt_w"/>
                                          </p:val>
                                        </p:tav>
                                      </p:tavLst>
                                    </p:anim>
                                    <p:anim calcmode="lin" valueType="num">
                                      <p:cBhvr>
                                        <p:cTn id="109" dur="500" fill="hold"/>
                                        <p:tgtEl>
                                          <p:spTgt spid="53"/>
                                        </p:tgtEl>
                                        <p:attrNameLst>
                                          <p:attrName>ppt_h</p:attrName>
                                        </p:attrNameLst>
                                      </p:cBhvr>
                                      <p:tavLst>
                                        <p:tav tm="0">
                                          <p:val>
                                            <p:fltVal val="0"/>
                                          </p:val>
                                        </p:tav>
                                        <p:tav tm="100000">
                                          <p:val>
                                            <p:strVal val="#ppt_h"/>
                                          </p:val>
                                        </p:tav>
                                      </p:tavLst>
                                    </p:anim>
                                  </p:childTnLst>
                                </p:cTn>
                              </p:par>
                            </p:childTnLst>
                          </p:cTn>
                        </p:par>
                        <p:par>
                          <p:cTn id="110" fill="hold">
                            <p:stCondLst>
                              <p:cond delay="12000"/>
                            </p:stCondLst>
                            <p:childTnLst>
                              <p:par>
                                <p:cTn id="111" presetID="18" presetClass="entr" presetSubtype="12"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strips(downLeft)">
                                      <p:cBhvr>
                                        <p:cTn id="113" dur="500"/>
                                        <p:tgtEl>
                                          <p:spTgt spid="52"/>
                                        </p:tgtEl>
                                      </p:cBhvr>
                                    </p:animEffect>
                                  </p:childTnLst>
                                </p:cTn>
                              </p:par>
                            </p:childTnLst>
                          </p:cTn>
                        </p:par>
                        <p:par>
                          <p:cTn id="114" fill="hold">
                            <p:stCondLst>
                              <p:cond delay="12500"/>
                            </p:stCondLst>
                            <p:childTnLst>
                              <p:par>
                                <p:cTn id="115" presetID="12" presetClass="entr" presetSubtype="4"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slide(fromBottom)">
                                      <p:cBhvr>
                                        <p:cTn id="117" dur="500"/>
                                        <p:tgtEl>
                                          <p:spTgt spid="9"/>
                                        </p:tgtEl>
                                      </p:cBhvr>
                                    </p:animEffect>
                                  </p:childTnLst>
                                </p:cTn>
                              </p:par>
                            </p:childTnLst>
                          </p:cTn>
                        </p:par>
                        <p:par>
                          <p:cTn id="118" fill="hold">
                            <p:stCondLst>
                              <p:cond delay="13000"/>
                            </p:stCondLst>
                            <p:childTnLst>
                              <p:par>
                                <p:cTn id="119" presetID="23" presetClass="entr" presetSubtype="16"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p:cTn id="121" dur="500" fill="hold"/>
                                        <p:tgtEl>
                                          <p:spTgt spid="75"/>
                                        </p:tgtEl>
                                        <p:attrNameLst>
                                          <p:attrName>ppt_w</p:attrName>
                                        </p:attrNameLst>
                                      </p:cBhvr>
                                      <p:tavLst>
                                        <p:tav tm="0">
                                          <p:val>
                                            <p:fltVal val="0"/>
                                          </p:val>
                                        </p:tav>
                                        <p:tav tm="100000">
                                          <p:val>
                                            <p:strVal val="#ppt_w"/>
                                          </p:val>
                                        </p:tav>
                                      </p:tavLst>
                                    </p:anim>
                                    <p:anim calcmode="lin" valueType="num">
                                      <p:cBhvr>
                                        <p:cTn id="122" dur="500" fill="hold"/>
                                        <p:tgtEl>
                                          <p:spTgt spid="75"/>
                                        </p:tgtEl>
                                        <p:attrNameLst>
                                          <p:attrName>ppt_h</p:attrName>
                                        </p:attrNameLst>
                                      </p:cBhvr>
                                      <p:tavLst>
                                        <p:tav tm="0">
                                          <p:val>
                                            <p:fltVal val="0"/>
                                          </p:val>
                                        </p:tav>
                                        <p:tav tm="100000">
                                          <p:val>
                                            <p:strVal val="#ppt_h"/>
                                          </p:val>
                                        </p:tav>
                                      </p:tavLst>
                                    </p:anim>
                                  </p:childTnLst>
                                </p:cTn>
                              </p:par>
                            </p:childTnLst>
                          </p:cTn>
                        </p:par>
                        <p:par>
                          <p:cTn id="123" fill="hold">
                            <p:stCondLst>
                              <p:cond delay="13500"/>
                            </p:stCondLst>
                            <p:childTnLst>
                              <p:par>
                                <p:cTn id="124" presetID="12" presetClass="entr" presetSubtype="4"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slide(fromBottom)">
                                      <p:cBhvr>
                                        <p:cTn id="126" dur="500"/>
                                        <p:tgtEl>
                                          <p:spTgt spid="77"/>
                                        </p:tgtEl>
                                      </p:cBhvr>
                                    </p:animEffect>
                                  </p:childTnLst>
                                </p:cTn>
                              </p:par>
                            </p:childTnLst>
                          </p:cTn>
                        </p:par>
                        <p:par>
                          <p:cTn id="127" fill="hold">
                            <p:stCondLst>
                              <p:cond delay="14000"/>
                            </p:stCondLst>
                            <p:childTnLst>
                              <p:par>
                                <p:cTn id="128" presetID="23" presetClass="entr" presetSubtype="16" fill="hold" grpId="0" nodeType="after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childTnLst>
                                </p:cTn>
                              </p:par>
                            </p:childTnLst>
                          </p:cTn>
                        </p:par>
                        <p:par>
                          <p:cTn id="132" fill="hold">
                            <p:stCondLst>
                              <p:cond delay="14500"/>
                            </p:stCondLst>
                            <p:childTnLst>
                              <p:par>
                                <p:cTn id="133" presetID="18" presetClass="entr" presetSubtype="3"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strips(upRight)">
                                      <p:cBhvr>
                                        <p:cTn id="135" dur="500"/>
                                        <p:tgtEl>
                                          <p:spTgt spid="72"/>
                                        </p:tgtEl>
                                      </p:cBhvr>
                                    </p:animEffect>
                                  </p:childTnLst>
                                </p:cTn>
                              </p:par>
                            </p:childTnLst>
                          </p:cTn>
                        </p:par>
                        <p:par>
                          <p:cTn id="136" fill="hold">
                            <p:stCondLst>
                              <p:cond delay="15000"/>
                            </p:stCondLst>
                            <p:childTnLst>
                              <p:par>
                                <p:cTn id="137" presetID="12" presetClass="entr" presetSubtype="4"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slide(fromBottom)">
                                      <p:cBhvr>
                                        <p:cTn id="1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animBg="1"/>
      <p:bldP spid="38" grpId="0" animBg="1"/>
      <p:bldP spid="37" grpId="0" animBg="1"/>
      <p:bldP spid="40" grpId="0" animBg="1"/>
      <p:bldP spid="34" grpId="0"/>
      <p:bldP spid="36" grpId="0" animBg="1"/>
      <p:bldP spid="41" grpId="0" animBg="1"/>
      <p:bldP spid="43" grpId="0"/>
      <p:bldP spid="35" grpId="0" animBg="1"/>
      <p:bldP spid="42" grpId="0" animBg="1"/>
      <p:bldP spid="45" grpId="0"/>
      <p:bldP spid="53" grpId="0" animBg="1"/>
      <p:bldP spid="54" grpId="0" animBg="1"/>
      <p:bldP spid="57" grpId="0"/>
      <p:bldP spid="74" grpId="0" animBg="1"/>
      <p:bldP spid="75" grpId="0" animBg="1"/>
      <p:bldP spid="7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p:nvSpPr>
        <p:spPr>
          <a:xfrm>
            <a:off x="0" y="3626170"/>
            <a:ext cx="9144000" cy="15173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0" y="0"/>
            <a:ext cx="9144000" cy="362617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88"/>
          <p:cNvGrpSpPr/>
          <p:nvPr/>
        </p:nvGrpSpPr>
        <p:grpSpPr>
          <a:xfrm>
            <a:off x="625235" y="4259967"/>
            <a:ext cx="1403958" cy="371514"/>
            <a:chOff x="690582" y="661615"/>
            <a:chExt cx="1370060" cy="201904"/>
          </a:xfrm>
        </p:grpSpPr>
        <p:sp>
          <p:nvSpPr>
            <p:cNvPr id="48" name="TextBox 47"/>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49" name="TextBox 48"/>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66" name="TextBox 65"/>
          <p:cNvSpPr txBox="1"/>
          <p:nvPr/>
        </p:nvSpPr>
        <p:spPr>
          <a:xfrm>
            <a:off x="1069763" y="3788376"/>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2006</a:t>
            </a:r>
            <a:endParaRPr lang="en-US" dirty="0">
              <a:solidFill>
                <a:schemeClr val="bg1"/>
              </a:solidFill>
            </a:endParaRPr>
          </a:p>
        </p:txBody>
      </p:sp>
      <p:sp>
        <p:nvSpPr>
          <p:cNvPr id="33" name="Freeform 32"/>
          <p:cNvSpPr/>
          <p:nvPr/>
        </p:nvSpPr>
        <p:spPr>
          <a:xfrm>
            <a:off x="869775" y="1884679"/>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tx1"/>
                </a:solidFill>
                <a:latin typeface="FontAwesome" pitchFamily="2" charset="0"/>
              </a:rPr>
              <a:t></a:t>
            </a:r>
            <a:endParaRPr lang="en-US" sz="3600" kern="1200" dirty="0">
              <a:solidFill>
                <a:schemeClr val="tx1"/>
              </a:solidFill>
              <a:latin typeface="FontAwesome" pitchFamily="2" charset="0"/>
            </a:endParaRPr>
          </a:p>
        </p:txBody>
      </p:sp>
      <p:sp>
        <p:nvSpPr>
          <p:cNvPr id="37" name="Freeform 36"/>
          <p:cNvSpPr/>
          <p:nvPr/>
        </p:nvSpPr>
        <p:spPr>
          <a:xfrm>
            <a:off x="2456749" y="151130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3200" dirty="0" smtClean="0">
                <a:solidFill>
                  <a:schemeClr val="tx1"/>
                </a:solidFill>
                <a:latin typeface="FontAwesome" pitchFamily="2" charset="0"/>
              </a:rPr>
              <a:t></a:t>
            </a:r>
            <a:endParaRPr lang="en-US" sz="3200" kern="1200" dirty="0">
              <a:solidFill>
                <a:schemeClr val="tx1"/>
              </a:solidFill>
              <a:latin typeface="FontAwesome" pitchFamily="2" charset="0"/>
            </a:endParaRPr>
          </a:p>
        </p:txBody>
      </p:sp>
      <p:sp>
        <p:nvSpPr>
          <p:cNvPr id="36" name="Freeform 35"/>
          <p:cNvSpPr/>
          <p:nvPr/>
        </p:nvSpPr>
        <p:spPr>
          <a:xfrm>
            <a:off x="4020930" y="126299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r>
              <a:rPr lang="en-US" sz="3200" dirty="0" smtClean="0">
                <a:solidFill>
                  <a:schemeClr val="tx1"/>
                </a:solidFill>
                <a:latin typeface="FontAwesome" pitchFamily="2" charset="0"/>
              </a:rPr>
              <a:t></a:t>
            </a:r>
            <a:endParaRPr lang="en-US" sz="3200" kern="1200" dirty="0">
              <a:solidFill>
                <a:schemeClr val="tx1"/>
              </a:solidFill>
              <a:latin typeface="FontAwesome" pitchFamily="2" charset="0"/>
            </a:endParaRPr>
          </a:p>
        </p:txBody>
      </p:sp>
      <p:sp>
        <p:nvSpPr>
          <p:cNvPr id="43" name="TextBox 42"/>
          <p:cNvSpPr txBox="1"/>
          <p:nvPr/>
        </p:nvSpPr>
        <p:spPr>
          <a:xfrm>
            <a:off x="2650297" y="3788376"/>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2008</a:t>
            </a:r>
            <a:endParaRPr lang="en-US" dirty="0">
              <a:solidFill>
                <a:schemeClr val="bg1"/>
              </a:solidFill>
            </a:endParaRPr>
          </a:p>
        </p:txBody>
      </p:sp>
      <p:sp>
        <p:nvSpPr>
          <p:cNvPr id="35" name="Freeform 34"/>
          <p:cNvSpPr/>
          <p:nvPr/>
        </p:nvSpPr>
        <p:spPr>
          <a:xfrm>
            <a:off x="5607760" y="1569056"/>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r>
              <a:rPr lang="en-US" sz="3200" dirty="0" smtClean="0">
                <a:solidFill>
                  <a:schemeClr val="tx1"/>
                </a:solidFill>
                <a:latin typeface="FontAwesome" pitchFamily="2" charset="0"/>
              </a:rPr>
              <a:t></a:t>
            </a:r>
            <a:endParaRPr lang="en-US" sz="3200" kern="1200" dirty="0">
              <a:solidFill>
                <a:schemeClr val="tx1"/>
              </a:solidFill>
            </a:endParaRPr>
          </a:p>
        </p:txBody>
      </p:sp>
      <p:sp>
        <p:nvSpPr>
          <p:cNvPr id="45" name="TextBox 44"/>
          <p:cNvSpPr txBox="1"/>
          <p:nvPr/>
        </p:nvSpPr>
        <p:spPr>
          <a:xfrm>
            <a:off x="4230832" y="3788376"/>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2010</a:t>
            </a:r>
            <a:endParaRPr lang="en-US" dirty="0">
              <a:solidFill>
                <a:schemeClr val="bg1"/>
              </a:solidFill>
            </a:endParaRPr>
          </a:p>
        </p:txBody>
      </p:sp>
      <p:sp>
        <p:nvSpPr>
          <p:cNvPr id="57" name="TextBox 56"/>
          <p:cNvSpPr txBox="1"/>
          <p:nvPr/>
        </p:nvSpPr>
        <p:spPr>
          <a:xfrm>
            <a:off x="5811367" y="3788376"/>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2012</a:t>
            </a:r>
            <a:endParaRPr lang="en-US" dirty="0">
              <a:solidFill>
                <a:schemeClr val="bg1"/>
              </a:solidFill>
            </a:endParaRPr>
          </a:p>
        </p:txBody>
      </p:sp>
      <p:sp>
        <p:nvSpPr>
          <p:cNvPr id="74" name="Freeform 73"/>
          <p:cNvSpPr/>
          <p:nvPr/>
        </p:nvSpPr>
        <p:spPr>
          <a:xfrm>
            <a:off x="7187153" y="19136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r>
              <a:rPr lang="en-US" sz="3200" dirty="0" smtClean="0">
                <a:solidFill>
                  <a:schemeClr val="tx1"/>
                </a:solidFill>
                <a:latin typeface="FontAwesome" pitchFamily="2" charset="0"/>
              </a:rPr>
              <a:t></a:t>
            </a:r>
            <a:endParaRPr lang="en-US" sz="3200" kern="1200" dirty="0">
              <a:solidFill>
                <a:schemeClr val="tx1"/>
              </a:solidFill>
              <a:latin typeface="FontAwesome" pitchFamily="2" charset="0"/>
            </a:endParaRPr>
          </a:p>
        </p:txBody>
      </p:sp>
      <p:sp>
        <p:nvSpPr>
          <p:cNvPr id="77" name="TextBox 76"/>
          <p:cNvSpPr txBox="1"/>
          <p:nvPr/>
        </p:nvSpPr>
        <p:spPr>
          <a:xfrm>
            <a:off x="7391901" y="3788376"/>
            <a:ext cx="519374" cy="307777"/>
          </a:xfrm>
          <a:prstGeom prst="rect">
            <a:avLst/>
          </a:prstGeom>
          <a:noFill/>
          <a:ln>
            <a:noFill/>
          </a:ln>
        </p:spPr>
        <p:txBody>
          <a:bodyPr wrap="none" lIns="0" tIns="0" rIns="0" bIns="0" rtlCol="0" anchor="ctr">
            <a:spAutoFit/>
          </a:bodyPr>
          <a:lstStyle/>
          <a:p>
            <a:pPr lvl="0" algn="ctr" defTabSz="914400">
              <a:spcBef>
                <a:spcPct val="20000"/>
              </a:spcBef>
              <a:defRPr/>
            </a:pPr>
            <a:r>
              <a:rPr lang="en-US" b="1" dirty="0" smtClean="0">
                <a:solidFill>
                  <a:schemeClr val="bg1"/>
                </a:solidFill>
              </a:rPr>
              <a:t>2014</a:t>
            </a:r>
            <a:endParaRPr lang="en-US" dirty="0">
              <a:solidFill>
                <a:schemeClr val="bg1"/>
              </a:solidFill>
            </a:endParaRPr>
          </a:p>
        </p:txBody>
      </p:sp>
      <p:sp>
        <p:nvSpPr>
          <p:cNvPr id="38" name="Oval 37"/>
          <p:cNvSpPr>
            <a:spLocks noChangeAspect="1"/>
          </p:cNvSpPr>
          <p:nvPr/>
        </p:nvSpPr>
        <p:spPr>
          <a:xfrm>
            <a:off x="1227186" y="3549513"/>
            <a:ext cx="189341" cy="189339"/>
          </a:xfrm>
          <a:prstGeom prst="ellipse">
            <a:avLst/>
          </a:prstGeom>
          <a:solidFill>
            <a:schemeClr val="tx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cxnSp>
        <p:nvCxnSpPr>
          <p:cNvPr id="86" name="Straight Connector 85"/>
          <p:cNvCxnSpPr/>
          <p:nvPr/>
        </p:nvCxnSpPr>
        <p:spPr>
          <a:xfrm>
            <a:off x="1321856" y="2704458"/>
            <a:ext cx="0" cy="921712"/>
          </a:xfrm>
          <a:prstGeom prst="line">
            <a:avLst/>
          </a:prstGeom>
          <a:ln w="19050">
            <a:solidFill>
              <a:schemeClr val="tx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Oval 39"/>
          <p:cNvSpPr>
            <a:spLocks noChangeAspect="1"/>
          </p:cNvSpPr>
          <p:nvPr/>
        </p:nvSpPr>
        <p:spPr>
          <a:xfrm>
            <a:off x="2808151" y="3549513"/>
            <a:ext cx="189341" cy="189339"/>
          </a:xfrm>
          <a:prstGeom prst="ellipse">
            <a:avLst/>
          </a:prstGeom>
          <a:solidFill>
            <a:schemeClr val="tx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89" name="Straight Connector 88"/>
          <p:cNvCxnSpPr/>
          <p:nvPr/>
        </p:nvCxnSpPr>
        <p:spPr>
          <a:xfrm>
            <a:off x="2902242" y="2339766"/>
            <a:ext cx="0" cy="1286404"/>
          </a:xfrm>
          <a:prstGeom prst="line">
            <a:avLst/>
          </a:prstGeom>
          <a:ln w="19050">
            <a:solidFill>
              <a:schemeClr val="tx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4389116" y="3549513"/>
            <a:ext cx="189341" cy="189339"/>
          </a:xfrm>
          <a:prstGeom prst="ellipse">
            <a:avLst/>
          </a:prstGeom>
          <a:solidFill>
            <a:schemeClr val="tx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3F3F"/>
              </a:solidFill>
            </a:endParaRPr>
          </a:p>
        </p:txBody>
      </p:sp>
      <p:cxnSp>
        <p:nvCxnSpPr>
          <p:cNvPr id="91" name="Straight Connector 90"/>
          <p:cNvCxnSpPr/>
          <p:nvPr/>
        </p:nvCxnSpPr>
        <p:spPr>
          <a:xfrm>
            <a:off x="4486382" y="2024379"/>
            <a:ext cx="0" cy="1601791"/>
          </a:xfrm>
          <a:prstGeom prst="line">
            <a:avLst/>
          </a:prstGeom>
          <a:ln w="19050">
            <a:solidFill>
              <a:schemeClr val="tx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Oval 74"/>
          <p:cNvSpPr>
            <a:spLocks noChangeAspect="1"/>
          </p:cNvSpPr>
          <p:nvPr/>
        </p:nvSpPr>
        <p:spPr>
          <a:xfrm>
            <a:off x="7551044" y="3549513"/>
            <a:ext cx="189341" cy="189339"/>
          </a:xfrm>
          <a:prstGeom prst="ellipse">
            <a:avLst/>
          </a:prstGeom>
          <a:solidFill>
            <a:schemeClr val="tx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93" name="Straight Connector 92"/>
          <p:cNvCxnSpPr/>
          <p:nvPr/>
        </p:nvCxnSpPr>
        <p:spPr>
          <a:xfrm>
            <a:off x="7639905" y="2704458"/>
            <a:ext cx="0" cy="921712"/>
          </a:xfrm>
          <a:prstGeom prst="line">
            <a:avLst/>
          </a:prstGeom>
          <a:ln w="19050">
            <a:solidFill>
              <a:schemeClr val="tx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a:off x="5970080" y="3549513"/>
            <a:ext cx="189341" cy="189339"/>
          </a:xfrm>
          <a:prstGeom prst="ellipse">
            <a:avLst/>
          </a:prstGeom>
          <a:solidFill>
            <a:schemeClr val="tx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cxnSp>
        <p:nvCxnSpPr>
          <p:cNvPr id="94" name="Straight Connector 93"/>
          <p:cNvCxnSpPr/>
          <p:nvPr/>
        </p:nvCxnSpPr>
        <p:spPr>
          <a:xfrm>
            <a:off x="6060512" y="2339766"/>
            <a:ext cx="0" cy="1286404"/>
          </a:xfrm>
          <a:prstGeom prst="line">
            <a:avLst/>
          </a:prstGeom>
          <a:ln w="19050">
            <a:solidFill>
              <a:schemeClr val="tx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4" name="Round Same Side Corner Rectangle 153"/>
          <p:cNvSpPr/>
          <p:nvPr/>
        </p:nvSpPr>
        <p:spPr>
          <a:xfrm>
            <a:off x="700823" y="3032606"/>
            <a:ext cx="1242065" cy="288035"/>
          </a:xfrm>
          <a:prstGeom prst="round2Same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50000"/>
                  </a:schemeClr>
                </a:solidFill>
              </a:rPr>
              <a:t>STATISTICS</a:t>
            </a:r>
            <a:endParaRPr lang="en-US" sz="1400" b="1" dirty="0">
              <a:solidFill>
                <a:schemeClr val="accent3">
                  <a:lumMod val="50000"/>
                </a:schemeClr>
              </a:solidFill>
            </a:endParaRPr>
          </a:p>
        </p:txBody>
      </p:sp>
      <p:sp>
        <p:nvSpPr>
          <p:cNvPr id="155" name="Round Same Side Corner Rectangle 154"/>
          <p:cNvSpPr/>
          <p:nvPr/>
        </p:nvSpPr>
        <p:spPr>
          <a:xfrm>
            <a:off x="2285089" y="2859785"/>
            <a:ext cx="1242065" cy="288035"/>
          </a:xfrm>
          <a:prstGeom prst="round2Same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50000"/>
                  </a:schemeClr>
                </a:solidFill>
              </a:rPr>
              <a:t>STATISTICS</a:t>
            </a:r>
            <a:endParaRPr lang="en-US" sz="1400" b="1" dirty="0">
              <a:solidFill>
                <a:schemeClr val="accent3">
                  <a:lumMod val="50000"/>
                </a:schemeClr>
              </a:solidFill>
            </a:endParaRPr>
          </a:p>
        </p:txBody>
      </p:sp>
      <p:sp>
        <p:nvSpPr>
          <p:cNvPr id="156" name="Round Same Side Corner Rectangle 155"/>
          <p:cNvSpPr/>
          <p:nvPr/>
        </p:nvSpPr>
        <p:spPr>
          <a:xfrm>
            <a:off x="3852649" y="2570194"/>
            <a:ext cx="1242065" cy="288035"/>
          </a:xfrm>
          <a:prstGeom prst="round2Same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50000"/>
                  </a:schemeClr>
                </a:solidFill>
              </a:rPr>
              <a:t>STATISTICS</a:t>
            </a:r>
            <a:endParaRPr lang="en-US" sz="1400" b="1" dirty="0">
              <a:solidFill>
                <a:schemeClr val="accent3">
                  <a:lumMod val="50000"/>
                </a:schemeClr>
              </a:solidFill>
            </a:endParaRPr>
          </a:p>
        </p:txBody>
      </p:sp>
      <p:sp>
        <p:nvSpPr>
          <p:cNvPr id="157" name="Round Same Side Corner Rectangle 156"/>
          <p:cNvSpPr/>
          <p:nvPr/>
        </p:nvSpPr>
        <p:spPr>
          <a:xfrm>
            <a:off x="5426379" y="2859785"/>
            <a:ext cx="1242065" cy="288035"/>
          </a:xfrm>
          <a:prstGeom prst="round2Same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50000"/>
                  </a:schemeClr>
                </a:solidFill>
              </a:rPr>
              <a:t>STATISTICS</a:t>
            </a:r>
            <a:endParaRPr lang="en-US" sz="1400" b="1" dirty="0">
              <a:solidFill>
                <a:schemeClr val="accent3">
                  <a:lumMod val="50000"/>
                </a:schemeClr>
              </a:solidFill>
            </a:endParaRPr>
          </a:p>
        </p:txBody>
      </p:sp>
      <p:sp>
        <p:nvSpPr>
          <p:cNvPr id="158" name="Round Same Side Corner Rectangle 157"/>
          <p:cNvSpPr/>
          <p:nvPr/>
        </p:nvSpPr>
        <p:spPr>
          <a:xfrm>
            <a:off x="7007624" y="3032606"/>
            <a:ext cx="1242065" cy="288035"/>
          </a:xfrm>
          <a:prstGeom prst="round2Same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50000"/>
                  </a:schemeClr>
                </a:solidFill>
              </a:rPr>
              <a:t>STATISTICS</a:t>
            </a:r>
            <a:endParaRPr lang="en-US" sz="1400" b="1" dirty="0">
              <a:solidFill>
                <a:schemeClr val="accent3">
                  <a:lumMod val="50000"/>
                </a:schemeClr>
              </a:solidFill>
            </a:endParaRPr>
          </a:p>
        </p:txBody>
      </p:sp>
      <p:grpSp>
        <p:nvGrpSpPr>
          <p:cNvPr id="159" name="Group 88"/>
          <p:cNvGrpSpPr/>
          <p:nvPr/>
        </p:nvGrpSpPr>
        <p:grpSpPr>
          <a:xfrm>
            <a:off x="2206583" y="4259967"/>
            <a:ext cx="1403958" cy="371514"/>
            <a:chOff x="690582" y="661615"/>
            <a:chExt cx="1370060" cy="201904"/>
          </a:xfrm>
        </p:grpSpPr>
        <p:sp>
          <p:nvSpPr>
            <p:cNvPr id="160" name="TextBox 159"/>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61" name="TextBox 160"/>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grpSp>
        <p:nvGrpSpPr>
          <p:cNvPr id="162" name="Group 88"/>
          <p:cNvGrpSpPr/>
          <p:nvPr/>
        </p:nvGrpSpPr>
        <p:grpSpPr>
          <a:xfrm>
            <a:off x="3787931" y="4259967"/>
            <a:ext cx="1403958" cy="371514"/>
            <a:chOff x="690582" y="661615"/>
            <a:chExt cx="1370060" cy="201904"/>
          </a:xfrm>
        </p:grpSpPr>
        <p:sp>
          <p:nvSpPr>
            <p:cNvPr id="163" name="TextBox 162"/>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64" name="TextBox 163"/>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grpSp>
        <p:nvGrpSpPr>
          <p:cNvPr id="165" name="Group 88"/>
          <p:cNvGrpSpPr/>
          <p:nvPr/>
        </p:nvGrpSpPr>
        <p:grpSpPr>
          <a:xfrm>
            <a:off x="5369279" y="4259967"/>
            <a:ext cx="1403958" cy="371514"/>
            <a:chOff x="690582" y="661615"/>
            <a:chExt cx="1370060" cy="201904"/>
          </a:xfrm>
        </p:grpSpPr>
        <p:sp>
          <p:nvSpPr>
            <p:cNvPr id="166" name="TextBox 165"/>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67" name="TextBox 166"/>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grpSp>
        <p:nvGrpSpPr>
          <p:cNvPr id="168" name="Group 88"/>
          <p:cNvGrpSpPr/>
          <p:nvPr/>
        </p:nvGrpSpPr>
        <p:grpSpPr>
          <a:xfrm>
            <a:off x="6950626" y="4259967"/>
            <a:ext cx="1403958" cy="371514"/>
            <a:chOff x="690582" y="661615"/>
            <a:chExt cx="1370060" cy="201904"/>
          </a:xfrm>
        </p:grpSpPr>
        <p:sp>
          <p:nvSpPr>
            <p:cNvPr id="169" name="TextBox 168"/>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70" name="TextBox 169"/>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171" name="TextBox 170"/>
          <p:cNvSpPr txBox="1"/>
          <p:nvPr/>
        </p:nvSpPr>
        <p:spPr>
          <a:xfrm>
            <a:off x="776085" y="957945"/>
            <a:ext cx="7591831" cy="307777"/>
          </a:xfrm>
          <a:prstGeom prst="rect">
            <a:avLst/>
          </a:prstGeom>
          <a:noFill/>
        </p:spPr>
        <p:txBody>
          <a:bodyPr wrap="square" lIns="0" tIns="0" rIns="0" bIns="0" rtlCol="0">
            <a:spAutoFit/>
          </a:bodyPr>
          <a:lstStyle/>
          <a:p>
            <a:r>
              <a:rPr lang="en-US" sz="1000" b="1" dirty="0" smtClean="0"/>
              <a:t>There are many variations of passages of lorem ipsum available, but the majority have suffered alteration in some form, by injected humour, or of lorem ipsum, you need to be sure there isn't ipsum available, alteration in some form  necessary.</a:t>
            </a:r>
            <a:endParaRPr lang="en-US" sz="1000" b="1" dirty="0"/>
          </a:p>
        </p:txBody>
      </p:sp>
      <p:sp>
        <p:nvSpPr>
          <p:cNvPr id="172" name="Title 171"/>
          <p:cNvSpPr>
            <a:spLocks noGrp="1"/>
          </p:cNvSpPr>
          <p:nvPr>
            <p:ph type="title"/>
          </p:nvPr>
        </p:nvSpPr>
        <p:spPr/>
        <p:txBody>
          <a:bodyPr/>
          <a:lstStyle/>
          <a:p>
            <a:r>
              <a:rPr lang="en-US" dirty="0" smtClean="0">
                <a:solidFill>
                  <a:schemeClr val="tx1"/>
                </a:solidFill>
              </a:rPr>
              <a:t>Timeline Sample 03</a:t>
            </a:r>
            <a:endParaRPr lang="en-US" dirty="0">
              <a:solidFill>
                <a:schemeClr val="tx1"/>
              </a:solidFill>
            </a:endParaRPr>
          </a:p>
        </p:txBody>
      </p:sp>
      <p:sp>
        <p:nvSpPr>
          <p:cNvPr id="173" name="Text Placeholder 172"/>
          <p:cNvSpPr>
            <a:spLocks noGrp="1"/>
          </p:cNvSpPr>
          <p:nvPr>
            <p:ph type="body" sz="half" idx="2"/>
          </p:nvPr>
        </p:nvSpPr>
        <p:spPr/>
        <p:txBody>
          <a:bodyPr/>
          <a:lstStyle/>
          <a:p>
            <a:r>
              <a:rPr lang="en-US" dirty="0" smtClean="0">
                <a:solidFill>
                  <a:schemeClr val="tx1"/>
                </a:solidFill>
              </a:rPr>
              <a:t>Timeline Sample</a:t>
            </a:r>
            <a:endParaRPr lang="en-US" dirty="0">
              <a:solidFill>
                <a:schemeClr val="tx1"/>
              </a:solidFill>
            </a:endParaRPr>
          </a:p>
        </p:txBody>
      </p:sp>
      <p:sp>
        <p:nvSpPr>
          <p:cNvPr id="47" name="Slide Number Placeholder 4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solidFill>
                  <a:schemeClr val="tx1"/>
                </a:solidFill>
              </a:rPr>
            </a:fld>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strips(downLeft)">
                                      <p:cBhvr>
                                        <p:cTn id="25" dur="500"/>
                                        <p:tgtEl>
                                          <p:spTgt spid="86"/>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54"/>
                                        </p:tgtEl>
                                        <p:attrNameLst>
                                          <p:attrName>style.visibility</p:attrName>
                                        </p:attrNameLst>
                                      </p:cBhvr>
                                      <p:to>
                                        <p:strVal val="visible"/>
                                      </p:to>
                                    </p:set>
                                    <p:animEffect transition="in" filter="slide(fromBottom)">
                                      <p:cBhvr>
                                        <p:cTn id="29" dur="500"/>
                                        <p:tgtEl>
                                          <p:spTgt spid="154"/>
                                        </p:tgtEl>
                                      </p:cBhvr>
                                    </p:animEffect>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Bottom)">
                                      <p:cBhvr>
                                        <p:cTn id="33" dur="500"/>
                                        <p:tgtEl>
                                          <p:spTgt spid="6"/>
                                        </p:tgtEl>
                                      </p:cBhvr>
                                    </p:animEffect>
                                  </p:childTnLst>
                                </p:cTn>
                              </p:par>
                            </p:childTnLst>
                          </p:cTn>
                        </p:par>
                        <p:par>
                          <p:cTn id="34" fill="hold">
                            <p:stCondLst>
                              <p:cond delay="3500"/>
                            </p:stCondLst>
                            <p:childTnLst>
                              <p:par>
                                <p:cTn id="35" presetID="2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12" presetClass="entr" presetSubtype="4"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slide(fromBottom)">
                                      <p:cBhvr>
                                        <p:cTn id="42" dur="500"/>
                                        <p:tgtEl>
                                          <p:spTgt spid="43"/>
                                        </p:tgtEl>
                                      </p:cBhvr>
                                    </p:animEffect>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8" presetClass="entr" presetSubtype="12"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strips(downLeft)">
                                      <p:cBhvr>
                                        <p:cTn id="51" dur="500"/>
                                        <p:tgtEl>
                                          <p:spTgt spid="89"/>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slide(fromBottom)">
                                      <p:cBhvr>
                                        <p:cTn id="55" dur="500"/>
                                        <p:tgtEl>
                                          <p:spTgt spid="155"/>
                                        </p:tgtEl>
                                      </p:cBhvr>
                                    </p:animEffect>
                                  </p:childTnLst>
                                </p:cTn>
                              </p:par>
                            </p:childTnLst>
                          </p:cTn>
                        </p:par>
                        <p:par>
                          <p:cTn id="56" fill="hold">
                            <p:stCondLst>
                              <p:cond delay="6000"/>
                            </p:stCondLst>
                            <p:childTnLst>
                              <p:par>
                                <p:cTn id="57" presetID="12" presetClass="entr" presetSubtype="4"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slide(fromBottom)">
                                      <p:cBhvr>
                                        <p:cTn id="59" dur="500"/>
                                        <p:tgtEl>
                                          <p:spTgt spid="159"/>
                                        </p:tgtEl>
                                      </p:cBhvr>
                                    </p:animEffect>
                                  </p:childTnLst>
                                </p:cTn>
                              </p:par>
                            </p:childTnLst>
                          </p:cTn>
                        </p:par>
                        <p:par>
                          <p:cTn id="60" fill="hold">
                            <p:stCondLst>
                              <p:cond delay="6500"/>
                            </p:stCondLst>
                            <p:childTnLst>
                              <p:par>
                                <p:cTn id="61" presetID="23" presetClass="entr" presetSubtype="16"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12" presetClass="entr" presetSubtype="4"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lide(fromBottom)">
                                      <p:cBhvr>
                                        <p:cTn id="68" dur="500"/>
                                        <p:tgtEl>
                                          <p:spTgt spid="45"/>
                                        </p:tgtEl>
                                      </p:cBhvr>
                                    </p:animEffect>
                                  </p:childTnLst>
                                </p:cTn>
                              </p:par>
                            </p:childTnLst>
                          </p:cTn>
                        </p:par>
                        <p:par>
                          <p:cTn id="69" fill="hold">
                            <p:stCondLst>
                              <p:cond delay="7500"/>
                            </p:stCondLst>
                            <p:childTnLst>
                              <p:par>
                                <p:cTn id="70" presetID="2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childTnLst>
                                </p:cTn>
                              </p:par>
                            </p:childTnLst>
                          </p:cTn>
                        </p:par>
                        <p:par>
                          <p:cTn id="74" fill="hold">
                            <p:stCondLst>
                              <p:cond delay="8000"/>
                            </p:stCondLst>
                            <p:childTnLst>
                              <p:par>
                                <p:cTn id="75" presetID="18" presetClass="entr" presetSubtype="12" fill="hold" nodeType="after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strips(downLeft)">
                                      <p:cBhvr>
                                        <p:cTn id="77" dur="500"/>
                                        <p:tgtEl>
                                          <p:spTgt spid="91"/>
                                        </p:tgtEl>
                                      </p:cBhvr>
                                    </p:animEffect>
                                  </p:childTnLst>
                                </p:cTn>
                              </p:par>
                            </p:childTnLst>
                          </p:cTn>
                        </p:par>
                        <p:par>
                          <p:cTn id="78" fill="hold">
                            <p:stCondLst>
                              <p:cond delay="8500"/>
                            </p:stCondLst>
                            <p:childTnLst>
                              <p:par>
                                <p:cTn id="79" presetID="12" presetClass="entr" presetSubtype="4" fill="hold" grpId="0" nodeType="after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slide(fromBottom)">
                                      <p:cBhvr>
                                        <p:cTn id="81" dur="500"/>
                                        <p:tgtEl>
                                          <p:spTgt spid="156"/>
                                        </p:tgtEl>
                                      </p:cBhvr>
                                    </p:animEffect>
                                  </p:childTnLst>
                                </p:cTn>
                              </p:par>
                            </p:childTnLst>
                          </p:cTn>
                        </p:par>
                        <p:par>
                          <p:cTn id="82" fill="hold">
                            <p:stCondLst>
                              <p:cond delay="9000"/>
                            </p:stCondLst>
                            <p:childTnLst>
                              <p:par>
                                <p:cTn id="83" presetID="12" presetClass="entr" presetSubtype="4" fill="hold" nodeType="after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slide(fromBottom)">
                                      <p:cBhvr>
                                        <p:cTn id="85" dur="500"/>
                                        <p:tgtEl>
                                          <p:spTgt spid="162"/>
                                        </p:tgtEl>
                                      </p:cBhvr>
                                    </p:animEffect>
                                  </p:childTnLst>
                                </p:cTn>
                              </p:par>
                            </p:childTnLst>
                          </p:cTn>
                        </p:par>
                        <p:par>
                          <p:cTn id="86" fill="hold">
                            <p:stCondLst>
                              <p:cond delay="9500"/>
                            </p:stCondLst>
                            <p:childTnLst>
                              <p:par>
                                <p:cTn id="87" presetID="23"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childTnLst>
                                </p:cTn>
                              </p:par>
                            </p:childTnLst>
                          </p:cTn>
                        </p:par>
                        <p:par>
                          <p:cTn id="91" fill="hold">
                            <p:stCondLst>
                              <p:cond delay="10000"/>
                            </p:stCondLst>
                            <p:childTnLst>
                              <p:par>
                                <p:cTn id="92" presetID="12" presetClass="entr" presetSubtype="4"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slide(fromBottom)">
                                      <p:cBhvr>
                                        <p:cTn id="94" dur="500"/>
                                        <p:tgtEl>
                                          <p:spTgt spid="57"/>
                                        </p:tgtEl>
                                      </p:cBhvr>
                                    </p:animEffect>
                                  </p:childTnLst>
                                </p:cTn>
                              </p:par>
                            </p:childTnLst>
                          </p:cTn>
                        </p:par>
                        <p:par>
                          <p:cTn id="95" fill="hold">
                            <p:stCondLst>
                              <p:cond delay="10500"/>
                            </p:stCondLst>
                            <p:childTnLst>
                              <p:par>
                                <p:cTn id="96" presetID="23" presetClass="entr" presetSubtype="16"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childTnLst>
                                </p:cTn>
                              </p:par>
                            </p:childTnLst>
                          </p:cTn>
                        </p:par>
                        <p:par>
                          <p:cTn id="100" fill="hold">
                            <p:stCondLst>
                              <p:cond delay="11000"/>
                            </p:stCondLst>
                            <p:childTnLst>
                              <p:par>
                                <p:cTn id="101" presetID="18" presetClass="entr" presetSubtype="12" fill="hold" nodeType="after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strips(downLeft)">
                                      <p:cBhvr>
                                        <p:cTn id="103" dur="500"/>
                                        <p:tgtEl>
                                          <p:spTgt spid="94"/>
                                        </p:tgtEl>
                                      </p:cBhvr>
                                    </p:animEffect>
                                  </p:childTnLst>
                                </p:cTn>
                              </p:par>
                            </p:childTnLst>
                          </p:cTn>
                        </p:par>
                        <p:par>
                          <p:cTn id="104" fill="hold">
                            <p:stCondLst>
                              <p:cond delay="11500"/>
                            </p:stCondLst>
                            <p:childTnLst>
                              <p:par>
                                <p:cTn id="105" presetID="12" presetClass="entr" presetSubtype="4"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slide(fromBottom)">
                                      <p:cBhvr>
                                        <p:cTn id="107" dur="500"/>
                                        <p:tgtEl>
                                          <p:spTgt spid="157"/>
                                        </p:tgtEl>
                                      </p:cBhvr>
                                    </p:animEffect>
                                  </p:childTnLst>
                                </p:cTn>
                              </p:par>
                            </p:childTnLst>
                          </p:cTn>
                        </p:par>
                        <p:par>
                          <p:cTn id="108" fill="hold">
                            <p:stCondLst>
                              <p:cond delay="12000"/>
                            </p:stCondLst>
                            <p:childTnLst>
                              <p:par>
                                <p:cTn id="109" presetID="12" presetClass="entr" presetSubtype="4" fill="hold" nodeType="afterEffect">
                                  <p:stCondLst>
                                    <p:cond delay="0"/>
                                  </p:stCondLst>
                                  <p:childTnLst>
                                    <p:set>
                                      <p:cBhvr>
                                        <p:cTn id="110" dur="1" fill="hold">
                                          <p:stCondLst>
                                            <p:cond delay="0"/>
                                          </p:stCondLst>
                                        </p:cTn>
                                        <p:tgtEl>
                                          <p:spTgt spid="165"/>
                                        </p:tgtEl>
                                        <p:attrNameLst>
                                          <p:attrName>style.visibility</p:attrName>
                                        </p:attrNameLst>
                                      </p:cBhvr>
                                      <p:to>
                                        <p:strVal val="visible"/>
                                      </p:to>
                                    </p:set>
                                    <p:animEffect transition="in" filter="slide(fromBottom)">
                                      <p:cBhvr>
                                        <p:cTn id="111" dur="500"/>
                                        <p:tgtEl>
                                          <p:spTgt spid="165"/>
                                        </p:tgtEl>
                                      </p:cBhvr>
                                    </p:animEffect>
                                  </p:childTnLst>
                                </p:cTn>
                              </p:par>
                            </p:childTnLst>
                          </p:cTn>
                        </p:par>
                        <p:par>
                          <p:cTn id="112" fill="hold">
                            <p:stCondLst>
                              <p:cond delay="12500"/>
                            </p:stCondLst>
                            <p:childTnLst>
                              <p:par>
                                <p:cTn id="113" presetID="23" presetClass="entr" presetSubtype="16" fill="hold" grpId="0" nodeType="afterEffect">
                                  <p:stCondLst>
                                    <p:cond delay="0"/>
                                  </p:stCondLst>
                                  <p:childTnLst>
                                    <p:set>
                                      <p:cBhvr>
                                        <p:cTn id="114" dur="1" fill="hold">
                                          <p:stCondLst>
                                            <p:cond delay="0"/>
                                          </p:stCondLst>
                                        </p:cTn>
                                        <p:tgtEl>
                                          <p:spTgt spid="75"/>
                                        </p:tgtEl>
                                        <p:attrNameLst>
                                          <p:attrName>style.visibility</p:attrName>
                                        </p:attrNameLst>
                                      </p:cBhvr>
                                      <p:to>
                                        <p:strVal val="visible"/>
                                      </p:to>
                                    </p:set>
                                    <p:anim calcmode="lin" valueType="num">
                                      <p:cBhvr>
                                        <p:cTn id="115" dur="500" fill="hold"/>
                                        <p:tgtEl>
                                          <p:spTgt spid="75"/>
                                        </p:tgtEl>
                                        <p:attrNameLst>
                                          <p:attrName>ppt_w</p:attrName>
                                        </p:attrNameLst>
                                      </p:cBhvr>
                                      <p:tavLst>
                                        <p:tav tm="0">
                                          <p:val>
                                            <p:fltVal val="0"/>
                                          </p:val>
                                        </p:tav>
                                        <p:tav tm="100000">
                                          <p:val>
                                            <p:strVal val="#ppt_w"/>
                                          </p:val>
                                        </p:tav>
                                      </p:tavLst>
                                    </p:anim>
                                    <p:anim calcmode="lin" valueType="num">
                                      <p:cBhvr>
                                        <p:cTn id="116" dur="500" fill="hold"/>
                                        <p:tgtEl>
                                          <p:spTgt spid="75"/>
                                        </p:tgtEl>
                                        <p:attrNameLst>
                                          <p:attrName>ppt_h</p:attrName>
                                        </p:attrNameLst>
                                      </p:cBhvr>
                                      <p:tavLst>
                                        <p:tav tm="0">
                                          <p:val>
                                            <p:fltVal val="0"/>
                                          </p:val>
                                        </p:tav>
                                        <p:tav tm="100000">
                                          <p:val>
                                            <p:strVal val="#ppt_h"/>
                                          </p:val>
                                        </p:tav>
                                      </p:tavLst>
                                    </p:anim>
                                  </p:childTnLst>
                                </p:cTn>
                              </p:par>
                            </p:childTnLst>
                          </p:cTn>
                        </p:par>
                        <p:par>
                          <p:cTn id="117" fill="hold">
                            <p:stCondLst>
                              <p:cond delay="13000"/>
                            </p:stCondLst>
                            <p:childTnLst>
                              <p:par>
                                <p:cTn id="118" presetID="12" presetClass="entr" presetSubtype="4" fill="hold" grpId="0" nodeType="after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slide(fromBottom)">
                                      <p:cBhvr>
                                        <p:cTn id="120" dur="500"/>
                                        <p:tgtEl>
                                          <p:spTgt spid="77"/>
                                        </p:tgtEl>
                                      </p:cBhvr>
                                    </p:animEffect>
                                  </p:childTnLst>
                                </p:cTn>
                              </p:par>
                            </p:childTnLst>
                          </p:cTn>
                        </p:par>
                        <p:par>
                          <p:cTn id="121" fill="hold">
                            <p:stCondLst>
                              <p:cond delay="13500"/>
                            </p:stCondLst>
                            <p:childTnLst>
                              <p:par>
                                <p:cTn id="122" presetID="23" presetClass="entr" presetSubtype="16" fill="hold" grpId="0" nodeType="afterEffect">
                                  <p:stCondLst>
                                    <p:cond delay="0"/>
                                  </p:stCondLst>
                                  <p:childTnLst>
                                    <p:set>
                                      <p:cBhvr>
                                        <p:cTn id="123" dur="1" fill="hold">
                                          <p:stCondLst>
                                            <p:cond delay="0"/>
                                          </p:stCondLst>
                                        </p:cTn>
                                        <p:tgtEl>
                                          <p:spTgt spid="74"/>
                                        </p:tgtEl>
                                        <p:attrNameLst>
                                          <p:attrName>style.visibility</p:attrName>
                                        </p:attrNameLst>
                                      </p:cBhvr>
                                      <p:to>
                                        <p:strVal val="visible"/>
                                      </p:to>
                                    </p:set>
                                    <p:anim calcmode="lin" valueType="num">
                                      <p:cBhvr>
                                        <p:cTn id="124" dur="500" fill="hold"/>
                                        <p:tgtEl>
                                          <p:spTgt spid="74"/>
                                        </p:tgtEl>
                                        <p:attrNameLst>
                                          <p:attrName>ppt_w</p:attrName>
                                        </p:attrNameLst>
                                      </p:cBhvr>
                                      <p:tavLst>
                                        <p:tav tm="0">
                                          <p:val>
                                            <p:fltVal val="0"/>
                                          </p:val>
                                        </p:tav>
                                        <p:tav tm="100000">
                                          <p:val>
                                            <p:strVal val="#ppt_w"/>
                                          </p:val>
                                        </p:tav>
                                      </p:tavLst>
                                    </p:anim>
                                    <p:anim calcmode="lin" valueType="num">
                                      <p:cBhvr>
                                        <p:cTn id="125" dur="500" fill="hold"/>
                                        <p:tgtEl>
                                          <p:spTgt spid="74"/>
                                        </p:tgtEl>
                                        <p:attrNameLst>
                                          <p:attrName>ppt_h</p:attrName>
                                        </p:attrNameLst>
                                      </p:cBhvr>
                                      <p:tavLst>
                                        <p:tav tm="0">
                                          <p:val>
                                            <p:fltVal val="0"/>
                                          </p:val>
                                        </p:tav>
                                        <p:tav tm="100000">
                                          <p:val>
                                            <p:strVal val="#ppt_h"/>
                                          </p:val>
                                        </p:tav>
                                      </p:tavLst>
                                    </p:anim>
                                  </p:childTnLst>
                                </p:cTn>
                              </p:par>
                            </p:childTnLst>
                          </p:cTn>
                        </p:par>
                        <p:par>
                          <p:cTn id="126" fill="hold">
                            <p:stCondLst>
                              <p:cond delay="14000"/>
                            </p:stCondLst>
                            <p:childTnLst>
                              <p:par>
                                <p:cTn id="127" presetID="18" presetClass="entr" presetSubtype="12" fill="hold"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strips(downLeft)">
                                      <p:cBhvr>
                                        <p:cTn id="129" dur="500"/>
                                        <p:tgtEl>
                                          <p:spTgt spid="93"/>
                                        </p:tgtEl>
                                      </p:cBhvr>
                                    </p:animEffect>
                                  </p:childTnLst>
                                </p:cTn>
                              </p:par>
                            </p:childTnLst>
                          </p:cTn>
                        </p:par>
                        <p:par>
                          <p:cTn id="130" fill="hold">
                            <p:stCondLst>
                              <p:cond delay="14500"/>
                            </p:stCondLst>
                            <p:childTnLst>
                              <p:par>
                                <p:cTn id="131" presetID="12" presetClass="entr" presetSubtype="4" fill="hold" grpId="0" nodeType="after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slide(fromBottom)">
                                      <p:cBhvr>
                                        <p:cTn id="133" dur="500"/>
                                        <p:tgtEl>
                                          <p:spTgt spid="158"/>
                                        </p:tgtEl>
                                      </p:cBhvr>
                                    </p:animEffect>
                                  </p:childTnLst>
                                </p:cTn>
                              </p:par>
                            </p:childTnLst>
                          </p:cTn>
                        </p:par>
                        <p:par>
                          <p:cTn id="134" fill="hold">
                            <p:stCondLst>
                              <p:cond delay="15000"/>
                            </p:stCondLst>
                            <p:childTnLst>
                              <p:par>
                                <p:cTn id="135" presetID="12" presetClass="entr" presetSubtype="4" fill="hold" nodeType="afterEffect">
                                  <p:stCondLst>
                                    <p:cond delay="0"/>
                                  </p:stCondLst>
                                  <p:childTnLst>
                                    <p:set>
                                      <p:cBhvr>
                                        <p:cTn id="136" dur="1" fill="hold">
                                          <p:stCondLst>
                                            <p:cond delay="0"/>
                                          </p:stCondLst>
                                        </p:cTn>
                                        <p:tgtEl>
                                          <p:spTgt spid="168"/>
                                        </p:tgtEl>
                                        <p:attrNameLst>
                                          <p:attrName>style.visibility</p:attrName>
                                        </p:attrNameLst>
                                      </p:cBhvr>
                                      <p:to>
                                        <p:strVal val="visible"/>
                                      </p:to>
                                    </p:set>
                                    <p:animEffect transition="in" filter="slide(fromBottom)">
                                      <p:cBhvr>
                                        <p:cTn id="13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p:bldP spid="37" grpId="0"/>
      <p:bldP spid="36" grpId="0"/>
      <p:bldP spid="43" grpId="0"/>
      <p:bldP spid="35" grpId="0"/>
      <p:bldP spid="45" grpId="0"/>
      <p:bldP spid="57" grpId="0"/>
      <p:bldP spid="74" grpId="0"/>
      <p:bldP spid="77" grpId="0"/>
      <p:bldP spid="38" grpId="0" animBg="1"/>
      <p:bldP spid="40" grpId="0" animBg="1"/>
      <p:bldP spid="41" grpId="0" animBg="1"/>
      <p:bldP spid="75" grpId="0" animBg="1"/>
      <p:bldP spid="54" grpId="0" animBg="1"/>
      <p:bldP spid="154" grpId="0" animBg="1"/>
      <p:bldP spid="155" grpId="0" animBg="1"/>
      <p:bldP spid="156" grpId="0" animBg="1"/>
      <p:bldP spid="157" grpId="0" animBg="1"/>
      <p:bldP spid="158" grpId="0" animBg="1"/>
      <p:bldP spid="17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p:cNvGrpSpPr/>
          <p:nvPr/>
        </p:nvGrpSpPr>
        <p:grpSpPr>
          <a:xfrm>
            <a:off x="0" y="0"/>
            <a:ext cx="9144000" cy="5143500"/>
            <a:chOff x="0" y="0"/>
            <a:chExt cx="7928477" cy="5143500"/>
          </a:xfrm>
        </p:grpSpPr>
        <p:sp>
          <p:nvSpPr>
            <p:cNvPr id="67" name="Rectangle 66"/>
            <p:cNvSpPr/>
            <p:nvPr/>
          </p:nvSpPr>
          <p:spPr>
            <a:xfrm>
              <a:off x="0" y="0"/>
              <a:ext cx="1589136"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589136" y="0"/>
              <a:ext cx="158913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178272" y="0"/>
              <a:ext cx="158913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750205" y="0"/>
              <a:ext cx="158913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339341" y="0"/>
              <a:ext cx="1589136"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ectangle 54"/>
          <p:cNvSpPr/>
          <p:nvPr/>
        </p:nvSpPr>
        <p:spPr>
          <a:xfrm>
            <a:off x="0" y="929951"/>
            <a:ext cx="9144000" cy="3283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885154" y="3040488"/>
            <a:ext cx="10073" cy="1173062"/>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9" name="Group 88"/>
          <p:cNvGrpSpPr/>
          <p:nvPr/>
        </p:nvGrpSpPr>
        <p:grpSpPr>
          <a:xfrm>
            <a:off x="183173" y="4504516"/>
            <a:ext cx="1403958" cy="371514"/>
            <a:chOff x="690582" y="661615"/>
            <a:chExt cx="1370060" cy="201904"/>
          </a:xfrm>
        </p:grpSpPr>
        <p:sp>
          <p:nvSpPr>
            <p:cNvPr id="70" name="TextBox 69"/>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71" name="TextBox 70"/>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72" name="Freeform 71"/>
          <p:cNvSpPr/>
          <p:nvPr/>
        </p:nvSpPr>
        <p:spPr>
          <a:xfrm>
            <a:off x="442475" y="211899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grpSp>
        <p:nvGrpSpPr>
          <p:cNvPr id="73" name="Group 72"/>
          <p:cNvGrpSpPr/>
          <p:nvPr/>
        </p:nvGrpSpPr>
        <p:grpSpPr>
          <a:xfrm>
            <a:off x="282297" y="676612"/>
            <a:ext cx="1205710" cy="1442386"/>
            <a:chOff x="971610" y="1226241"/>
            <a:chExt cx="1205710" cy="1442386"/>
          </a:xfrm>
        </p:grpSpPr>
        <p:sp>
          <p:nvSpPr>
            <p:cNvPr id="76" name="Rounded Rectangle 75"/>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2006</a:t>
              </a:r>
              <a:endParaRPr lang="en-US" dirty="0">
                <a:solidFill>
                  <a:schemeClr val="bg1"/>
                </a:solidFill>
              </a:endParaRPr>
            </a:p>
          </p:txBody>
        </p:sp>
        <p:cxnSp>
          <p:nvCxnSpPr>
            <p:cNvPr id="78" name="Straight Connector 77"/>
            <p:cNvCxnSpPr>
              <a:endCxn id="72" idx="2"/>
            </p:cNvCxnSpPr>
            <p:nvPr/>
          </p:nvCxnSpPr>
          <p:spPr>
            <a:xfrm>
              <a:off x="1574467" y="1677786"/>
              <a:ext cx="10073" cy="990841"/>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2728576" y="3040488"/>
            <a:ext cx="10073" cy="1173062"/>
          </a:xfrm>
          <a:prstGeom prst="line">
            <a:avLst/>
          </a:prstGeom>
          <a:ln w="19050">
            <a:solidFill>
              <a:schemeClr val="bg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82" name="Group 88"/>
          <p:cNvGrpSpPr/>
          <p:nvPr/>
        </p:nvGrpSpPr>
        <p:grpSpPr>
          <a:xfrm>
            <a:off x="2026595" y="4504516"/>
            <a:ext cx="1403958" cy="371514"/>
            <a:chOff x="690582" y="661615"/>
            <a:chExt cx="1370060" cy="201904"/>
          </a:xfrm>
        </p:grpSpPr>
        <p:sp>
          <p:nvSpPr>
            <p:cNvPr id="83" name="TextBox 82"/>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84" name="TextBox 83"/>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85" name="Freeform 84"/>
          <p:cNvSpPr/>
          <p:nvPr/>
        </p:nvSpPr>
        <p:spPr>
          <a:xfrm>
            <a:off x="2285897" y="211899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grpSp>
        <p:nvGrpSpPr>
          <p:cNvPr id="87" name="Group 86"/>
          <p:cNvGrpSpPr/>
          <p:nvPr/>
        </p:nvGrpSpPr>
        <p:grpSpPr>
          <a:xfrm>
            <a:off x="2125719" y="676612"/>
            <a:ext cx="1205710" cy="1442386"/>
            <a:chOff x="971610" y="1226241"/>
            <a:chExt cx="1205710" cy="1442386"/>
          </a:xfrm>
        </p:grpSpPr>
        <p:sp>
          <p:nvSpPr>
            <p:cNvPr id="88" name="Rounded Rectangle 87"/>
            <p:cNvSpPr/>
            <p:nvPr/>
          </p:nvSpPr>
          <p:spPr>
            <a:xfrm rot="10800000" flipV="1">
              <a:off x="971610" y="1226241"/>
              <a:ext cx="1205710" cy="4515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2008</a:t>
              </a:r>
              <a:endParaRPr lang="en-US" dirty="0">
                <a:solidFill>
                  <a:schemeClr val="bg1"/>
                </a:solidFill>
              </a:endParaRPr>
            </a:p>
          </p:txBody>
        </p:sp>
        <p:cxnSp>
          <p:nvCxnSpPr>
            <p:cNvPr id="90" name="Straight Connector 89"/>
            <p:cNvCxnSpPr>
              <a:endCxn id="85" idx="2"/>
            </p:cNvCxnSpPr>
            <p:nvPr/>
          </p:nvCxnSpPr>
          <p:spPr>
            <a:xfrm>
              <a:off x="1574467" y="1677786"/>
              <a:ext cx="10073" cy="990841"/>
            </a:xfrm>
            <a:prstGeom prst="line">
              <a:avLst/>
            </a:prstGeom>
            <a:ln w="19050">
              <a:solidFill>
                <a:schemeClr val="bg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a:off x="4563896" y="3040488"/>
            <a:ext cx="10073" cy="1173062"/>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5" name="Group 88"/>
          <p:cNvGrpSpPr/>
          <p:nvPr/>
        </p:nvGrpSpPr>
        <p:grpSpPr>
          <a:xfrm>
            <a:off x="3851842" y="4504516"/>
            <a:ext cx="1403958" cy="371514"/>
            <a:chOff x="690582" y="661615"/>
            <a:chExt cx="1370060" cy="201904"/>
          </a:xfrm>
        </p:grpSpPr>
        <p:sp>
          <p:nvSpPr>
            <p:cNvPr id="96" name="TextBox 95"/>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97" name="TextBox 96"/>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98" name="Freeform 97"/>
          <p:cNvSpPr/>
          <p:nvPr/>
        </p:nvSpPr>
        <p:spPr>
          <a:xfrm>
            <a:off x="4111144" y="211899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grpSp>
        <p:nvGrpSpPr>
          <p:cNvPr id="99" name="Group 98"/>
          <p:cNvGrpSpPr/>
          <p:nvPr/>
        </p:nvGrpSpPr>
        <p:grpSpPr>
          <a:xfrm>
            <a:off x="3950966" y="676612"/>
            <a:ext cx="1205710" cy="1442386"/>
            <a:chOff x="971610" y="1226241"/>
            <a:chExt cx="1205710" cy="1442386"/>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2010</a:t>
              </a:r>
              <a:endParaRPr lang="en-US" dirty="0">
                <a:solidFill>
                  <a:schemeClr val="bg1"/>
                </a:solidFill>
              </a:endParaRPr>
            </a:p>
          </p:txBody>
        </p:sp>
        <p:cxnSp>
          <p:nvCxnSpPr>
            <p:cNvPr id="101" name="Straight Connector 100"/>
            <p:cNvCxnSpPr>
              <a:endCxn id="98" idx="2"/>
            </p:cNvCxnSpPr>
            <p:nvPr/>
          </p:nvCxnSpPr>
          <p:spPr>
            <a:xfrm>
              <a:off x="1574467" y="1677786"/>
              <a:ext cx="10073" cy="990841"/>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a:off x="6375113" y="3040488"/>
            <a:ext cx="10073" cy="1173062"/>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03" name="Group 88"/>
          <p:cNvGrpSpPr/>
          <p:nvPr/>
        </p:nvGrpSpPr>
        <p:grpSpPr>
          <a:xfrm>
            <a:off x="5663059" y="4504516"/>
            <a:ext cx="1403958" cy="371514"/>
            <a:chOff x="690582" y="661615"/>
            <a:chExt cx="1370060" cy="201904"/>
          </a:xfrm>
        </p:grpSpPr>
        <p:sp>
          <p:nvSpPr>
            <p:cNvPr id="104" name="TextBox 103"/>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05" name="TextBox 104"/>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106" name="Freeform 105"/>
          <p:cNvSpPr/>
          <p:nvPr/>
        </p:nvSpPr>
        <p:spPr>
          <a:xfrm>
            <a:off x="5922361" y="211899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grpSp>
        <p:nvGrpSpPr>
          <p:cNvPr id="107" name="Group 106"/>
          <p:cNvGrpSpPr/>
          <p:nvPr/>
        </p:nvGrpSpPr>
        <p:grpSpPr>
          <a:xfrm>
            <a:off x="5762183" y="676612"/>
            <a:ext cx="1205710" cy="1442386"/>
            <a:chOff x="971610" y="1226241"/>
            <a:chExt cx="1205710" cy="1442386"/>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2012</a:t>
              </a:r>
              <a:endParaRPr lang="en-US" dirty="0">
                <a:solidFill>
                  <a:schemeClr val="bg1"/>
                </a:solidFill>
              </a:endParaRPr>
            </a:p>
          </p:txBody>
        </p:sp>
        <p:cxnSp>
          <p:nvCxnSpPr>
            <p:cNvPr id="109" name="Straight Connector 108"/>
            <p:cNvCxnSpPr>
              <a:endCxn id="106" idx="2"/>
            </p:cNvCxnSpPr>
            <p:nvPr/>
          </p:nvCxnSpPr>
          <p:spPr>
            <a:xfrm>
              <a:off x="1599867" y="1677786"/>
              <a:ext cx="10073" cy="990841"/>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225344" y="3040488"/>
            <a:ext cx="10073" cy="1173062"/>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11" name="Group 88"/>
          <p:cNvGrpSpPr/>
          <p:nvPr/>
        </p:nvGrpSpPr>
        <p:grpSpPr>
          <a:xfrm>
            <a:off x="7513290" y="4504516"/>
            <a:ext cx="1403958" cy="371514"/>
            <a:chOff x="690582" y="661615"/>
            <a:chExt cx="1370060" cy="201904"/>
          </a:xfrm>
        </p:grpSpPr>
        <p:sp>
          <p:nvSpPr>
            <p:cNvPr id="112" name="TextBox 111"/>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1"/>
                  </a:solidFill>
                </a:rPr>
                <a:t>STATISTICS</a:t>
              </a:r>
              <a:endParaRPr lang="en-US" sz="1200" b="1" dirty="0">
                <a:solidFill>
                  <a:schemeClr val="bg1"/>
                </a:solidFill>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Subtitle goes here</a:t>
              </a:r>
              <a:endParaRPr lang="en-US" sz="1000" dirty="0">
                <a:solidFill>
                  <a:schemeClr val="bg1"/>
                </a:solidFill>
              </a:endParaRPr>
            </a:p>
          </p:txBody>
        </p:sp>
      </p:grpSp>
      <p:sp>
        <p:nvSpPr>
          <p:cNvPr id="114" name="Freeform 113"/>
          <p:cNvSpPr/>
          <p:nvPr/>
        </p:nvSpPr>
        <p:spPr>
          <a:xfrm>
            <a:off x="7772592" y="211899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grpSp>
        <p:nvGrpSpPr>
          <p:cNvPr id="115" name="Group 114"/>
          <p:cNvGrpSpPr/>
          <p:nvPr/>
        </p:nvGrpSpPr>
        <p:grpSpPr>
          <a:xfrm>
            <a:off x="7612414" y="676612"/>
            <a:ext cx="1205710" cy="1442386"/>
            <a:chOff x="971610" y="1226241"/>
            <a:chExt cx="1205710" cy="1442386"/>
          </a:xfrm>
        </p:grpSpPr>
        <p:sp>
          <p:nvSpPr>
            <p:cNvPr id="116" name="Rounded Rectangle 115"/>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2014</a:t>
              </a:r>
              <a:endParaRPr lang="en-US" dirty="0">
                <a:solidFill>
                  <a:schemeClr val="bg1"/>
                </a:solidFill>
              </a:endParaRPr>
            </a:p>
          </p:txBody>
        </p:sp>
        <p:cxnSp>
          <p:nvCxnSpPr>
            <p:cNvPr id="117" name="Straight Connector 116"/>
            <p:cNvCxnSpPr>
              <a:endCxn id="114" idx="2"/>
            </p:cNvCxnSpPr>
            <p:nvPr/>
          </p:nvCxnSpPr>
          <p:spPr>
            <a:xfrm>
              <a:off x="1574467" y="1677786"/>
              <a:ext cx="10073" cy="990841"/>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strips(downLeft)">
                                      <p:cBhvr>
                                        <p:cTn id="27" dur="500"/>
                                        <p:tgtEl>
                                          <p:spTgt spid="65"/>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slide(fromBottom)">
                                      <p:cBhvr>
                                        <p:cTn id="31" dur="500"/>
                                        <p:tgtEl>
                                          <p:spTgt spid="69"/>
                                        </p:tgtEl>
                                      </p:cBhvr>
                                    </p:animEffect>
                                  </p:childTnLst>
                                </p:cTn>
                              </p:par>
                            </p:childTnLst>
                          </p:cTn>
                        </p:par>
                        <p:par>
                          <p:cTn id="32" fill="hold">
                            <p:stCondLst>
                              <p:cond delay="3000"/>
                            </p:stCondLst>
                            <p:childTnLst>
                              <p:par>
                                <p:cTn id="33" presetID="2" presetClass="entr" presetSubtype="1" accel="50000" decel="50000"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additive="base">
                                        <p:cTn id="35" dur="500" fill="hold"/>
                                        <p:tgtEl>
                                          <p:spTgt spid="87"/>
                                        </p:tgtEl>
                                        <p:attrNameLst>
                                          <p:attrName>ppt_x</p:attrName>
                                        </p:attrNameLst>
                                      </p:cBhvr>
                                      <p:tavLst>
                                        <p:tav tm="0">
                                          <p:val>
                                            <p:strVal val="#ppt_x"/>
                                          </p:val>
                                        </p:tav>
                                        <p:tav tm="100000">
                                          <p:val>
                                            <p:strVal val="#ppt_x"/>
                                          </p:val>
                                        </p:tav>
                                      </p:tavLst>
                                    </p:anim>
                                    <p:anim calcmode="lin" valueType="num">
                                      <p:cBhvr additive="base">
                                        <p:cTn id="36" dur="500" fill="hold"/>
                                        <p:tgtEl>
                                          <p:spTgt spid="87"/>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strips(downLeft)">
                                      <p:cBhvr>
                                        <p:cTn id="45" dur="500"/>
                                        <p:tgtEl>
                                          <p:spTgt spid="81"/>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slide(fromBottom)">
                                      <p:cBhvr>
                                        <p:cTn id="49" dur="500"/>
                                        <p:tgtEl>
                                          <p:spTgt spid="82"/>
                                        </p:tgtEl>
                                      </p:cBhvr>
                                    </p:animEffect>
                                  </p:childTnLst>
                                </p:cTn>
                              </p:par>
                            </p:childTnLst>
                          </p:cTn>
                        </p:par>
                        <p:par>
                          <p:cTn id="50" fill="hold">
                            <p:stCondLst>
                              <p:cond delay="5000"/>
                            </p:stCondLst>
                            <p:childTnLst>
                              <p:par>
                                <p:cTn id="51" presetID="2" presetClass="entr" presetSubtype="1" accel="50000" decel="50000" fill="hold" nodeType="after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anim calcmode="lin" valueType="num">
                                      <p:cBhvr>
                                        <p:cTn id="58" dur="500" fill="hold"/>
                                        <p:tgtEl>
                                          <p:spTgt spid="98"/>
                                        </p:tgtEl>
                                        <p:attrNameLst>
                                          <p:attrName>ppt_w</p:attrName>
                                        </p:attrNameLst>
                                      </p:cBhvr>
                                      <p:tavLst>
                                        <p:tav tm="0">
                                          <p:val>
                                            <p:fltVal val="0"/>
                                          </p:val>
                                        </p:tav>
                                        <p:tav tm="100000">
                                          <p:val>
                                            <p:strVal val="#ppt_w"/>
                                          </p:val>
                                        </p:tav>
                                      </p:tavLst>
                                    </p:anim>
                                    <p:anim calcmode="lin" valueType="num">
                                      <p:cBhvr>
                                        <p:cTn id="59" dur="500" fill="hold"/>
                                        <p:tgtEl>
                                          <p:spTgt spid="98"/>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18" presetClass="entr" presetSubtype="1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strips(downLeft)">
                                      <p:cBhvr>
                                        <p:cTn id="63" dur="500"/>
                                        <p:tgtEl>
                                          <p:spTgt spid="92"/>
                                        </p:tgtEl>
                                      </p:cBhvr>
                                    </p:animEffect>
                                  </p:childTnLst>
                                </p:cTn>
                              </p:par>
                            </p:childTnLst>
                          </p:cTn>
                        </p:par>
                        <p:par>
                          <p:cTn id="64" fill="hold">
                            <p:stCondLst>
                              <p:cond delay="6500"/>
                            </p:stCondLst>
                            <p:childTnLst>
                              <p:par>
                                <p:cTn id="65" presetID="12" presetClass="entr" presetSubtype="4" fill="hold"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slide(fromBottom)">
                                      <p:cBhvr>
                                        <p:cTn id="67" dur="500"/>
                                        <p:tgtEl>
                                          <p:spTgt spid="95"/>
                                        </p:tgtEl>
                                      </p:cBhvr>
                                    </p:animEffect>
                                  </p:childTnLst>
                                </p:cTn>
                              </p:par>
                            </p:childTnLst>
                          </p:cTn>
                        </p:par>
                        <p:par>
                          <p:cTn id="68" fill="hold">
                            <p:stCondLst>
                              <p:cond delay="7000"/>
                            </p:stCondLst>
                            <p:childTnLst>
                              <p:par>
                                <p:cTn id="69" presetID="2" presetClass="entr" presetSubtype="1" accel="50000" decel="50000"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fill="hold"/>
                                        <p:tgtEl>
                                          <p:spTgt spid="107"/>
                                        </p:tgtEl>
                                        <p:attrNameLst>
                                          <p:attrName>ppt_x</p:attrName>
                                        </p:attrNameLst>
                                      </p:cBhvr>
                                      <p:tavLst>
                                        <p:tav tm="0">
                                          <p:val>
                                            <p:strVal val="#ppt_x"/>
                                          </p:val>
                                        </p:tav>
                                        <p:tav tm="100000">
                                          <p:val>
                                            <p:strVal val="#ppt_x"/>
                                          </p:val>
                                        </p:tav>
                                      </p:tavLst>
                                    </p:anim>
                                    <p:anim calcmode="lin" valueType="num">
                                      <p:cBhvr additive="base">
                                        <p:cTn id="72" dur="500" fill="hold"/>
                                        <p:tgtEl>
                                          <p:spTgt spid="107"/>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3" presetClass="entr" presetSubtype="16" fill="hold" grpId="0" nodeType="afterEffect">
                                  <p:stCondLst>
                                    <p:cond delay="0"/>
                                  </p:stCondLst>
                                  <p:childTnLst>
                                    <p:set>
                                      <p:cBhvr>
                                        <p:cTn id="75" dur="1" fill="hold">
                                          <p:stCondLst>
                                            <p:cond delay="0"/>
                                          </p:stCondLst>
                                        </p:cTn>
                                        <p:tgtEl>
                                          <p:spTgt spid="106"/>
                                        </p:tgtEl>
                                        <p:attrNameLst>
                                          <p:attrName>style.visibility</p:attrName>
                                        </p:attrNameLst>
                                      </p:cBhvr>
                                      <p:to>
                                        <p:strVal val="visible"/>
                                      </p:to>
                                    </p:set>
                                    <p:anim calcmode="lin" valueType="num">
                                      <p:cBhvr>
                                        <p:cTn id="76" dur="500" fill="hold"/>
                                        <p:tgtEl>
                                          <p:spTgt spid="106"/>
                                        </p:tgtEl>
                                        <p:attrNameLst>
                                          <p:attrName>ppt_w</p:attrName>
                                        </p:attrNameLst>
                                      </p:cBhvr>
                                      <p:tavLst>
                                        <p:tav tm="0">
                                          <p:val>
                                            <p:fltVal val="0"/>
                                          </p:val>
                                        </p:tav>
                                        <p:tav tm="100000">
                                          <p:val>
                                            <p:strVal val="#ppt_w"/>
                                          </p:val>
                                        </p:tav>
                                      </p:tavLst>
                                    </p:anim>
                                    <p:anim calcmode="lin" valueType="num">
                                      <p:cBhvr>
                                        <p:cTn id="77" dur="500" fill="hold"/>
                                        <p:tgtEl>
                                          <p:spTgt spid="106"/>
                                        </p:tgtEl>
                                        <p:attrNameLst>
                                          <p:attrName>ppt_h</p:attrName>
                                        </p:attrNameLst>
                                      </p:cBhvr>
                                      <p:tavLst>
                                        <p:tav tm="0">
                                          <p:val>
                                            <p:fltVal val="0"/>
                                          </p:val>
                                        </p:tav>
                                        <p:tav tm="100000">
                                          <p:val>
                                            <p:strVal val="#ppt_h"/>
                                          </p:val>
                                        </p:tav>
                                      </p:tavLst>
                                    </p:anim>
                                  </p:childTnLst>
                                </p:cTn>
                              </p:par>
                            </p:childTnLst>
                          </p:cTn>
                        </p:par>
                        <p:par>
                          <p:cTn id="78" fill="hold">
                            <p:stCondLst>
                              <p:cond delay="8000"/>
                            </p:stCondLst>
                            <p:childTnLst>
                              <p:par>
                                <p:cTn id="79" presetID="18" presetClass="entr" presetSubtype="12" fill="hold"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strips(downLeft)">
                                      <p:cBhvr>
                                        <p:cTn id="81" dur="500"/>
                                        <p:tgtEl>
                                          <p:spTgt spid="102"/>
                                        </p:tgtEl>
                                      </p:cBhvr>
                                    </p:animEffect>
                                  </p:childTnLst>
                                </p:cTn>
                              </p:par>
                            </p:childTnLst>
                          </p:cTn>
                        </p:par>
                        <p:par>
                          <p:cTn id="82" fill="hold">
                            <p:stCondLst>
                              <p:cond delay="8500"/>
                            </p:stCondLst>
                            <p:childTnLst>
                              <p:par>
                                <p:cTn id="83" presetID="12" presetClass="entr" presetSubtype="4" fill="hold"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slide(fromBottom)">
                                      <p:cBhvr>
                                        <p:cTn id="85" dur="500"/>
                                        <p:tgtEl>
                                          <p:spTgt spid="103"/>
                                        </p:tgtEl>
                                      </p:cBhvr>
                                    </p:animEffect>
                                  </p:childTnLst>
                                </p:cTn>
                              </p:par>
                            </p:childTnLst>
                          </p:cTn>
                        </p:par>
                        <p:par>
                          <p:cTn id="86" fill="hold">
                            <p:stCondLst>
                              <p:cond delay="9000"/>
                            </p:stCondLst>
                            <p:childTnLst>
                              <p:par>
                                <p:cTn id="87" presetID="2" presetClass="entr" presetSubtype="1" accel="50000" decel="50000" fill="hold" nodeType="after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ppt_x"/>
                                          </p:val>
                                        </p:tav>
                                        <p:tav tm="100000">
                                          <p:val>
                                            <p:strVal val="#ppt_x"/>
                                          </p:val>
                                        </p:tav>
                                      </p:tavLst>
                                    </p:anim>
                                    <p:anim calcmode="lin" valueType="num">
                                      <p:cBhvr additive="base">
                                        <p:cTn id="90" dur="500" fill="hold"/>
                                        <p:tgtEl>
                                          <p:spTgt spid="115"/>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3" presetClass="entr" presetSubtype="16" fill="hold" grpId="0" nodeType="afterEffect">
                                  <p:stCondLst>
                                    <p:cond delay="0"/>
                                  </p:stCondLst>
                                  <p:childTnLst>
                                    <p:set>
                                      <p:cBhvr>
                                        <p:cTn id="93" dur="1" fill="hold">
                                          <p:stCondLst>
                                            <p:cond delay="0"/>
                                          </p:stCondLst>
                                        </p:cTn>
                                        <p:tgtEl>
                                          <p:spTgt spid="114"/>
                                        </p:tgtEl>
                                        <p:attrNameLst>
                                          <p:attrName>style.visibility</p:attrName>
                                        </p:attrNameLst>
                                      </p:cBhvr>
                                      <p:to>
                                        <p:strVal val="visible"/>
                                      </p:to>
                                    </p:set>
                                    <p:anim calcmode="lin" valueType="num">
                                      <p:cBhvr>
                                        <p:cTn id="94" dur="500" fill="hold"/>
                                        <p:tgtEl>
                                          <p:spTgt spid="114"/>
                                        </p:tgtEl>
                                        <p:attrNameLst>
                                          <p:attrName>ppt_w</p:attrName>
                                        </p:attrNameLst>
                                      </p:cBhvr>
                                      <p:tavLst>
                                        <p:tav tm="0">
                                          <p:val>
                                            <p:fltVal val="0"/>
                                          </p:val>
                                        </p:tav>
                                        <p:tav tm="100000">
                                          <p:val>
                                            <p:strVal val="#ppt_w"/>
                                          </p:val>
                                        </p:tav>
                                      </p:tavLst>
                                    </p:anim>
                                    <p:anim calcmode="lin" valueType="num">
                                      <p:cBhvr>
                                        <p:cTn id="95" dur="500" fill="hold"/>
                                        <p:tgtEl>
                                          <p:spTgt spid="114"/>
                                        </p:tgtEl>
                                        <p:attrNameLst>
                                          <p:attrName>ppt_h</p:attrName>
                                        </p:attrNameLst>
                                      </p:cBhvr>
                                      <p:tavLst>
                                        <p:tav tm="0">
                                          <p:val>
                                            <p:fltVal val="0"/>
                                          </p:val>
                                        </p:tav>
                                        <p:tav tm="100000">
                                          <p:val>
                                            <p:strVal val="#ppt_h"/>
                                          </p:val>
                                        </p:tav>
                                      </p:tavLst>
                                    </p:anim>
                                  </p:childTnLst>
                                </p:cTn>
                              </p:par>
                            </p:childTnLst>
                          </p:cTn>
                        </p:par>
                        <p:par>
                          <p:cTn id="96" fill="hold">
                            <p:stCondLst>
                              <p:cond delay="10000"/>
                            </p:stCondLst>
                            <p:childTnLst>
                              <p:par>
                                <p:cTn id="97" presetID="18" presetClass="entr" presetSubtype="12" fill="hold"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strips(downLeft)">
                                      <p:cBhvr>
                                        <p:cTn id="99" dur="500"/>
                                        <p:tgtEl>
                                          <p:spTgt spid="110"/>
                                        </p:tgtEl>
                                      </p:cBhvr>
                                    </p:animEffect>
                                  </p:childTnLst>
                                </p:cTn>
                              </p:par>
                            </p:childTnLst>
                          </p:cTn>
                        </p:par>
                        <p:par>
                          <p:cTn id="100" fill="hold">
                            <p:stCondLst>
                              <p:cond delay="10500"/>
                            </p:stCondLst>
                            <p:childTnLst>
                              <p:par>
                                <p:cTn id="101" presetID="12" presetClass="entr" presetSubtype="4" fill="hold" nodeType="afterEffect">
                                  <p:stCondLst>
                                    <p:cond delay="0"/>
                                  </p:stCondLst>
                                  <p:childTnLst>
                                    <p:set>
                                      <p:cBhvr>
                                        <p:cTn id="102" dur="1" fill="hold">
                                          <p:stCondLst>
                                            <p:cond delay="0"/>
                                          </p:stCondLst>
                                        </p:cTn>
                                        <p:tgtEl>
                                          <p:spTgt spid="111"/>
                                        </p:tgtEl>
                                        <p:attrNameLst>
                                          <p:attrName>style.visibility</p:attrName>
                                        </p:attrNameLst>
                                      </p:cBhvr>
                                      <p:to>
                                        <p:strVal val="visible"/>
                                      </p:to>
                                    </p:set>
                                    <p:animEffect transition="in" filter="slide(fromBottom)">
                                      <p:cBhvr>
                                        <p:cTn id="10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2" grpId="0" animBg="1"/>
      <p:bldP spid="85" grpId="0" animBg="1"/>
      <p:bldP spid="98" grpId="0" animBg="1"/>
      <p:bldP spid="106" grpId="0" animBg="1"/>
      <p:bldP spid="1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2260906" y="2541840"/>
            <a:ext cx="1613466" cy="345642"/>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grpSp>
      <p:grpSp>
        <p:nvGrpSpPr>
          <p:cNvPr id="41" name="Group 40"/>
          <p:cNvGrpSpPr/>
          <p:nvPr/>
        </p:nvGrpSpPr>
        <p:grpSpPr>
          <a:xfrm>
            <a:off x="3751874" y="2541840"/>
            <a:ext cx="1613466" cy="345642"/>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grpSp>
      <p:grpSp>
        <p:nvGrpSpPr>
          <p:cNvPr id="44" name="Group 43"/>
          <p:cNvGrpSpPr/>
          <p:nvPr/>
        </p:nvGrpSpPr>
        <p:grpSpPr>
          <a:xfrm>
            <a:off x="5242842" y="2541840"/>
            <a:ext cx="1613466" cy="345642"/>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grpSp>
      <p:grpSp>
        <p:nvGrpSpPr>
          <p:cNvPr id="50" name="Group 49"/>
          <p:cNvGrpSpPr/>
          <p:nvPr/>
        </p:nvGrpSpPr>
        <p:grpSpPr>
          <a:xfrm>
            <a:off x="6733811" y="2541840"/>
            <a:ext cx="1613466" cy="345642"/>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grpSp>
      <p:sp>
        <p:nvSpPr>
          <p:cNvPr id="2" name="Title 1"/>
          <p:cNvSpPr>
            <a:spLocks noGrp="1"/>
          </p:cNvSpPr>
          <p:nvPr>
            <p:ph type="title"/>
          </p:nvPr>
        </p:nvSpPr>
        <p:spPr/>
        <p:txBody>
          <a:bodyPr/>
          <a:lstStyle/>
          <a:p>
            <a:r>
              <a:rPr lang="en-US" dirty="0" smtClean="0"/>
              <a:t>Timeline Simple 04</a:t>
            </a:r>
            <a:endParaRPr lang="en-US" dirty="0"/>
          </a:p>
        </p:txBody>
      </p:sp>
      <p:sp>
        <p:nvSpPr>
          <p:cNvPr id="4" name="Text Placeholder 3"/>
          <p:cNvSpPr>
            <a:spLocks noGrp="1"/>
          </p:cNvSpPr>
          <p:nvPr>
            <p:ph type="body" sz="half" idx="2"/>
          </p:nvPr>
        </p:nvSpPr>
        <p:spPr/>
        <p:txBody>
          <a:bodyPr/>
          <a:lstStyle/>
          <a:p>
            <a:r>
              <a:rPr lang="en-US" dirty="0" smtClean="0"/>
              <a:t>Timeline Simple Points</a:t>
            </a:r>
            <a:endParaRPr lang="en-US" dirty="0"/>
          </a:p>
        </p:txBody>
      </p:sp>
      <p:grpSp>
        <p:nvGrpSpPr>
          <p:cNvPr id="36" name="Group 35"/>
          <p:cNvGrpSpPr/>
          <p:nvPr/>
        </p:nvGrpSpPr>
        <p:grpSpPr>
          <a:xfrm>
            <a:off x="769938" y="2541840"/>
            <a:ext cx="1613466" cy="345642"/>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grpSp>
      <p:sp>
        <p:nvSpPr>
          <p:cNvPr id="67" name="TextBox 66"/>
          <p:cNvSpPr txBox="1"/>
          <p:nvPr/>
        </p:nvSpPr>
        <p:spPr>
          <a:xfrm>
            <a:off x="1319223" y="2945089"/>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tx2">
                    <a:lumMod val="75000"/>
                  </a:schemeClr>
                </a:solidFill>
              </a:rPr>
              <a:t>2006</a:t>
            </a:r>
            <a:endParaRPr lang="en-US" dirty="0">
              <a:solidFill>
                <a:schemeClr val="tx2">
                  <a:lumMod val="75000"/>
                </a:schemeClr>
              </a:solidFill>
            </a:endParaRPr>
          </a:p>
        </p:txBody>
      </p:sp>
      <p:sp>
        <p:nvSpPr>
          <p:cNvPr id="70" name="TextBox 69"/>
          <p:cNvSpPr txBox="1"/>
          <p:nvPr/>
        </p:nvSpPr>
        <p:spPr>
          <a:xfrm>
            <a:off x="2809299" y="2216746"/>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2"/>
                </a:solidFill>
              </a:rPr>
              <a:t>2008</a:t>
            </a:r>
            <a:endParaRPr lang="en-US" dirty="0">
              <a:solidFill>
                <a:schemeClr val="bg2"/>
              </a:solidFill>
            </a:endParaRPr>
          </a:p>
        </p:txBody>
      </p:sp>
      <p:sp>
        <p:nvSpPr>
          <p:cNvPr id="71" name="TextBox 70"/>
          <p:cNvSpPr txBox="1"/>
          <p:nvPr/>
        </p:nvSpPr>
        <p:spPr>
          <a:xfrm>
            <a:off x="4299376" y="2945089"/>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1"/>
                </a:solidFill>
              </a:rPr>
              <a:t>2010</a:t>
            </a:r>
            <a:endParaRPr lang="en-US" dirty="0">
              <a:solidFill>
                <a:schemeClr val="accent1"/>
              </a:solidFill>
            </a:endParaRPr>
          </a:p>
        </p:txBody>
      </p:sp>
      <p:sp>
        <p:nvSpPr>
          <p:cNvPr id="72" name="TextBox 71"/>
          <p:cNvSpPr txBox="1"/>
          <p:nvPr/>
        </p:nvSpPr>
        <p:spPr>
          <a:xfrm>
            <a:off x="5789453" y="2216746"/>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2012</a:t>
            </a:r>
            <a:endParaRPr lang="en-US" dirty="0">
              <a:solidFill>
                <a:schemeClr val="accent2"/>
              </a:solidFill>
            </a:endParaRPr>
          </a:p>
        </p:txBody>
      </p:sp>
      <p:sp>
        <p:nvSpPr>
          <p:cNvPr id="74" name="TextBox 73"/>
          <p:cNvSpPr txBox="1"/>
          <p:nvPr/>
        </p:nvSpPr>
        <p:spPr>
          <a:xfrm>
            <a:off x="7279529" y="2945089"/>
            <a:ext cx="519374" cy="307777"/>
          </a:xfrm>
          <a:prstGeom prst="rect">
            <a:avLst/>
          </a:prstGeom>
          <a:noFill/>
          <a:ln>
            <a:noFill/>
          </a:ln>
        </p:spPr>
        <p:txBody>
          <a:bodyPr wrap="none" lIns="0" tIns="0" rIns="0" bIns="0" rtlCol="0" anchor="ctr">
            <a:spAutoFit/>
          </a:bodyPr>
          <a:lstStyle/>
          <a:p>
            <a:pPr lvl="0" algn="ctr" defTabSz="914400">
              <a:spcBef>
                <a:spcPct val="20000"/>
              </a:spcBef>
              <a:defRPr/>
            </a:pPr>
            <a:r>
              <a:rPr lang="en-US" b="1" dirty="0" smtClean="0">
                <a:solidFill>
                  <a:schemeClr val="accent3"/>
                </a:solidFill>
              </a:rPr>
              <a:t>2014</a:t>
            </a:r>
            <a:endParaRPr lang="en-US" dirty="0">
              <a:solidFill>
                <a:schemeClr val="accent3"/>
              </a:solidFill>
            </a:endParaRPr>
          </a:p>
        </p:txBody>
      </p:sp>
      <p:grpSp>
        <p:nvGrpSpPr>
          <p:cNvPr id="84" name="Group 83"/>
          <p:cNvGrpSpPr/>
          <p:nvPr/>
        </p:nvGrpSpPr>
        <p:grpSpPr>
          <a:xfrm>
            <a:off x="1295010" y="1419610"/>
            <a:ext cx="558911" cy="1289563"/>
            <a:chOff x="1295010" y="1516652"/>
            <a:chExt cx="558911" cy="1289563"/>
          </a:xfrm>
        </p:grpSpPr>
        <p:cxnSp>
          <p:nvCxnSpPr>
            <p:cNvPr id="75" name="Straight Connector 74"/>
            <p:cNvCxnSpPr>
              <a:stCxn id="65" idx="7"/>
            </p:cNvCxnSpPr>
            <p:nvPr/>
          </p:nvCxnSpPr>
          <p:spPr>
            <a:xfrm flipH="1">
              <a:off x="1574465" y="2191317"/>
              <a:ext cx="1" cy="614898"/>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295010" y="1516652"/>
              <a:ext cx="558911" cy="558911"/>
              <a:chOff x="1295010" y="1516652"/>
              <a:chExt cx="558911" cy="558911"/>
            </a:xfrm>
          </p:grpSpPr>
          <p:sp>
            <p:nvSpPr>
              <p:cNvPr id="65" name="Teardrop 64"/>
              <p:cNvSpPr/>
              <p:nvPr/>
            </p:nvSpPr>
            <p:spPr>
              <a:xfrm rot="8100000">
                <a:off x="1295010" y="1516652"/>
                <a:ext cx="558911" cy="558911"/>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FontAwesome" pitchFamily="2" charset="0"/>
                  </a:rPr>
                  <a:t></a:t>
                </a:r>
                <a:endParaRPr lang="en-US" dirty="0">
                  <a:solidFill>
                    <a:schemeClr val="bg1"/>
                  </a:solidFill>
                </a:endParaRPr>
              </a:p>
            </p:txBody>
          </p:sp>
        </p:grpSp>
      </p:grpSp>
      <p:grpSp>
        <p:nvGrpSpPr>
          <p:cNvPr id="85" name="Group 84"/>
          <p:cNvGrpSpPr/>
          <p:nvPr/>
        </p:nvGrpSpPr>
        <p:grpSpPr>
          <a:xfrm>
            <a:off x="4279638" y="1419610"/>
            <a:ext cx="558911" cy="1289563"/>
            <a:chOff x="1295010" y="1516652"/>
            <a:chExt cx="558911" cy="1289563"/>
          </a:xfrm>
        </p:grpSpPr>
        <p:cxnSp>
          <p:nvCxnSpPr>
            <p:cNvPr id="86" name="Straight Connector 85"/>
            <p:cNvCxnSpPr>
              <a:stCxn id="88" idx="7"/>
            </p:cNvCxnSpPr>
            <p:nvPr/>
          </p:nvCxnSpPr>
          <p:spPr>
            <a:xfrm flipH="1">
              <a:off x="1574465" y="2191317"/>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295010" y="1516652"/>
              <a:ext cx="558911" cy="558911"/>
              <a:chOff x="1295010" y="1516652"/>
              <a:chExt cx="558911" cy="558911"/>
            </a:xfrm>
          </p:grpSpPr>
          <p:sp>
            <p:nvSpPr>
              <p:cNvPr id="88" name="Teardrop 87"/>
              <p:cNvSpPr/>
              <p:nvPr/>
            </p:nvSpPr>
            <p:spPr>
              <a:xfrm rot="8100000">
                <a:off x="1295010" y="1516652"/>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latin typeface="FontAwesome" pitchFamily="2" charset="0"/>
                  </a:rPr>
                  <a:t></a:t>
                </a:r>
                <a:endParaRPr lang="en-US" sz="1800" dirty="0">
                  <a:solidFill>
                    <a:schemeClr val="bg1"/>
                  </a:solidFill>
                </a:endParaRPr>
              </a:p>
            </p:txBody>
          </p:sp>
        </p:grpSp>
      </p:grpSp>
      <p:grpSp>
        <p:nvGrpSpPr>
          <p:cNvPr id="90" name="Group 89"/>
          <p:cNvGrpSpPr/>
          <p:nvPr/>
        </p:nvGrpSpPr>
        <p:grpSpPr>
          <a:xfrm>
            <a:off x="7268506" y="1419610"/>
            <a:ext cx="558911" cy="1289563"/>
            <a:chOff x="1295010" y="1516652"/>
            <a:chExt cx="558911" cy="1289563"/>
          </a:xfrm>
        </p:grpSpPr>
        <p:cxnSp>
          <p:nvCxnSpPr>
            <p:cNvPr id="91" name="Straight Connector 90"/>
            <p:cNvCxnSpPr>
              <a:stCxn id="93" idx="7"/>
            </p:cNvCxnSpPr>
            <p:nvPr/>
          </p:nvCxnSpPr>
          <p:spPr>
            <a:xfrm flipH="1">
              <a:off x="1574465" y="2191317"/>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1295010" y="1516652"/>
              <a:ext cx="558911" cy="558911"/>
              <a:chOff x="1295010" y="1516652"/>
              <a:chExt cx="558911" cy="558911"/>
            </a:xfrm>
          </p:grpSpPr>
          <p:sp>
            <p:nvSpPr>
              <p:cNvPr id="93" name="Teardrop 92"/>
              <p:cNvSpPr/>
              <p:nvPr/>
            </p:nvSpPr>
            <p:spPr>
              <a:xfrm rot="8100000">
                <a:off x="1295010" y="1516652"/>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latin typeface="FontAwesome" pitchFamily="2" charset="0"/>
                  </a:rPr>
                  <a:t></a:t>
                </a:r>
                <a:endParaRPr lang="en-US" dirty="0">
                  <a:solidFill>
                    <a:schemeClr val="bg1"/>
                  </a:solidFill>
                </a:endParaRPr>
              </a:p>
            </p:txBody>
          </p:sp>
        </p:grpSp>
      </p:grpSp>
      <p:grpSp>
        <p:nvGrpSpPr>
          <p:cNvPr id="95" name="Group 94"/>
          <p:cNvGrpSpPr/>
          <p:nvPr/>
        </p:nvGrpSpPr>
        <p:grpSpPr>
          <a:xfrm rot="10800000">
            <a:off x="2786729" y="2718698"/>
            <a:ext cx="558911" cy="1289563"/>
            <a:chOff x="1295010" y="1516652"/>
            <a:chExt cx="558911" cy="1289563"/>
          </a:xfrm>
        </p:grpSpPr>
        <p:cxnSp>
          <p:nvCxnSpPr>
            <p:cNvPr id="96" name="Straight Connector 95"/>
            <p:cNvCxnSpPr>
              <a:stCxn id="98" idx="7"/>
            </p:cNvCxnSpPr>
            <p:nvPr/>
          </p:nvCxnSpPr>
          <p:spPr>
            <a:xfrm flipH="1">
              <a:off x="1574465" y="2191317"/>
              <a:ext cx="1" cy="614898"/>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295010" y="1516652"/>
              <a:ext cx="558911" cy="558911"/>
              <a:chOff x="1295010" y="1516652"/>
              <a:chExt cx="558911" cy="558911"/>
            </a:xfrm>
          </p:grpSpPr>
          <p:sp>
            <p:nvSpPr>
              <p:cNvPr id="98" name="Teardrop 97"/>
              <p:cNvSpPr/>
              <p:nvPr/>
            </p:nvSpPr>
            <p:spPr>
              <a:xfrm rot="8100000">
                <a:off x="1295010" y="1516652"/>
                <a:ext cx="558911" cy="55891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latin typeface="FontAwesome" pitchFamily="2" charset="0"/>
                  </a:rPr>
                  <a:t></a:t>
                </a:r>
                <a:endParaRPr lang="en-US" dirty="0">
                  <a:solidFill>
                    <a:schemeClr val="bg1"/>
                  </a:solidFill>
                </a:endParaRPr>
              </a:p>
            </p:txBody>
          </p:sp>
        </p:grpSp>
      </p:grpSp>
      <p:grpSp>
        <p:nvGrpSpPr>
          <p:cNvPr id="100" name="Group 99"/>
          <p:cNvGrpSpPr/>
          <p:nvPr/>
        </p:nvGrpSpPr>
        <p:grpSpPr>
          <a:xfrm rot="10800000">
            <a:off x="5768905" y="2718698"/>
            <a:ext cx="558911" cy="1289563"/>
            <a:chOff x="1295010" y="1516652"/>
            <a:chExt cx="558911" cy="1289563"/>
          </a:xfrm>
        </p:grpSpPr>
        <p:cxnSp>
          <p:nvCxnSpPr>
            <p:cNvPr id="101" name="Straight Connector 100"/>
            <p:cNvCxnSpPr>
              <a:stCxn id="103" idx="7"/>
            </p:cNvCxnSpPr>
            <p:nvPr/>
          </p:nvCxnSpPr>
          <p:spPr>
            <a:xfrm flipH="1">
              <a:off x="1574465" y="2191317"/>
              <a:ext cx="1"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1295010" y="1516652"/>
              <a:ext cx="558911" cy="558911"/>
              <a:chOff x="1295010" y="1516652"/>
              <a:chExt cx="558911" cy="558911"/>
            </a:xfrm>
          </p:grpSpPr>
          <p:sp>
            <p:nvSpPr>
              <p:cNvPr id="103" name="Teardrop 102"/>
              <p:cNvSpPr/>
              <p:nvPr/>
            </p:nvSpPr>
            <p:spPr>
              <a:xfrm rot="8100000">
                <a:off x="1295010" y="1516652"/>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latin typeface="FontAwesome" pitchFamily="2" charset="0"/>
                  </a:rPr>
                  <a:t></a:t>
                </a:r>
                <a:endParaRPr lang="en-US" dirty="0">
                  <a:solidFill>
                    <a:schemeClr val="bg1"/>
                  </a:solidFill>
                </a:endParaRPr>
              </a:p>
            </p:txBody>
          </p:sp>
        </p:grpSp>
      </p:grpSp>
      <p:grpSp>
        <p:nvGrpSpPr>
          <p:cNvPr id="105" name="Group 88"/>
          <p:cNvGrpSpPr/>
          <p:nvPr/>
        </p:nvGrpSpPr>
        <p:grpSpPr>
          <a:xfrm>
            <a:off x="872486" y="3351118"/>
            <a:ext cx="1403958" cy="371514"/>
            <a:chOff x="690582" y="661615"/>
            <a:chExt cx="1370060" cy="201904"/>
          </a:xfrm>
        </p:grpSpPr>
        <p:sp>
          <p:nvSpPr>
            <p:cNvPr id="106" name="TextBox 105"/>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tx2">
                      <a:lumMod val="75000"/>
                    </a:schemeClr>
                  </a:solidFill>
                </a:rPr>
                <a:t>STATISTICS</a:t>
              </a:r>
              <a:endParaRPr lang="en-US" sz="1200" b="1" dirty="0">
                <a:solidFill>
                  <a:schemeClr val="tx2">
                    <a:lumMod val="75000"/>
                  </a:schemeClr>
                </a:solidFill>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108" name="Group 88"/>
          <p:cNvGrpSpPr/>
          <p:nvPr/>
        </p:nvGrpSpPr>
        <p:grpSpPr>
          <a:xfrm>
            <a:off x="3874372" y="3351118"/>
            <a:ext cx="1403958" cy="371514"/>
            <a:chOff x="690582" y="661615"/>
            <a:chExt cx="1370060" cy="201904"/>
          </a:xfrm>
        </p:grpSpPr>
        <p:sp>
          <p:nvSpPr>
            <p:cNvPr id="109" name="TextBox 108"/>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1"/>
                  </a:solidFill>
                </a:rPr>
                <a:t>STATISTICS</a:t>
              </a:r>
              <a:endParaRPr lang="en-US" sz="1200" b="1" dirty="0">
                <a:solidFill>
                  <a:schemeClr val="accent1"/>
                </a:solidFill>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111" name="Group 88"/>
          <p:cNvGrpSpPr/>
          <p:nvPr/>
        </p:nvGrpSpPr>
        <p:grpSpPr>
          <a:xfrm>
            <a:off x="6856308" y="3351118"/>
            <a:ext cx="1403958" cy="371514"/>
            <a:chOff x="690582" y="661615"/>
            <a:chExt cx="1370060" cy="201904"/>
          </a:xfrm>
        </p:grpSpPr>
        <p:sp>
          <p:nvSpPr>
            <p:cNvPr id="112" name="TextBox 111"/>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3"/>
                  </a:solidFill>
                </a:rPr>
                <a:t>STATISTICS</a:t>
              </a:r>
              <a:endParaRPr lang="en-US" sz="1200" b="1" dirty="0">
                <a:solidFill>
                  <a:schemeClr val="accent3"/>
                </a:solidFill>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114" name="Group 88"/>
          <p:cNvGrpSpPr/>
          <p:nvPr/>
        </p:nvGrpSpPr>
        <p:grpSpPr>
          <a:xfrm>
            <a:off x="2346031" y="1845232"/>
            <a:ext cx="1403958" cy="371514"/>
            <a:chOff x="690582" y="661615"/>
            <a:chExt cx="1370060" cy="201904"/>
          </a:xfrm>
        </p:grpSpPr>
        <p:sp>
          <p:nvSpPr>
            <p:cNvPr id="115" name="TextBox 114"/>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2"/>
                  </a:solidFill>
                </a:rPr>
                <a:t>STATISTICS</a:t>
              </a:r>
              <a:endParaRPr lang="en-US" sz="1200" b="1" dirty="0">
                <a:solidFill>
                  <a:schemeClr val="bg2"/>
                </a:solidFill>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117" name="Group 88"/>
          <p:cNvGrpSpPr/>
          <p:nvPr/>
        </p:nvGrpSpPr>
        <p:grpSpPr>
          <a:xfrm>
            <a:off x="5329853" y="1845232"/>
            <a:ext cx="1403958" cy="371514"/>
            <a:chOff x="690582" y="661615"/>
            <a:chExt cx="1370060" cy="201904"/>
          </a:xfrm>
        </p:grpSpPr>
        <p:sp>
          <p:nvSpPr>
            <p:cNvPr id="118" name="TextBox 117"/>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2"/>
                  </a:solidFill>
                </a:rPr>
                <a:t>STATISTICS</a:t>
              </a:r>
              <a:endParaRPr lang="en-US" sz="1200" b="1" dirty="0">
                <a:solidFill>
                  <a:schemeClr val="accent2"/>
                </a:solidFill>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sp>
        <p:nvSpPr>
          <p:cNvPr id="66" name="Slide Number Placeholder 6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Bottom)">
                                      <p:cBhvr>
                                        <p:cTn id="11" dur="500"/>
                                        <p:tgtEl>
                                          <p:spTgt spid="67"/>
                                        </p:tgtEl>
                                      </p:cBhvr>
                                    </p:animEffect>
                                  </p:childTnLst>
                                </p:cTn>
                              </p:par>
                            </p:childTnLst>
                          </p:cTn>
                        </p:par>
                        <p:par>
                          <p:cTn id="12" fill="hold">
                            <p:stCondLst>
                              <p:cond delay="1000"/>
                            </p:stCondLst>
                            <p:childTnLst>
                              <p:par>
                                <p:cTn id="13" presetID="2" presetClass="entr" presetSubtype="1" accel="50000" decel="5000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500" fill="hold"/>
                                        <p:tgtEl>
                                          <p:spTgt spid="84"/>
                                        </p:tgtEl>
                                        <p:attrNameLst>
                                          <p:attrName>ppt_x</p:attrName>
                                        </p:attrNameLst>
                                      </p:cBhvr>
                                      <p:tavLst>
                                        <p:tav tm="0">
                                          <p:val>
                                            <p:strVal val="#ppt_x"/>
                                          </p:val>
                                        </p:tav>
                                        <p:tav tm="100000">
                                          <p:val>
                                            <p:strVal val="#ppt_x"/>
                                          </p:val>
                                        </p:tav>
                                      </p:tavLst>
                                    </p:anim>
                                    <p:anim calcmode="lin" valueType="num">
                                      <p:cBhvr additive="base">
                                        <p:cTn id="16" dur="500" fill="hold"/>
                                        <p:tgtEl>
                                          <p:spTgt spid="8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slide(fromBottom)">
                                      <p:cBhvr>
                                        <p:cTn id="20" dur="500"/>
                                        <p:tgtEl>
                                          <p:spTgt spid="105"/>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Left)">
                                      <p:cBhvr>
                                        <p:cTn id="24" dur="500"/>
                                        <p:tgtEl>
                                          <p:spTgt spid="3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slide(fromBottom)">
                                      <p:cBhvr>
                                        <p:cTn id="28" dur="500"/>
                                        <p:tgtEl>
                                          <p:spTgt spid="70"/>
                                        </p:tgtEl>
                                      </p:cBhvr>
                                    </p:animEffect>
                                  </p:childTnLst>
                                </p:cTn>
                              </p:par>
                            </p:childTnLst>
                          </p:cTn>
                        </p:par>
                        <p:par>
                          <p:cTn id="29" fill="hold">
                            <p:stCondLst>
                              <p:cond delay="3000"/>
                            </p:stCondLst>
                            <p:childTnLst>
                              <p:par>
                                <p:cTn id="30" presetID="2" presetClass="entr" presetSubtype="4" accel="50000" decel="50000"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500" fill="hold"/>
                                        <p:tgtEl>
                                          <p:spTgt spid="95"/>
                                        </p:tgtEl>
                                        <p:attrNameLst>
                                          <p:attrName>ppt_x</p:attrName>
                                        </p:attrNameLst>
                                      </p:cBhvr>
                                      <p:tavLst>
                                        <p:tav tm="0">
                                          <p:val>
                                            <p:strVal val="#ppt_x"/>
                                          </p:val>
                                        </p:tav>
                                        <p:tav tm="100000">
                                          <p:val>
                                            <p:strVal val="#ppt_x"/>
                                          </p:val>
                                        </p:tav>
                                      </p:tavLst>
                                    </p:anim>
                                    <p:anim calcmode="lin" valueType="num">
                                      <p:cBhvr additive="base">
                                        <p:cTn id="33" dur="500" fill="hold"/>
                                        <p:tgtEl>
                                          <p:spTgt spid="95"/>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slide(fromBottom)">
                                      <p:cBhvr>
                                        <p:cTn id="37" dur="500"/>
                                        <p:tgtEl>
                                          <p:spTgt spid="114"/>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slide(fromLeft)">
                                      <p:cBhvr>
                                        <p:cTn id="41" dur="500"/>
                                        <p:tgtEl>
                                          <p:spTgt spid="41"/>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slide(fromBottom)">
                                      <p:cBhvr>
                                        <p:cTn id="45" dur="500"/>
                                        <p:tgtEl>
                                          <p:spTgt spid="71"/>
                                        </p:tgtEl>
                                      </p:cBhvr>
                                    </p:animEffect>
                                  </p:childTnLst>
                                </p:cTn>
                              </p:par>
                            </p:childTnLst>
                          </p:cTn>
                        </p:par>
                        <p:par>
                          <p:cTn id="46" fill="hold">
                            <p:stCondLst>
                              <p:cond delay="5000"/>
                            </p:stCondLst>
                            <p:childTnLst>
                              <p:par>
                                <p:cTn id="47" presetID="2" presetClass="entr" presetSubtype="1" accel="50000" decel="50000"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slide(fromBottom)">
                                      <p:cBhvr>
                                        <p:cTn id="54" dur="500"/>
                                        <p:tgtEl>
                                          <p:spTgt spid="108"/>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slide(fromLeft)">
                                      <p:cBhvr>
                                        <p:cTn id="58" dur="500"/>
                                        <p:tgtEl>
                                          <p:spTgt spid="44"/>
                                        </p:tgtEl>
                                      </p:cBhvr>
                                    </p:animEffect>
                                  </p:childTnLst>
                                </p:cTn>
                              </p:par>
                            </p:childTnLst>
                          </p:cTn>
                        </p:par>
                        <p:par>
                          <p:cTn id="59" fill="hold">
                            <p:stCondLst>
                              <p:cond delay="6500"/>
                            </p:stCondLst>
                            <p:childTnLst>
                              <p:par>
                                <p:cTn id="60" presetID="12" presetClass="entr" presetSubtype="4"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slide(fromBottom)">
                                      <p:cBhvr>
                                        <p:cTn id="62" dur="500"/>
                                        <p:tgtEl>
                                          <p:spTgt spid="72"/>
                                        </p:tgtEl>
                                      </p:cBhvr>
                                    </p:animEffect>
                                  </p:childTnLst>
                                </p:cTn>
                              </p:par>
                            </p:childTnLst>
                          </p:cTn>
                        </p:par>
                        <p:par>
                          <p:cTn id="63" fill="hold">
                            <p:stCondLst>
                              <p:cond delay="7000"/>
                            </p:stCondLst>
                            <p:childTnLst>
                              <p:par>
                                <p:cTn id="64" presetID="2" presetClass="entr" presetSubtype="4" accel="50000" decel="50000"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500" fill="hold"/>
                                        <p:tgtEl>
                                          <p:spTgt spid="100"/>
                                        </p:tgtEl>
                                        <p:attrNameLst>
                                          <p:attrName>ppt_x</p:attrName>
                                        </p:attrNameLst>
                                      </p:cBhvr>
                                      <p:tavLst>
                                        <p:tav tm="0">
                                          <p:val>
                                            <p:strVal val="#ppt_x"/>
                                          </p:val>
                                        </p:tav>
                                        <p:tav tm="100000">
                                          <p:val>
                                            <p:strVal val="#ppt_x"/>
                                          </p:val>
                                        </p:tav>
                                      </p:tavLst>
                                    </p:anim>
                                    <p:anim calcmode="lin" valueType="num">
                                      <p:cBhvr additive="base">
                                        <p:cTn id="67" dur="500" fill="hold"/>
                                        <p:tgtEl>
                                          <p:spTgt spid="100"/>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slide(fromBottom)">
                                      <p:cBhvr>
                                        <p:cTn id="71" dur="500"/>
                                        <p:tgtEl>
                                          <p:spTgt spid="117"/>
                                        </p:tgtEl>
                                      </p:cBhvr>
                                    </p:animEffect>
                                  </p:childTnLst>
                                </p:cTn>
                              </p:par>
                            </p:childTnLst>
                          </p:cTn>
                        </p:par>
                        <p:par>
                          <p:cTn id="72" fill="hold">
                            <p:stCondLst>
                              <p:cond delay="8000"/>
                            </p:stCondLst>
                            <p:childTnLst>
                              <p:par>
                                <p:cTn id="73" presetID="1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slide(fromLeft)">
                                      <p:cBhvr>
                                        <p:cTn id="75" dur="500"/>
                                        <p:tgtEl>
                                          <p:spTgt spid="50"/>
                                        </p:tgtEl>
                                      </p:cBhvr>
                                    </p:animEffect>
                                  </p:childTnLst>
                                </p:cTn>
                              </p:par>
                            </p:childTnLst>
                          </p:cTn>
                        </p:par>
                        <p:par>
                          <p:cTn id="76" fill="hold">
                            <p:stCondLst>
                              <p:cond delay="8500"/>
                            </p:stCondLst>
                            <p:childTnLst>
                              <p:par>
                                <p:cTn id="77" presetID="12" presetClass="entr" presetSubtype="4"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slide(fromBottom)">
                                      <p:cBhvr>
                                        <p:cTn id="79" dur="500"/>
                                        <p:tgtEl>
                                          <p:spTgt spid="74"/>
                                        </p:tgtEl>
                                      </p:cBhvr>
                                    </p:animEffect>
                                  </p:childTnLst>
                                </p:cTn>
                              </p:par>
                            </p:childTnLst>
                          </p:cTn>
                        </p:par>
                        <p:par>
                          <p:cTn id="80" fill="hold">
                            <p:stCondLst>
                              <p:cond delay="9000"/>
                            </p:stCondLst>
                            <p:childTnLst>
                              <p:par>
                                <p:cTn id="81" presetID="2" presetClass="entr" presetSubtype="1" accel="50000" decel="50000"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0-#ppt_h/2"/>
                                          </p:val>
                                        </p:tav>
                                        <p:tav tm="100000">
                                          <p:val>
                                            <p:strVal val="#ppt_y"/>
                                          </p:val>
                                        </p:tav>
                                      </p:tavLst>
                                    </p:anim>
                                  </p:childTnLst>
                                </p:cTn>
                              </p:par>
                            </p:childTnLst>
                          </p:cTn>
                        </p:par>
                        <p:par>
                          <p:cTn id="85" fill="hold">
                            <p:stCondLst>
                              <p:cond delay="9500"/>
                            </p:stCondLst>
                            <p:childTnLst>
                              <p:par>
                                <p:cTn id="86" presetID="12" presetClass="entr" presetSubtype="4"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slide(fromBottom)">
                                      <p:cBhvr>
                                        <p:cTn id="8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Simple 05</a:t>
            </a:r>
            <a:endParaRPr lang="en-US" dirty="0"/>
          </a:p>
        </p:txBody>
      </p:sp>
      <p:sp>
        <p:nvSpPr>
          <p:cNvPr id="4" name="Text Placeholder 3"/>
          <p:cNvSpPr>
            <a:spLocks noGrp="1"/>
          </p:cNvSpPr>
          <p:nvPr>
            <p:ph type="body" sz="half" idx="2"/>
          </p:nvPr>
        </p:nvSpPr>
        <p:spPr/>
        <p:txBody>
          <a:bodyPr/>
          <a:lstStyle/>
          <a:p>
            <a:r>
              <a:rPr lang="en-US" dirty="0" smtClean="0"/>
              <a:t>Timeline Simple Points</a:t>
            </a:r>
            <a:endParaRPr lang="en-US" dirty="0"/>
          </a:p>
        </p:txBody>
      </p:sp>
      <p:cxnSp>
        <p:nvCxnSpPr>
          <p:cNvPr id="75" name="Straight Connector 74"/>
          <p:cNvCxnSpPr/>
          <p:nvPr/>
        </p:nvCxnSpPr>
        <p:spPr>
          <a:xfrm flipH="1">
            <a:off x="1587131" y="3267984"/>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4571759" y="3267984"/>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560627" y="3267984"/>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3078850" y="3267984"/>
            <a:ext cx="1" cy="614898"/>
          </a:xfrm>
          <a:prstGeom prst="line">
            <a:avLst/>
          </a:prstGeom>
          <a:ln w="19050">
            <a:solidFill>
              <a:schemeClr val="bg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6061026" y="3267984"/>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885152" y="4069532"/>
            <a:ext cx="1403958" cy="371514"/>
            <a:chOff x="690582" y="661615"/>
            <a:chExt cx="1370060" cy="201904"/>
          </a:xfrm>
        </p:grpSpPr>
        <p:sp>
          <p:nvSpPr>
            <p:cNvPr id="106" name="TextBox 105"/>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tx2">
                      <a:lumMod val="75000"/>
                    </a:schemeClr>
                  </a:solidFill>
                </a:rPr>
                <a:t>STATISTICS</a:t>
              </a:r>
              <a:endParaRPr lang="en-US" sz="1200" b="1" dirty="0">
                <a:solidFill>
                  <a:schemeClr val="tx2">
                    <a:lumMod val="75000"/>
                  </a:schemeClr>
                </a:solidFill>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21" name="Group 88"/>
          <p:cNvGrpSpPr/>
          <p:nvPr/>
        </p:nvGrpSpPr>
        <p:grpSpPr>
          <a:xfrm>
            <a:off x="3877063" y="4069532"/>
            <a:ext cx="1403958" cy="371514"/>
            <a:chOff x="690582" y="661615"/>
            <a:chExt cx="1370060" cy="201904"/>
          </a:xfrm>
        </p:grpSpPr>
        <p:sp>
          <p:nvSpPr>
            <p:cNvPr id="109" name="TextBox 108"/>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1"/>
                  </a:solidFill>
                </a:rPr>
                <a:t>STATISTICS</a:t>
              </a:r>
              <a:endParaRPr lang="en-US" sz="1200" b="1" dirty="0">
                <a:solidFill>
                  <a:schemeClr val="accent1"/>
                </a:solidFill>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22" name="Group 88"/>
          <p:cNvGrpSpPr/>
          <p:nvPr/>
        </p:nvGrpSpPr>
        <p:grpSpPr>
          <a:xfrm>
            <a:off x="6868974" y="4069532"/>
            <a:ext cx="1403958" cy="371514"/>
            <a:chOff x="690582" y="661615"/>
            <a:chExt cx="1370060" cy="201904"/>
          </a:xfrm>
        </p:grpSpPr>
        <p:sp>
          <p:nvSpPr>
            <p:cNvPr id="112" name="TextBox 111"/>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3"/>
                  </a:solidFill>
                </a:rPr>
                <a:t>STATISTICS</a:t>
              </a:r>
              <a:endParaRPr lang="en-US" sz="1200" b="1" dirty="0">
                <a:solidFill>
                  <a:schemeClr val="accent3"/>
                </a:solidFill>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23" name="Group 88"/>
          <p:cNvGrpSpPr/>
          <p:nvPr/>
        </p:nvGrpSpPr>
        <p:grpSpPr>
          <a:xfrm>
            <a:off x="2381108" y="4069532"/>
            <a:ext cx="1403958" cy="371514"/>
            <a:chOff x="690582" y="661615"/>
            <a:chExt cx="1370060" cy="201904"/>
          </a:xfrm>
        </p:grpSpPr>
        <p:sp>
          <p:nvSpPr>
            <p:cNvPr id="115" name="TextBox 114"/>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bg2"/>
                  </a:solidFill>
                </a:rPr>
                <a:t>STATISTICS</a:t>
              </a:r>
              <a:endParaRPr lang="en-US" sz="1200" b="1" dirty="0">
                <a:solidFill>
                  <a:schemeClr val="bg2"/>
                </a:solidFill>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grpSp>
        <p:nvGrpSpPr>
          <p:cNvPr id="24" name="Group 88"/>
          <p:cNvGrpSpPr/>
          <p:nvPr/>
        </p:nvGrpSpPr>
        <p:grpSpPr>
          <a:xfrm>
            <a:off x="5373019" y="4069532"/>
            <a:ext cx="1403958" cy="371514"/>
            <a:chOff x="690582" y="661615"/>
            <a:chExt cx="1370060" cy="201904"/>
          </a:xfrm>
        </p:grpSpPr>
        <p:sp>
          <p:nvSpPr>
            <p:cNvPr id="118" name="TextBox 117"/>
            <p:cNvSpPr txBox="1"/>
            <p:nvPr/>
          </p:nvSpPr>
          <p:spPr>
            <a:xfrm>
              <a:off x="1036514" y="661615"/>
              <a:ext cx="678198" cy="100359"/>
            </a:xfrm>
            <a:prstGeom prst="rect">
              <a:avLst/>
            </a:prstGeom>
            <a:noFill/>
          </p:spPr>
          <p:txBody>
            <a:bodyPr wrap="none" lIns="0" tIns="0" rIns="0" bIns="0" rtlCol="0" anchor="t">
              <a:spAutoFit/>
            </a:bodyPr>
            <a:lstStyle/>
            <a:p>
              <a:pPr algn="ctr"/>
              <a:r>
                <a:rPr lang="en-US" sz="1200" b="1" dirty="0" smtClean="0">
                  <a:solidFill>
                    <a:schemeClr val="accent2"/>
                  </a:solidFill>
                </a:rPr>
                <a:t>STATISTICS</a:t>
              </a:r>
              <a:endParaRPr lang="en-US" sz="1200" b="1" dirty="0">
                <a:solidFill>
                  <a:schemeClr val="accent2"/>
                </a:solidFill>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Subtitle goes here</a:t>
              </a:r>
              <a:endParaRPr lang="en-US" sz="1000" dirty="0">
                <a:solidFill>
                  <a:schemeClr val="tx1">
                    <a:lumMod val="65000"/>
                    <a:lumOff val="35000"/>
                  </a:schemeClr>
                </a:solidFill>
              </a:endParaRPr>
            </a:p>
          </p:txBody>
        </p:sp>
      </p:grpSp>
      <p:sp>
        <p:nvSpPr>
          <p:cNvPr id="66" name="Freeform 65"/>
          <p:cNvSpPr/>
          <p:nvPr/>
        </p:nvSpPr>
        <p:spPr>
          <a:xfrm>
            <a:off x="1144454" y="2345364"/>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68" name="Freeform 67"/>
          <p:cNvSpPr/>
          <p:nvPr/>
        </p:nvSpPr>
        <p:spPr>
          <a:xfrm>
            <a:off x="2635886" y="2345364"/>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69" name="Freeform 68"/>
          <p:cNvSpPr/>
          <p:nvPr/>
        </p:nvSpPr>
        <p:spPr>
          <a:xfrm>
            <a:off x="4127318" y="2345364"/>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73" name="Freeform 72"/>
          <p:cNvSpPr/>
          <p:nvPr/>
        </p:nvSpPr>
        <p:spPr>
          <a:xfrm>
            <a:off x="5618750" y="2345364"/>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sp>
        <p:nvSpPr>
          <p:cNvPr id="77" name="Freeform 76"/>
          <p:cNvSpPr/>
          <p:nvPr/>
        </p:nvSpPr>
        <p:spPr>
          <a:xfrm>
            <a:off x="7110182" y="2345364"/>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79" name="Oval 78"/>
          <p:cNvSpPr>
            <a:spLocks noChangeAspect="1"/>
          </p:cNvSpPr>
          <p:nvPr/>
        </p:nvSpPr>
        <p:spPr>
          <a:xfrm>
            <a:off x="899782" y="2255623"/>
            <a:ext cx="520686" cy="520683"/>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01</a:t>
            </a:r>
            <a:endParaRPr lang="en-US" sz="1400" b="1" dirty="0">
              <a:solidFill>
                <a:schemeClr val="tx2">
                  <a:lumMod val="75000"/>
                </a:schemeClr>
              </a:solidFill>
            </a:endParaRPr>
          </a:p>
        </p:txBody>
      </p:sp>
      <p:sp>
        <p:nvSpPr>
          <p:cNvPr id="80" name="Oval 79"/>
          <p:cNvSpPr>
            <a:spLocks noChangeAspect="1"/>
          </p:cNvSpPr>
          <p:nvPr/>
        </p:nvSpPr>
        <p:spPr>
          <a:xfrm>
            <a:off x="2397073" y="2255623"/>
            <a:ext cx="520686" cy="52068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solidFill>
              </a:rPr>
              <a:t>02</a:t>
            </a:r>
            <a:endParaRPr lang="en-US" sz="1400" dirty="0">
              <a:solidFill>
                <a:schemeClr val="bg2"/>
              </a:solidFill>
            </a:endParaRPr>
          </a:p>
        </p:txBody>
      </p:sp>
      <p:sp>
        <p:nvSpPr>
          <p:cNvPr id="81" name="Oval 80"/>
          <p:cNvSpPr>
            <a:spLocks noChangeAspect="1"/>
          </p:cNvSpPr>
          <p:nvPr/>
        </p:nvSpPr>
        <p:spPr>
          <a:xfrm>
            <a:off x="3894364" y="2255623"/>
            <a:ext cx="520686" cy="52068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rPr>
              <a:t>03</a:t>
            </a:r>
            <a:endParaRPr lang="en-US" sz="1400" dirty="0">
              <a:solidFill>
                <a:schemeClr val="accent1"/>
              </a:solidFill>
            </a:endParaRPr>
          </a:p>
        </p:txBody>
      </p:sp>
      <p:sp>
        <p:nvSpPr>
          <p:cNvPr id="82" name="Oval 81"/>
          <p:cNvSpPr>
            <a:spLocks noChangeAspect="1"/>
          </p:cNvSpPr>
          <p:nvPr/>
        </p:nvSpPr>
        <p:spPr>
          <a:xfrm>
            <a:off x="5391655" y="2255623"/>
            <a:ext cx="520686" cy="52068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rPr>
              <a:t>04</a:t>
            </a:r>
            <a:endParaRPr lang="en-US" sz="1400" dirty="0">
              <a:solidFill>
                <a:schemeClr val="accent2"/>
              </a:solidFill>
            </a:endParaRPr>
          </a:p>
        </p:txBody>
      </p:sp>
      <p:sp>
        <p:nvSpPr>
          <p:cNvPr id="83" name="Oval 82"/>
          <p:cNvSpPr>
            <a:spLocks noChangeAspect="1"/>
          </p:cNvSpPr>
          <p:nvPr/>
        </p:nvSpPr>
        <p:spPr>
          <a:xfrm>
            <a:off x="6888946" y="2255623"/>
            <a:ext cx="520686" cy="520683"/>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solidFill>
              </a:rPr>
              <a:t>05</a:t>
            </a:r>
            <a:endParaRPr lang="en-US" sz="1400" dirty="0">
              <a:solidFill>
                <a:schemeClr val="accent3"/>
              </a:solidFill>
            </a:endParaRPr>
          </a:p>
        </p:txBody>
      </p:sp>
      <p:grpSp>
        <p:nvGrpSpPr>
          <p:cNvPr id="87" name="Group 86"/>
          <p:cNvGrpSpPr/>
          <p:nvPr/>
        </p:nvGrpSpPr>
        <p:grpSpPr>
          <a:xfrm>
            <a:off x="984276" y="1257976"/>
            <a:ext cx="1205710" cy="1066443"/>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2006</a:t>
              </a:r>
              <a:endParaRPr lang="en-US" dirty="0">
                <a:solidFill>
                  <a:schemeClr val="bg1"/>
                </a:solidFill>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475994" y="1257976"/>
            <a:ext cx="1205710" cy="1066443"/>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2008</a:t>
              </a:r>
              <a:endParaRPr lang="en-US" dirty="0">
                <a:solidFill>
                  <a:schemeClr val="bg1"/>
                </a:solidFill>
              </a:endParaRPr>
            </a:p>
          </p:txBody>
        </p:sp>
        <p:cxnSp>
          <p:nvCxnSpPr>
            <p:cNvPr id="95" name="Straight Connector 94"/>
            <p:cNvCxnSpPr/>
            <p:nvPr/>
          </p:nvCxnSpPr>
          <p:spPr>
            <a:xfrm flipH="1">
              <a:off x="1574465" y="1677786"/>
              <a:ext cx="1" cy="614898"/>
            </a:xfrm>
            <a:prstGeom prst="line">
              <a:avLst/>
            </a:prstGeom>
            <a:ln w="19050">
              <a:solidFill>
                <a:schemeClr val="bg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3968904" y="1257976"/>
            <a:ext cx="1205710" cy="1066443"/>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2010</a:t>
              </a:r>
              <a:endParaRPr lang="en-US" dirty="0">
                <a:solidFill>
                  <a:schemeClr val="bg1"/>
                </a:solidFill>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5458170" y="1257976"/>
            <a:ext cx="1205710" cy="1066443"/>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2012</a:t>
              </a:r>
              <a:endParaRPr lang="en-US" dirty="0">
                <a:solidFill>
                  <a:schemeClr val="bg1"/>
                </a:solidFill>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6957772" y="1257976"/>
            <a:ext cx="1205710" cy="1066443"/>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smtClean="0">
                  <a:solidFill>
                    <a:schemeClr val="bg1"/>
                  </a:solidFill>
                </a:rPr>
                <a:t>2014</a:t>
              </a:r>
              <a:endParaRPr lang="en-US" dirty="0">
                <a:solidFill>
                  <a:schemeClr val="bg1"/>
                </a:solidFill>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9" name="Slide Number Placeholder 4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p:nvSpPr>
        <p:spPr>
          <a:xfrm>
            <a:off x="5986" y="2658161"/>
            <a:ext cx="6092009" cy="2131459"/>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1991" y="353881"/>
            <a:ext cx="6092009" cy="2131459"/>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p:cNvGrpSpPr/>
          <p:nvPr/>
        </p:nvGrpSpPr>
        <p:grpSpPr>
          <a:xfrm>
            <a:off x="-7985" y="353881"/>
            <a:ext cx="3255023" cy="2131459"/>
            <a:chOff x="-7985" y="901147"/>
            <a:chExt cx="3255023" cy="2131459"/>
          </a:xfrm>
        </p:grpSpPr>
        <p:grpSp>
          <p:nvGrpSpPr>
            <p:cNvPr id="3" name="Group 41"/>
            <p:cNvGrpSpPr/>
            <p:nvPr/>
          </p:nvGrpSpPr>
          <p:grpSpPr>
            <a:xfrm>
              <a:off x="-7985" y="901147"/>
              <a:ext cx="3059976" cy="2131459"/>
              <a:chOff x="3189432" y="1419609"/>
              <a:chExt cx="4204043" cy="2131459"/>
            </a:xfrm>
            <a:solidFill>
              <a:schemeClr val="tx2">
                <a:lumMod val="60000"/>
                <a:lumOff val="40000"/>
              </a:schemeClr>
            </a:solidFill>
          </p:grpSpPr>
          <p:sp>
            <p:nvSpPr>
              <p:cNvPr id="13" name="Rectangle 12"/>
              <p:cNvSpPr/>
              <p:nvPr/>
            </p:nvSpPr>
            <p:spPr>
              <a:xfrm>
                <a:off x="3189432" y="1419609"/>
                <a:ext cx="4204043"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476471" y="2403919"/>
                <a:ext cx="3629964" cy="954107"/>
              </a:xfrm>
              <a:prstGeom prst="rect">
                <a:avLst/>
              </a:prstGeom>
              <a:noFill/>
            </p:spPr>
            <p:txBody>
              <a:bodyPr wrap="square" rtlCol="0">
                <a:spAutoFit/>
              </a:bodyPr>
              <a:lstStyle/>
              <a:p>
                <a:pPr algn="ctr"/>
                <a:r>
                  <a:rPr lang="en-US" sz="1400" b="1" dirty="0" smtClean="0">
                    <a:solidFill>
                      <a:schemeClr val="bg1"/>
                    </a:solidFill>
                  </a:rPr>
                  <a:t>THE KEY IS ALWAYS YOU!</a:t>
                </a:r>
                <a:endParaRPr lang="en-US" sz="14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Lorem Ipsum available, but the majority have suffered  in some form, by injected humour, or randomized</a:t>
                </a:r>
                <a:endParaRPr lang="en-US" sz="1000" dirty="0">
                  <a:solidFill>
                    <a:schemeClr val="bg1"/>
                  </a:solidFill>
                </a:endParaRPr>
              </a:p>
            </p:txBody>
          </p:sp>
          <p:sp>
            <p:nvSpPr>
              <p:cNvPr id="15" name="TextBox 14"/>
              <p:cNvSpPr txBox="1"/>
              <p:nvPr/>
            </p:nvSpPr>
            <p:spPr>
              <a:xfrm>
                <a:off x="4974616" y="1572923"/>
                <a:ext cx="633677" cy="830997"/>
              </a:xfrm>
              <a:prstGeom prst="rect">
                <a:avLst/>
              </a:prstGeom>
              <a:noFill/>
            </p:spPr>
            <p:txBody>
              <a:bodyPr wrap="square" rtlCol="0" anchor="ctr">
                <a:spAutoFit/>
              </a:bodyPr>
              <a:lstStyle/>
              <a:p>
                <a:pPr algn="ctr"/>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grpSp>
        <p:sp>
          <p:nvSpPr>
            <p:cNvPr id="12" name="Isosceles Triangle 11"/>
            <p:cNvSpPr/>
            <p:nvPr/>
          </p:nvSpPr>
          <p:spPr>
            <a:xfrm rot="5400000">
              <a:off x="2919087" y="1869353"/>
              <a:ext cx="460856" cy="195047"/>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9"/>
          <p:cNvGrpSpPr/>
          <p:nvPr/>
        </p:nvGrpSpPr>
        <p:grpSpPr>
          <a:xfrm>
            <a:off x="5890563" y="2658161"/>
            <a:ext cx="3253437" cy="2131459"/>
            <a:chOff x="-201446" y="901147"/>
            <a:chExt cx="3253437" cy="2131459"/>
          </a:xfrm>
          <a:solidFill>
            <a:schemeClr val="accent2"/>
          </a:solidFill>
        </p:grpSpPr>
        <p:grpSp>
          <p:nvGrpSpPr>
            <p:cNvPr id="33" name="Group 41"/>
            <p:cNvGrpSpPr/>
            <p:nvPr/>
          </p:nvGrpSpPr>
          <p:grpSpPr>
            <a:xfrm>
              <a:off x="-7985" y="901147"/>
              <a:ext cx="3059976" cy="2131459"/>
              <a:chOff x="3189432" y="1419609"/>
              <a:chExt cx="4204043" cy="2131459"/>
            </a:xfrm>
            <a:grpFill/>
          </p:grpSpPr>
          <p:sp>
            <p:nvSpPr>
              <p:cNvPr id="35" name="Rectangle 34"/>
              <p:cNvSpPr/>
              <p:nvPr/>
            </p:nvSpPr>
            <p:spPr>
              <a:xfrm>
                <a:off x="3189432" y="1419609"/>
                <a:ext cx="4204043"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3476471" y="2403919"/>
                <a:ext cx="3629964" cy="954107"/>
              </a:xfrm>
              <a:prstGeom prst="rect">
                <a:avLst/>
              </a:prstGeom>
              <a:grpFill/>
            </p:spPr>
            <p:txBody>
              <a:bodyPr wrap="square" rtlCol="0">
                <a:spAutoFit/>
              </a:bodyPr>
              <a:lstStyle/>
              <a:p>
                <a:pPr algn="ctr"/>
                <a:r>
                  <a:rPr lang="en-US" sz="1400" b="1" dirty="0" smtClean="0">
                    <a:solidFill>
                      <a:schemeClr val="bg1"/>
                    </a:solidFill>
                  </a:rPr>
                  <a:t>THE KEY IS ALWAYS YOU!</a:t>
                </a:r>
                <a:endParaRPr lang="en-US" sz="1400" b="1" dirty="0" smtClean="0">
                  <a:solidFill>
                    <a:schemeClr val="bg1"/>
                  </a:solidFill>
                </a:endParaRPr>
              </a:p>
              <a:p>
                <a:pPr lvl="0" algn="ctr" defTabSz="914400">
                  <a:spcBef>
                    <a:spcPct val="20000"/>
                  </a:spcBef>
                  <a:defRPr/>
                </a:pPr>
                <a:r>
                  <a:rPr lang="en-US" sz="1000" b="1" dirty="0" smtClean="0">
                    <a:solidFill>
                      <a:schemeClr val="bg1"/>
                    </a:solidFill>
                  </a:rPr>
                  <a:t>There are many variations of Lorem Ipsum available, but the majority have suffered  in some form, by injected humour, or randomized</a:t>
                </a:r>
                <a:endParaRPr lang="en-US" sz="1000" dirty="0">
                  <a:solidFill>
                    <a:schemeClr val="bg1"/>
                  </a:solidFill>
                </a:endParaRPr>
              </a:p>
            </p:txBody>
          </p:sp>
          <p:sp>
            <p:nvSpPr>
              <p:cNvPr id="37" name="TextBox 36"/>
              <p:cNvSpPr txBox="1"/>
              <p:nvPr/>
            </p:nvSpPr>
            <p:spPr>
              <a:xfrm>
                <a:off x="4974616" y="1572923"/>
                <a:ext cx="633677" cy="830997"/>
              </a:xfrm>
              <a:prstGeom prst="rect">
                <a:avLst/>
              </a:prstGeom>
              <a:grpFill/>
            </p:spPr>
            <p:txBody>
              <a:bodyPr wrap="square" rtlCol="0" anchor="ctr">
                <a:spAutoFit/>
              </a:bodyPr>
              <a:lstStyle/>
              <a:p>
                <a:pPr algn="ctr"/>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grpSp>
        <p:sp>
          <p:nvSpPr>
            <p:cNvPr id="34" name="Isosceles Triangle 33"/>
            <p:cNvSpPr/>
            <p:nvPr/>
          </p:nvSpPr>
          <p:spPr>
            <a:xfrm rot="16200000">
              <a:off x="-334350"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
          <p:cNvGrpSpPr/>
          <p:nvPr/>
        </p:nvGrpSpPr>
        <p:grpSpPr>
          <a:xfrm>
            <a:off x="0" y="2341322"/>
            <a:ext cx="4403469" cy="115214"/>
            <a:chOff x="0" y="2341322"/>
            <a:chExt cx="4403469" cy="115214"/>
          </a:xfrm>
          <a:solidFill>
            <a:schemeClr val="accent4"/>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535074" y="2501489"/>
            <a:ext cx="3661195" cy="307777"/>
          </a:xfrm>
          <a:prstGeom prst="rect">
            <a:avLst/>
          </a:prstGeom>
          <a:noFill/>
        </p:spPr>
        <p:txBody>
          <a:bodyPr wrap="none" lIns="0" tIns="0" rIns="0" bIns="0" rtlCol="0">
            <a:spAutoFit/>
          </a:bodyPr>
          <a:lstStyle/>
          <a:p>
            <a:r>
              <a:rPr lang="en-US" b="1" dirty="0" smtClean="0">
                <a:solidFill>
                  <a:schemeClr val="accent4"/>
                </a:solidFill>
              </a:rPr>
              <a:t>ARROW &amp; SPECIAL INFOGRAPHICS</a:t>
            </a:r>
            <a:endParaRPr lang="en-US" b="1" dirty="0" smtClean="0">
              <a:solidFill>
                <a:schemeClr val="accent4"/>
              </a:solidFill>
            </a:endParaRPr>
          </a:p>
        </p:txBody>
      </p:sp>
      <p:sp>
        <p:nvSpPr>
          <p:cNvPr id="16" name="Text Placeholder 3"/>
          <p:cNvSpPr txBox="1"/>
          <p:nvPr/>
        </p:nvSpPr>
        <p:spPr>
          <a:xfrm>
            <a:off x="3535074" y="2809266"/>
            <a:ext cx="3372926"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but the majority have</a:t>
            </a:r>
            <a:endParaRPr lang="en-US" sz="1000" b="1" dirty="0" smtClean="0">
              <a:solidFill>
                <a:schemeClr val="tx1">
                  <a:lumMod val="65000"/>
                  <a:lumOff val="35000"/>
                </a:schemeClr>
              </a:solidFill>
            </a:endParaRPr>
          </a:p>
          <a:p>
            <a:pPr lvl="0" algn="l" defTabSz="914400">
              <a:spcBef>
                <a:spcPct val="20000"/>
              </a:spcBef>
              <a:defRPr/>
            </a:pPr>
            <a:r>
              <a:rPr lang="en-US" sz="1000" b="1" dirty="0" smtClean="0">
                <a:solidFill>
                  <a:schemeClr val="tx1">
                    <a:lumMod val="65000"/>
                    <a:lumOff val="35000"/>
                  </a:schemeClr>
                </a:solidFill>
              </a:rPr>
              <a:t> suffered alteration in some form, by injected.</a:t>
            </a:r>
            <a:endParaRPr lang="en-US" sz="1000" dirty="0">
              <a:solidFill>
                <a:schemeClr val="tx1">
                  <a:lumMod val="65000"/>
                  <a:lumOff val="35000"/>
                </a:schemeClr>
              </a:solidFill>
            </a:endParaRPr>
          </a:p>
        </p:txBody>
      </p:sp>
      <p:sp>
        <p:nvSpPr>
          <p:cNvPr id="7" name="TextBox 6"/>
          <p:cNvSpPr txBox="1"/>
          <p:nvPr/>
        </p:nvSpPr>
        <p:spPr>
          <a:xfrm>
            <a:off x="2786184" y="2456536"/>
            <a:ext cx="633676" cy="707886"/>
          </a:xfrm>
          <a:prstGeom prst="rect">
            <a:avLst/>
          </a:prstGeom>
          <a:noFill/>
        </p:spPr>
        <p:txBody>
          <a:bodyPr wrap="square" rtlCol="0" anchor="ctr">
            <a:spAutoFit/>
          </a:bodyPr>
          <a:lstStyle/>
          <a:p>
            <a:pPr algn="ctr"/>
            <a:r>
              <a:rPr lang="en-US" sz="4000" dirty="0" smtClean="0">
                <a:solidFill>
                  <a:schemeClr val="accent4"/>
                </a:solidFill>
                <a:latin typeface="FontAwesome" pitchFamily="2" charset="0"/>
              </a:rPr>
              <a:t></a:t>
            </a:r>
            <a:endParaRPr lang="en-US" sz="4000" dirty="0">
              <a:solidFill>
                <a:schemeClr val="accent4"/>
              </a:solidFill>
              <a:latin typeface="FontAwesome"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Simple 05</a:t>
            </a:r>
            <a:endParaRPr lang="en-US" dirty="0"/>
          </a:p>
        </p:txBody>
      </p:sp>
      <p:sp>
        <p:nvSpPr>
          <p:cNvPr id="137" name="Text Placeholder 136"/>
          <p:cNvSpPr>
            <a:spLocks noGrp="1"/>
          </p:cNvSpPr>
          <p:nvPr>
            <p:ph type="body" sz="half" idx="2"/>
          </p:nvPr>
        </p:nvSpPr>
        <p:spPr/>
        <p:txBody>
          <a:bodyPr/>
          <a:lstStyle/>
          <a:p>
            <a:r>
              <a:rPr lang="en-US" dirty="0" smtClean="0"/>
              <a:t>Timeline Simple 05</a:t>
            </a:r>
            <a:endParaRPr lang="en-US" dirty="0"/>
          </a:p>
        </p:txBody>
      </p:sp>
      <p:grpSp>
        <p:nvGrpSpPr>
          <p:cNvPr id="138" name="Group 137"/>
          <p:cNvGrpSpPr/>
          <p:nvPr/>
        </p:nvGrpSpPr>
        <p:grpSpPr>
          <a:xfrm>
            <a:off x="5609156" y="2166976"/>
            <a:ext cx="3534845" cy="1208245"/>
            <a:chOff x="5609156" y="2166976"/>
            <a:chExt cx="3534845" cy="1208245"/>
          </a:xfrm>
          <a:solidFill>
            <a:schemeClr val="accent3"/>
          </a:solidFill>
        </p:grpSpPr>
        <p:sp>
          <p:nvSpPr>
            <p:cNvPr id="1058"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91440" tIns="45720" rIns="91440" bIns="45720" numCol="1" anchor="t" anchorCtr="0" compatLnSpc="1"/>
            <a:lstStyle/>
            <a:p>
              <a:endParaRPr lang="en-US"/>
            </a:p>
          </p:txBody>
        </p:sp>
        <p:sp>
          <p:nvSpPr>
            <p:cNvPr id="1063"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91440" tIns="45720" rIns="91440" bIns="45720" numCol="1" anchor="t" anchorCtr="0" compatLnSpc="1"/>
            <a:lstStyle/>
            <a:p>
              <a:endParaRPr lang="en-US"/>
            </a:p>
          </p:txBody>
        </p:sp>
        <p:sp>
          <p:nvSpPr>
            <p:cNvPr id="1064"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2" name="Group 71"/>
          <p:cNvGrpSpPr/>
          <p:nvPr/>
        </p:nvGrpSpPr>
        <p:grpSpPr>
          <a:xfrm>
            <a:off x="5268097" y="1828562"/>
            <a:ext cx="3875904" cy="1546659"/>
            <a:chOff x="5268097" y="2376729"/>
            <a:chExt cx="3875904" cy="1546659"/>
          </a:xfrm>
          <a:solidFill>
            <a:schemeClr val="bg2"/>
          </a:solidFill>
        </p:grpSpPr>
        <p:sp>
          <p:nvSpPr>
            <p:cNvPr id="1059"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ln>
          </p:spPr>
          <p:txBody>
            <a:bodyPr vert="horz" wrap="square" lIns="91440" tIns="45720" rIns="91440" bIns="45720" numCol="1" anchor="t" anchorCtr="0" compatLnSpc="1"/>
            <a:lstStyle/>
            <a:p>
              <a:endParaRPr lang="en-US"/>
            </a:p>
          </p:txBody>
        </p:sp>
        <p:sp>
          <p:nvSpPr>
            <p:cNvPr id="1062"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ln>
          </p:spPr>
          <p:txBody>
            <a:bodyPr vert="horz" wrap="square" lIns="91440" tIns="45720" rIns="91440" bIns="45720" numCol="1" anchor="t" anchorCtr="0" compatLnSpc="1"/>
            <a:lstStyle/>
            <a:p>
              <a:endParaRPr lang="en-US"/>
            </a:p>
          </p:txBody>
        </p:sp>
        <p:sp>
          <p:nvSpPr>
            <p:cNvPr id="106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1" name="Group 70"/>
          <p:cNvGrpSpPr/>
          <p:nvPr/>
        </p:nvGrpSpPr>
        <p:grpSpPr>
          <a:xfrm>
            <a:off x="4884738" y="1442558"/>
            <a:ext cx="4259263" cy="1932663"/>
            <a:chOff x="4884738" y="1990725"/>
            <a:chExt cx="4259263" cy="1932663"/>
          </a:xfrm>
          <a:solidFill>
            <a:schemeClr val="tx2"/>
          </a:solidFill>
        </p:grpSpPr>
        <p:sp>
          <p:nvSpPr>
            <p:cNvPr id="1060"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91440" tIns="45720" rIns="91440" bIns="45720" numCol="1" anchor="t" anchorCtr="0" compatLnSpc="1"/>
            <a:lstStyle/>
            <a:p>
              <a:endParaRPr lang="en-US"/>
            </a:p>
          </p:txBody>
        </p:sp>
        <p:sp>
          <p:nvSpPr>
            <p:cNvPr id="1061"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91440" tIns="45720" rIns="91440" bIns="45720" numCol="1" anchor="t" anchorCtr="0" compatLnSpc="1"/>
            <a:lstStyle/>
            <a:p>
              <a:endParaRPr lang="en-US"/>
            </a:p>
          </p:txBody>
        </p:sp>
        <p:sp>
          <p:nvSpPr>
            <p:cNvPr id="1066"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91440" tIns="45720" rIns="91440" bIns="45720" numCol="1" anchor="t" anchorCtr="0" compatLnSpc="1"/>
            <a:lstStyle/>
            <a:p>
              <a:endParaRPr lang="en-US"/>
            </a:p>
          </p:txBody>
        </p:sp>
      </p:grpSp>
      <p:cxnSp>
        <p:nvCxnSpPr>
          <p:cNvPr id="80" name="Straight Connector 79"/>
          <p:cNvCxnSpPr/>
          <p:nvPr/>
        </p:nvCxnSpPr>
        <p:spPr>
          <a:xfrm flipV="1">
            <a:off x="3592681" y="2186153"/>
            <a:ext cx="2008445" cy="919"/>
          </a:xfrm>
          <a:prstGeom prst="line">
            <a:avLst/>
          </a:prstGeom>
          <a:ln w="19050">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6068391" y="1442558"/>
            <a:ext cx="2420886" cy="400110"/>
            <a:chOff x="6032174" y="1990725"/>
            <a:chExt cx="2420886" cy="400110"/>
          </a:xfrm>
        </p:grpSpPr>
        <p:sp>
          <p:nvSpPr>
            <p:cNvPr id="74" name="Rectangle 73"/>
            <p:cNvSpPr/>
            <p:nvPr/>
          </p:nvSpPr>
          <p:spPr>
            <a:xfrm>
              <a:off x="6032174" y="1990725"/>
              <a:ext cx="423514" cy="400110"/>
            </a:xfrm>
            <a:prstGeom prst="rect">
              <a:avLst/>
            </a:prstGeom>
          </p:spPr>
          <p:txBody>
            <a:bodyPr wrap="none">
              <a:spAutoFit/>
            </a:bodyPr>
            <a:lstStyle/>
            <a:p>
              <a:pPr algn="ctr"/>
              <a:r>
                <a:rPr lang="en-US" dirty="0" smtClean="0">
                  <a:solidFill>
                    <a:schemeClr val="bg1"/>
                  </a:solidFill>
                  <a:latin typeface="FontAwesome" pitchFamily="2" charset="0"/>
                </a:rPr>
                <a:t></a:t>
              </a:r>
              <a:endParaRPr lang="en-US" dirty="0">
                <a:solidFill>
                  <a:schemeClr val="bg1"/>
                </a:solidFill>
              </a:endParaRPr>
            </a:p>
          </p:txBody>
        </p:sp>
        <p:sp>
          <p:nvSpPr>
            <p:cNvPr id="85" name="TextBox 84"/>
            <p:cNvSpPr txBox="1"/>
            <p:nvPr/>
          </p:nvSpPr>
          <p:spPr>
            <a:xfrm>
              <a:off x="6415424" y="2083058"/>
              <a:ext cx="2037636" cy="215444"/>
            </a:xfrm>
            <a:prstGeom prst="rect">
              <a:avLst/>
            </a:prstGeom>
            <a:noFill/>
          </p:spPr>
          <p:txBody>
            <a:bodyPr wrap="square" lIns="0" tIns="0" rIns="0" bIns="0" rtlCol="0" anchor="t">
              <a:spAutoFit/>
            </a:bodyPr>
            <a:lstStyle/>
            <a:p>
              <a:pPr lvl="0" defTabSz="914400">
                <a:spcBef>
                  <a:spcPct val="20000"/>
                </a:spcBef>
                <a:defRPr/>
              </a:pPr>
              <a:r>
                <a:rPr lang="en-US" sz="1400" b="1" dirty="0" smtClean="0">
                  <a:solidFill>
                    <a:schemeClr val="bg1"/>
                  </a:solidFill>
                </a:rPr>
                <a:t>There are many variations</a:t>
              </a:r>
              <a:endParaRPr lang="en-US" sz="1400" dirty="0">
                <a:solidFill>
                  <a:schemeClr val="bg1"/>
                </a:solidFill>
              </a:endParaRPr>
            </a:p>
          </p:txBody>
        </p:sp>
      </p:grpSp>
      <p:grpSp>
        <p:nvGrpSpPr>
          <p:cNvPr id="87" name="Group 86"/>
          <p:cNvGrpSpPr/>
          <p:nvPr/>
        </p:nvGrpSpPr>
        <p:grpSpPr>
          <a:xfrm>
            <a:off x="6068391" y="1786962"/>
            <a:ext cx="2420886" cy="400110"/>
            <a:chOff x="6032174" y="1990725"/>
            <a:chExt cx="2420886" cy="400110"/>
          </a:xfrm>
        </p:grpSpPr>
        <p:sp>
          <p:nvSpPr>
            <p:cNvPr id="88" name="Rectangle 87"/>
            <p:cNvSpPr/>
            <p:nvPr/>
          </p:nvSpPr>
          <p:spPr>
            <a:xfrm>
              <a:off x="6032174" y="1990725"/>
              <a:ext cx="423514" cy="400110"/>
            </a:xfrm>
            <a:prstGeom prst="rect">
              <a:avLst/>
            </a:prstGeom>
          </p:spPr>
          <p:txBody>
            <a:bodyPr wrap="none">
              <a:spAutoFit/>
            </a:bodyPr>
            <a:lstStyle/>
            <a:p>
              <a:pPr algn="ctr"/>
              <a:r>
                <a:rPr lang="en-US" dirty="0" smtClean="0">
                  <a:solidFill>
                    <a:schemeClr val="bg1"/>
                  </a:solidFill>
                  <a:latin typeface="FontAwesome" pitchFamily="2" charset="0"/>
                </a:rPr>
                <a:t></a:t>
              </a:r>
              <a:endParaRPr lang="en-US" dirty="0">
                <a:solidFill>
                  <a:schemeClr val="bg1"/>
                </a:solidFill>
              </a:endParaRPr>
            </a:p>
          </p:txBody>
        </p:sp>
        <p:sp>
          <p:nvSpPr>
            <p:cNvPr id="89" name="TextBox 88"/>
            <p:cNvSpPr txBox="1"/>
            <p:nvPr/>
          </p:nvSpPr>
          <p:spPr>
            <a:xfrm>
              <a:off x="6415424" y="2083058"/>
              <a:ext cx="2037636" cy="215444"/>
            </a:xfrm>
            <a:prstGeom prst="rect">
              <a:avLst/>
            </a:prstGeom>
            <a:noFill/>
          </p:spPr>
          <p:txBody>
            <a:bodyPr wrap="square" lIns="0" tIns="0" rIns="0" bIns="0" rtlCol="0" anchor="t">
              <a:spAutoFit/>
            </a:bodyPr>
            <a:lstStyle/>
            <a:p>
              <a:pPr lvl="0" defTabSz="914400">
                <a:spcBef>
                  <a:spcPct val="20000"/>
                </a:spcBef>
                <a:defRPr/>
              </a:pPr>
              <a:r>
                <a:rPr lang="en-US" sz="1400" b="1" dirty="0" smtClean="0">
                  <a:solidFill>
                    <a:schemeClr val="bg1"/>
                  </a:solidFill>
                </a:rPr>
                <a:t>There are many variations</a:t>
              </a:r>
              <a:endParaRPr lang="en-US" sz="1400" dirty="0">
                <a:solidFill>
                  <a:schemeClr val="bg1"/>
                </a:solidFill>
              </a:endParaRPr>
            </a:p>
          </p:txBody>
        </p:sp>
      </p:grpSp>
      <p:grpSp>
        <p:nvGrpSpPr>
          <p:cNvPr id="90" name="Group 89"/>
          <p:cNvGrpSpPr/>
          <p:nvPr/>
        </p:nvGrpSpPr>
        <p:grpSpPr>
          <a:xfrm>
            <a:off x="6078009" y="2135046"/>
            <a:ext cx="2411268" cy="400110"/>
            <a:chOff x="6041792" y="2009775"/>
            <a:chExt cx="2411268" cy="400110"/>
          </a:xfrm>
        </p:grpSpPr>
        <p:sp>
          <p:nvSpPr>
            <p:cNvPr id="91" name="Rectangle 90"/>
            <p:cNvSpPr/>
            <p:nvPr/>
          </p:nvSpPr>
          <p:spPr>
            <a:xfrm>
              <a:off x="6041792" y="2009775"/>
              <a:ext cx="404278" cy="400110"/>
            </a:xfrm>
            <a:prstGeom prst="rect">
              <a:avLst/>
            </a:prstGeom>
          </p:spPr>
          <p:txBody>
            <a:bodyPr wrap="none">
              <a:spAutoFit/>
            </a:bodyPr>
            <a:lstStyle/>
            <a:p>
              <a:pPr algn="ctr"/>
              <a:r>
                <a:rPr lang="en-US" dirty="0" smtClean="0">
                  <a:solidFill>
                    <a:schemeClr val="bg1"/>
                  </a:solidFill>
                  <a:latin typeface="FontAwesome" pitchFamily="2" charset="0"/>
                </a:rPr>
                <a:t></a:t>
              </a:r>
              <a:endParaRPr lang="en-US" dirty="0">
                <a:solidFill>
                  <a:schemeClr val="bg1"/>
                </a:solidFill>
              </a:endParaRPr>
            </a:p>
          </p:txBody>
        </p:sp>
        <p:sp>
          <p:nvSpPr>
            <p:cNvPr id="92" name="TextBox 91"/>
            <p:cNvSpPr txBox="1"/>
            <p:nvPr/>
          </p:nvSpPr>
          <p:spPr>
            <a:xfrm>
              <a:off x="6415424" y="2083058"/>
              <a:ext cx="2037636" cy="215444"/>
            </a:xfrm>
            <a:prstGeom prst="rect">
              <a:avLst/>
            </a:prstGeom>
            <a:noFill/>
          </p:spPr>
          <p:txBody>
            <a:bodyPr wrap="square" lIns="0" tIns="0" rIns="0" bIns="0" rtlCol="0" anchor="t">
              <a:spAutoFit/>
            </a:bodyPr>
            <a:lstStyle/>
            <a:p>
              <a:pPr lvl="0" defTabSz="914400">
                <a:spcBef>
                  <a:spcPct val="20000"/>
                </a:spcBef>
                <a:defRPr/>
              </a:pPr>
              <a:r>
                <a:rPr lang="en-US" sz="1400" b="1" dirty="0" smtClean="0">
                  <a:solidFill>
                    <a:schemeClr val="bg1"/>
                  </a:solidFill>
                </a:rPr>
                <a:t>There are many variations</a:t>
              </a:r>
              <a:endParaRPr lang="en-US" sz="1400" dirty="0">
                <a:solidFill>
                  <a:schemeClr val="bg1"/>
                </a:solidFill>
              </a:endParaRPr>
            </a:p>
          </p:txBody>
        </p:sp>
      </p:grpSp>
      <p:grpSp>
        <p:nvGrpSpPr>
          <p:cNvPr id="93" name="Group 61"/>
          <p:cNvGrpSpPr/>
          <p:nvPr/>
        </p:nvGrpSpPr>
        <p:grpSpPr>
          <a:xfrm>
            <a:off x="769938" y="1145927"/>
            <a:ext cx="2419494" cy="522475"/>
            <a:chOff x="4033795" y="1173733"/>
            <a:chExt cx="2419494" cy="522475"/>
          </a:xfrm>
        </p:grpSpPr>
        <p:grpSp>
          <p:nvGrpSpPr>
            <p:cNvPr id="94" name="Group 29"/>
            <p:cNvGrpSpPr/>
            <p:nvPr/>
          </p:nvGrpSpPr>
          <p:grpSpPr>
            <a:xfrm>
              <a:off x="4399180" y="1173733"/>
              <a:ext cx="2054109" cy="522475"/>
              <a:chOff x="798971" y="1862568"/>
              <a:chExt cx="1133000" cy="522475"/>
            </a:xfrm>
          </p:grpSpPr>
          <p:sp>
            <p:nvSpPr>
              <p:cNvPr id="9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97"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95" name="Rectangle 94"/>
            <p:cNvSpPr/>
            <p:nvPr/>
          </p:nvSpPr>
          <p:spPr>
            <a:xfrm>
              <a:off x="4033795" y="1212303"/>
              <a:ext cx="307777" cy="430887"/>
            </a:xfrm>
            <a:prstGeom prst="rect">
              <a:avLst/>
            </a:prstGeom>
          </p:spPr>
          <p:txBody>
            <a:bodyPr wrap="none" lIns="0" tIns="0" rIns="0" bIns="0">
              <a:spAutoFit/>
            </a:bodyPr>
            <a:lstStyle/>
            <a:p>
              <a:r>
                <a:rPr lang="en-US" sz="2800" dirty="0" smtClean="0">
                  <a:solidFill>
                    <a:schemeClr val="tx2"/>
                  </a:solidFill>
                  <a:latin typeface="FontAwesome" pitchFamily="2" charset="0"/>
                </a:rPr>
                <a:t></a:t>
              </a:r>
              <a:endParaRPr lang="en-US" sz="2800" dirty="0">
                <a:solidFill>
                  <a:schemeClr val="tx2"/>
                </a:solidFill>
                <a:latin typeface="FontAwesome" pitchFamily="2" charset="0"/>
              </a:endParaRPr>
            </a:p>
          </p:txBody>
        </p:sp>
      </p:grpSp>
      <p:sp>
        <p:nvSpPr>
          <p:cNvPr id="108" name="TextBox 107"/>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109" name="Straight Connector 108"/>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61"/>
          <p:cNvGrpSpPr/>
          <p:nvPr/>
        </p:nvGrpSpPr>
        <p:grpSpPr>
          <a:xfrm>
            <a:off x="769938" y="1866014"/>
            <a:ext cx="2419494" cy="522475"/>
            <a:chOff x="4033795" y="1173733"/>
            <a:chExt cx="2419494" cy="522475"/>
          </a:xfrm>
        </p:grpSpPr>
        <p:grpSp>
          <p:nvGrpSpPr>
            <p:cNvPr id="111" name="Group 29"/>
            <p:cNvGrpSpPr/>
            <p:nvPr/>
          </p:nvGrpSpPr>
          <p:grpSpPr>
            <a:xfrm>
              <a:off x="4399180" y="1173733"/>
              <a:ext cx="2054109" cy="522475"/>
              <a:chOff x="798971" y="1862568"/>
              <a:chExt cx="1133000" cy="522475"/>
            </a:xfrm>
          </p:grpSpPr>
          <p:sp>
            <p:nvSpPr>
              <p:cNvPr id="113"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14"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112" name="Rectangle 111"/>
            <p:cNvSpPr/>
            <p:nvPr/>
          </p:nvSpPr>
          <p:spPr>
            <a:xfrm>
              <a:off x="4033795" y="1212303"/>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115" name="Group 61"/>
          <p:cNvGrpSpPr/>
          <p:nvPr/>
        </p:nvGrpSpPr>
        <p:grpSpPr>
          <a:xfrm>
            <a:off x="769938" y="2586102"/>
            <a:ext cx="2419494" cy="522475"/>
            <a:chOff x="4033795" y="1173733"/>
            <a:chExt cx="2419494" cy="522475"/>
          </a:xfrm>
        </p:grpSpPr>
        <p:grpSp>
          <p:nvGrpSpPr>
            <p:cNvPr id="116" name="Group 29"/>
            <p:cNvGrpSpPr/>
            <p:nvPr/>
          </p:nvGrpSpPr>
          <p:grpSpPr>
            <a:xfrm>
              <a:off x="4399180" y="1173733"/>
              <a:ext cx="2054109" cy="522475"/>
              <a:chOff x="798971" y="1862568"/>
              <a:chExt cx="1133000" cy="522475"/>
            </a:xfrm>
          </p:grpSpPr>
          <p:sp>
            <p:nvSpPr>
              <p:cNvPr id="118"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119"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117" name="Rectangle 116"/>
            <p:cNvSpPr/>
            <p:nvPr/>
          </p:nvSpPr>
          <p:spPr>
            <a:xfrm>
              <a:off x="4033795" y="1212303"/>
              <a:ext cx="307777" cy="430887"/>
            </a:xfrm>
            <a:prstGeom prst="rect">
              <a:avLst/>
            </a:prstGeom>
          </p:spPr>
          <p:txBody>
            <a:bodyPr wrap="none" lIns="0" tIns="0" rIns="0" bIns="0">
              <a:spAutoFit/>
            </a:bodyPr>
            <a:lstStyle/>
            <a:p>
              <a:r>
                <a:rPr lang="en-US" sz="2800" dirty="0" smtClean="0">
                  <a:solidFill>
                    <a:schemeClr val="accent2"/>
                  </a:solidFill>
                  <a:latin typeface="FontAwesome" pitchFamily="2" charset="0"/>
                </a:rPr>
                <a:t></a:t>
              </a:r>
              <a:endParaRPr lang="en-US" sz="2800" dirty="0">
                <a:solidFill>
                  <a:schemeClr val="accent2"/>
                </a:solidFill>
                <a:latin typeface="FontAwesome" pitchFamily="2" charset="0"/>
              </a:endParaRPr>
            </a:p>
          </p:txBody>
        </p:sp>
      </p:grpSp>
      <p:cxnSp>
        <p:nvCxnSpPr>
          <p:cNvPr id="121" name="Elbow Connector 120"/>
          <p:cNvCxnSpPr/>
          <p:nvPr/>
        </p:nvCxnSpPr>
        <p:spPr>
          <a:xfrm>
            <a:off x="3304646" y="1447294"/>
            <a:ext cx="2020716" cy="428516"/>
          </a:xfrm>
          <a:prstGeom prst="bentConnector3">
            <a:avLst>
              <a:gd name="adj1" fmla="val 12207"/>
            </a:avLst>
          </a:prstGeom>
          <a:ln w="19050">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endCxn id="84" idx="2"/>
          </p:cNvCxnSpPr>
          <p:nvPr/>
        </p:nvCxnSpPr>
        <p:spPr>
          <a:xfrm flipV="1">
            <a:off x="3304646" y="2484078"/>
            <a:ext cx="2411246" cy="415326"/>
          </a:xfrm>
          <a:prstGeom prst="bentConnector3">
            <a:avLst>
              <a:gd name="adj1" fmla="val 11661"/>
            </a:avLst>
          </a:prstGeom>
          <a:ln w="19050">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a:xfrm>
            <a:off x="5325362" y="1793559"/>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sp>
        <p:nvSpPr>
          <p:cNvPr id="81" name="Oval 80"/>
          <p:cNvSpPr>
            <a:spLocks noChangeAspect="1"/>
          </p:cNvSpPr>
          <p:nvPr/>
        </p:nvSpPr>
        <p:spPr>
          <a:xfrm>
            <a:off x="5506455" y="2091483"/>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sp>
        <p:nvSpPr>
          <p:cNvPr id="84" name="Oval 83"/>
          <p:cNvSpPr>
            <a:spLocks noChangeAspect="1"/>
          </p:cNvSpPr>
          <p:nvPr/>
        </p:nvSpPr>
        <p:spPr>
          <a:xfrm>
            <a:off x="5715892" y="238940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75000"/>
                </a:schemeClr>
              </a:solidFill>
            </a:endParaRPr>
          </a:p>
        </p:txBody>
      </p:sp>
      <p:sp>
        <p:nvSpPr>
          <p:cNvPr id="134" name="Oval 133"/>
          <p:cNvSpPr/>
          <p:nvPr/>
        </p:nvSpPr>
        <p:spPr>
          <a:xfrm>
            <a:off x="4853978" y="3141766"/>
            <a:ext cx="466913" cy="46691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01</a:t>
            </a:r>
            <a:endParaRPr lang="en-US" sz="1000" b="1" dirty="0">
              <a:solidFill>
                <a:schemeClr val="tx2"/>
              </a:solidFill>
            </a:endParaRPr>
          </a:p>
        </p:txBody>
      </p:sp>
      <p:sp>
        <p:nvSpPr>
          <p:cNvPr id="135" name="Oval 134"/>
          <p:cNvSpPr/>
          <p:nvPr/>
        </p:nvSpPr>
        <p:spPr>
          <a:xfrm>
            <a:off x="5192952" y="3141766"/>
            <a:ext cx="466913" cy="46691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2"/>
                </a:solidFill>
              </a:rPr>
              <a:t>02</a:t>
            </a:r>
            <a:endParaRPr lang="en-US" sz="1000" b="1" dirty="0">
              <a:solidFill>
                <a:schemeClr val="bg2"/>
              </a:solidFill>
            </a:endParaRPr>
          </a:p>
        </p:txBody>
      </p:sp>
      <p:sp>
        <p:nvSpPr>
          <p:cNvPr id="136" name="Oval 135"/>
          <p:cNvSpPr/>
          <p:nvPr/>
        </p:nvSpPr>
        <p:spPr>
          <a:xfrm>
            <a:off x="5560499" y="3141766"/>
            <a:ext cx="466913" cy="46691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accent2"/>
                </a:solidFill>
              </a:rPr>
              <a:t>03</a:t>
            </a:r>
            <a:endParaRPr lang="en-US" sz="1000" b="1" dirty="0">
              <a:solidFill>
                <a:schemeClr val="accent2"/>
              </a:solidFill>
            </a:endParaRPr>
          </a:p>
        </p:txBody>
      </p:sp>
      <p:sp>
        <p:nvSpPr>
          <p:cNvPr id="51" name="Slide Number Placeholder 5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500"/>
                                        <p:tgtEl>
                                          <p:spTgt spid="121"/>
                                        </p:tgtEl>
                                      </p:cBhvr>
                                    </p:animEffect>
                                  </p:childTnLst>
                                </p:cTn>
                              </p:par>
                            </p:childTnLst>
                          </p:cTn>
                        </p:par>
                        <p:par>
                          <p:cTn id="26" fill="hold">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strips(downLeft)">
                                      <p:cBhvr>
                                        <p:cTn id="34" dur="500"/>
                                        <p:tgtEl>
                                          <p:spTgt spid="72"/>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35"/>
                                        </p:tgtEl>
                                        <p:attrNameLst>
                                          <p:attrName>style.visibility</p:attrName>
                                        </p:attrNameLst>
                                      </p:cBhvr>
                                      <p:to>
                                        <p:strVal val="visible"/>
                                      </p:to>
                                    </p:set>
                                    <p:anim calcmode="lin" valueType="num">
                                      <p:cBhvr>
                                        <p:cTn id="38" dur="500" fill="hold"/>
                                        <p:tgtEl>
                                          <p:spTgt spid="135"/>
                                        </p:tgtEl>
                                        <p:attrNameLst>
                                          <p:attrName>ppt_w</p:attrName>
                                        </p:attrNameLst>
                                      </p:cBhvr>
                                      <p:tavLst>
                                        <p:tav tm="0">
                                          <p:val>
                                            <p:fltVal val="0"/>
                                          </p:val>
                                        </p:tav>
                                        <p:tav tm="100000">
                                          <p:val>
                                            <p:strVal val="#ppt_w"/>
                                          </p:val>
                                        </p:tav>
                                      </p:tavLst>
                                    </p:anim>
                                    <p:anim calcmode="lin" valueType="num">
                                      <p:cBhvr>
                                        <p:cTn id="39" dur="500" fill="hold"/>
                                        <p:tgtEl>
                                          <p:spTgt spid="1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slide(fromLeft)">
                                      <p:cBhvr>
                                        <p:cTn id="43" dur="500"/>
                                        <p:tgtEl>
                                          <p:spTgt spid="87"/>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18" presetClass="entr" presetSubtype="12"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strips(downLeft)">
                                      <p:cBhvr>
                                        <p:cTn id="52" dur="500"/>
                                        <p:tgtEl>
                                          <p:spTgt spid="80"/>
                                        </p:tgtEl>
                                      </p:cBhvr>
                                    </p:animEffect>
                                  </p:childTnLst>
                                </p:cTn>
                              </p:par>
                            </p:childTnLst>
                          </p:cTn>
                        </p:par>
                        <p:par>
                          <p:cTn id="53" fill="hold">
                            <p:stCondLst>
                              <p:cond delay="5500"/>
                            </p:stCondLst>
                            <p:childTnLst>
                              <p:par>
                                <p:cTn id="54" presetID="2" presetClass="entr" presetSubtype="8" accel="50000" decel="50000" fill="hold" nodeType="afterEffect">
                                  <p:stCondLst>
                                    <p:cond delay="0"/>
                                  </p:stCondLst>
                                  <p:childTnLst>
                                    <p:set>
                                      <p:cBhvr>
                                        <p:cTn id="55" dur="1" fill="hold">
                                          <p:stCondLst>
                                            <p:cond delay="0"/>
                                          </p:stCondLst>
                                        </p:cTn>
                                        <p:tgtEl>
                                          <p:spTgt spid="110"/>
                                        </p:tgtEl>
                                        <p:attrNameLst>
                                          <p:attrName>style.visibility</p:attrName>
                                        </p:attrNameLst>
                                      </p:cBhvr>
                                      <p:to>
                                        <p:strVal val="visible"/>
                                      </p:to>
                                    </p:set>
                                    <p:anim calcmode="lin" valueType="num">
                                      <p:cBhvr additive="base">
                                        <p:cTn id="56" dur="500" fill="hold"/>
                                        <p:tgtEl>
                                          <p:spTgt spid="110"/>
                                        </p:tgtEl>
                                        <p:attrNameLst>
                                          <p:attrName>ppt_x</p:attrName>
                                        </p:attrNameLst>
                                      </p:cBhvr>
                                      <p:tavLst>
                                        <p:tav tm="0">
                                          <p:val>
                                            <p:strVal val="0-#ppt_w/2"/>
                                          </p:val>
                                        </p:tav>
                                        <p:tav tm="100000">
                                          <p:val>
                                            <p:strVal val="#ppt_x"/>
                                          </p:val>
                                        </p:tav>
                                      </p:tavLst>
                                    </p:anim>
                                    <p:anim calcmode="lin" valueType="num">
                                      <p:cBhvr additive="base">
                                        <p:cTn id="57" dur="500" fill="hold"/>
                                        <p:tgtEl>
                                          <p:spTgt spid="110"/>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strips(downLeft)">
                                      <p:cBhvr>
                                        <p:cTn id="61" dur="500"/>
                                        <p:tgtEl>
                                          <p:spTgt spid="138"/>
                                        </p:tgtEl>
                                      </p:cBhvr>
                                    </p:animEffect>
                                  </p:childTnLst>
                                </p:cTn>
                              </p:par>
                            </p:childTnLst>
                          </p:cTn>
                        </p:par>
                        <p:par>
                          <p:cTn id="62" fill="hold">
                            <p:stCondLst>
                              <p:cond delay="6500"/>
                            </p:stCondLst>
                            <p:childTnLst>
                              <p:par>
                                <p:cTn id="63" presetID="23" presetClass="entr" presetSubtype="16" fill="hold" grpId="0" nodeType="afterEffect">
                                  <p:stCondLst>
                                    <p:cond delay="0"/>
                                  </p:stCondLst>
                                  <p:childTnLst>
                                    <p:set>
                                      <p:cBhvr>
                                        <p:cTn id="64" dur="1" fill="hold">
                                          <p:stCondLst>
                                            <p:cond delay="0"/>
                                          </p:stCondLst>
                                        </p:cTn>
                                        <p:tgtEl>
                                          <p:spTgt spid="136"/>
                                        </p:tgtEl>
                                        <p:attrNameLst>
                                          <p:attrName>style.visibility</p:attrName>
                                        </p:attrNameLst>
                                      </p:cBhvr>
                                      <p:to>
                                        <p:strVal val="visible"/>
                                      </p:to>
                                    </p:set>
                                    <p:anim calcmode="lin" valueType="num">
                                      <p:cBhvr>
                                        <p:cTn id="65" dur="500" fill="hold"/>
                                        <p:tgtEl>
                                          <p:spTgt spid="136"/>
                                        </p:tgtEl>
                                        <p:attrNameLst>
                                          <p:attrName>ppt_w</p:attrName>
                                        </p:attrNameLst>
                                      </p:cBhvr>
                                      <p:tavLst>
                                        <p:tav tm="0">
                                          <p:val>
                                            <p:fltVal val="0"/>
                                          </p:val>
                                        </p:tav>
                                        <p:tav tm="100000">
                                          <p:val>
                                            <p:strVal val="#ppt_w"/>
                                          </p:val>
                                        </p:tav>
                                      </p:tavLst>
                                    </p:anim>
                                    <p:anim calcmode="lin" valueType="num">
                                      <p:cBhvr>
                                        <p:cTn id="66" dur="500" fill="hold"/>
                                        <p:tgtEl>
                                          <p:spTgt spid="136"/>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12" presetClass="entr" presetSubtype="8"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slide(fromLeft)">
                                      <p:cBhvr>
                                        <p:cTn id="70" dur="500"/>
                                        <p:tgtEl>
                                          <p:spTgt spid="90"/>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 calcmode="lin" valueType="num">
                                      <p:cBhvr>
                                        <p:cTn id="74" dur="500" fill="hold"/>
                                        <p:tgtEl>
                                          <p:spTgt spid="84"/>
                                        </p:tgtEl>
                                        <p:attrNameLst>
                                          <p:attrName>ppt_w</p:attrName>
                                        </p:attrNameLst>
                                      </p:cBhvr>
                                      <p:tavLst>
                                        <p:tav tm="0">
                                          <p:val>
                                            <p:fltVal val="0"/>
                                          </p:val>
                                        </p:tav>
                                        <p:tav tm="100000">
                                          <p:val>
                                            <p:strVal val="#ppt_w"/>
                                          </p:val>
                                        </p:tav>
                                      </p:tavLst>
                                    </p:anim>
                                    <p:anim calcmode="lin" valueType="num">
                                      <p:cBhvr>
                                        <p:cTn id="75" dur="500" fill="hold"/>
                                        <p:tgtEl>
                                          <p:spTgt spid="84"/>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18" presetClass="entr" presetSubtype="12"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strips(downLeft)">
                                      <p:cBhvr>
                                        <p:cTn id="79" dur="500"/>
                                        <p:tgtEl>
                                          <p:spTgt spid="127"/>
                                        </p:tgtEl>
                                      </p:cBhvr>
                                    </p:animEffect>
                                  </p:childTnLst>
                                </p:cTn>
                              </p:par>
                            </p:childTnLst>
                          </p:cTn>
                        </p:par>
                        <p:par>
                          <p:cTn id="80" fill="hold">
                            <p:stCondLst>
                              <p:cond delay="8500"/>
                            </p:stCondLst>
                            <p:childTnLst>
                              <p:par>
                                <p:cTn id="81" presetID="2" presetClass="entr" presetSubtype="8" accel="50000" decel="50000" fill="hold" nodeType="afterEffect">
                                  <p:stCondLst>
                                    <p:cond delay="0"/>
                                  </p:stCondLst>
                                  <p:childTnLst>
                                    <p:set>
                                      <p:cBhvr>
                                        <p:cTn id="82" dur="1" fill="hold">
                                          <p:stCondLst>
                                            <p:cond delay="0"/>
                                          </p:stCondLst>
                                        </p:cTn>
                                        <p:tgtEl>
                                          <p:spTgt spid="115"/>
                                        </p:tgtEl>
                                        <p:attrNameLst>
                                          <p:attrName>style.visibility</p:attrName>
                                        </p:attrNameLst>
                                      </p:cBhvr>
                                      <p:to>
                                        <p:strVal val="visible"/>
                                      </p:to>
                                    </p:set>
                                    <p:anim calcmode="lin" valueType="num">
                                      <p:cBhvr additive="base">
                                        <p:cTn id="83" dur="500" fill="hold"/>
                                        <p:tgtEl>
                                          <p:spTgt spid="115"/>
                                        </p:tgtEl>
                                        <p:attrNameLst>
                                          <p:attrName>ppt_x</p:attrName>
                                        </p:attrNameLst>
                                      </p:cBhvr>
                                      <p:tavLst>
                                        <p:tav tm="0">
                                          <p:val>
                                            <p:strVal val="0-#ppt_w/2"/>
                                          </p:val>
                                        </p:tav>
                                        <p:tav tm="100000">
                                          <p:val>
                                            <p:strVal val="#ppt_x"/>
                                          </p:val>
                                        </p:tav>
                                      </p:tavLst>
                                    </p:anim>
                                    <p:anim calcmode="lin" valueType="num">
                                      <p:cBhvr additive="base">
                                        <p:cTn id="84" dur="500" fill="hold"/>
                                        <p:tgtEl>
                                          <p:spTgt spid="115"/>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8" presetClass="entr" presetSubtype="3" fill="hold" nodeType="after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strips(upRight)">
                                      <p:cBhvr>
                                        <p:cTn id="88" dur="500"/>
                                        <p:tgtEl>
                                          <p:spTgt spid="109"/>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7" grpId="0" animBg="1"/>
      <p:bldP spid="81" grpId="0" animBg="1"/>
      <p:bldP spid="84" grpId="0" animBg="1"/>
      <p:bldP spid="134" grpId="0" animBg="1"/>
      <p:bldP spid="135" grpId="0" animBg="1"/>
      <p:bldP spid="1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Steps Infographic</a:t>
            </a:r>
            <a:endParaRPr lang="en-US" dirty="0"/>
          </a:p>
        </p:txBody>
      </p:sp>
      <p:sp>
        <p:nvSpPr>
          <p:cNvPr id="137" name="Text Placeholder 136"/>
          <p:cNvSpPr>
            <a:spLocks noGrp="1"/>
          </p:cNvSpPr>
          <p:nvPr>
            <p:ph type="body" sz="half" idx="2"/>
          </p:nvPr>
        </p:nvSpPr>
        <p:spPr/>
        <p:txBody>
          <a:bodyPr/>
          <a:lstStyle/>
          <a:p>
            <a:r>
              <a:rPr lang="en-US" dirty="0" smtClean="0"/>
              <a:t>Circle Steps Infographic</a:t>
            </a:r>
            <a:endParaRPr lang="en-US" dirty="0"/>
          </a:p>
        </p:txBody>
      </p:sp>
      <p:sp>
        <p:nvSpPr>
          <p:cNvPr id="108" name="TextBox 107"/>
          <p:cNvSpPr txBox="1"/>
          <p:nvPr/>
        </p:nvSpPr>
        <p:spPr>
          <a:xfrm>
            <a:off x="776085" y="4052826"/>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109" name="Straight Connector 108"/>
          <p:cNvCxnSpPr/>
          <p:nvPr/>
        </p:nvCxnSpPr>
        <p:spPr>
          <a:xfrm>
            <a:off x="782231" y="3959680"/>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2" name="Block Arc 51"/>
          <p:cNvSpPr/>
          <p:nvPr/>
        </p:nvSpPr>
        <p:spPr>
          <a:xfrm>
            <a:off x="925758" y="1599850"/>
            <a:ext cx="1663184" cy="1663184"/>
          </a:xfrm>
          <a:prstGeom prst="blockArc">
            <a:avLst>
              <a:gd name="adj1" fmla="val 10800000"/>
              <a:gd name="adj2" fmla="val 3"/>
              <a:gd name="adj3" fmla="val 1529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Block Arc 52"/>
          <p:cNvSpPr/>
          <p:nvPr/>
        </p:nvSpPr>
        <p:spPr>
          <a:xfrm rot="10800000">
            <a:off x="2332371" y="1597688"/>
            <a:ext cx="1663184" cy="1663184"/>
          </a:xfrm>
          <a:prstGeom prst="blockArc">
            <a:avLst>
              <a:gd name="adj1" fmla="val 10800000"/>
              <a:gd name="adj2" fmla="val 3"/>
              <a:gd name="adj3" fmla="val 15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Block Arc 53"/>
          <p:cNvSpPr/>
          <p:nvPr/>
        </p:nvSpPr>
        <p:spPr>
          <a:xfrm>
            <a:off x="3740445" y="1599850"/>
            <a:ext cx="1663184"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Block Arc 54"/>
          <p:cNvSpPr/>
          <p:nvPr/>
        </p:nvSpPr>
        <p:spPr>
          <a:xfrm rot="10800000">
            <a:off x="5147059" y="1597688"/>
            <a:ext cx="1663184" cy="1663184"/>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Block Arc 55"/>
          <p:cNvSpPr/>
          <p:nvPr/>
        </p:nvSpPr>
        <p:spPr>
          <a:xfrm>
            <a:off x="6555059" y="1599850"/>
            <a:ext cx="1663184" cy="1663184"/>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Freeform 62"/>
          <p:cNvSpPr/>
          <p:nvPr/>
        </p:nvSpPr>
        <p:spPr>
          <a:xfrm>
            <a:off x="1277491"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64" name="Freeform 63"/>
          <p:cNvSpPr/>
          <p:nvPr/>
        </p:nvSpPr>
        <p:spPr>
          <a:xfrm>
            <a:off x="2687506"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65" name="Freeform 64"/>
          <p:cNvSpPr/>
          <p:nvPr/>
        </p:nvSpPr>
        <p:spPr>
          <a:xfrm>
            <a:off x="4097521"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66" name="Freeform 65"/>
          <p:cNvSpPr/>
          <p:nvPr/>
        </p:nvSpPr>
        <p:spPr>
          <a:xfrm>
            <a:off x="5507536"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bg1"/>
                </a:solidFill>
                <a:latin typeface="FontAwesome" pitchFamily="2" charset="0"/>
              </a:rPr>
              <a:t></a:t>
            </a:r>
            <a:endParaRPr lang="en-US" sz="3600" kern="1200" dirty="0">
              <a:solidFill>
                <a:schemeClr val="bg1"/>
              </a:solidFill>
              <a:latin typeface="FontAwesome" pitchFamily="2" charset="0"/>
            </a:endParaRPr>
          </a:p>
        </p:txBody>
      </p:sp>
      <p:sp>
        <p:nvSpPr>
          <p:cNvPr id="67" name="Freeform 66"/>
          <p:cNvSpPr/>
          <p:nvPr/>
        </p:nvSpPr>
        <p:spPr>
          <a:xfrm>
            <a:off x="6917552"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76" name="TextBox 75"/>
          <p:cNvSpPr txBox="1"/>
          <p:nvPr/>
        </p:nvSpPr>
        <p:spPr>
          <a:xfrm>
            <a:off x="1480409" y="3070471"/>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tx2">
                    <a:lumMod val="75000"/>
                  </a:schemeClr>
                </a:solidFill>
              </a:rPr>
              <a:t>2006</a:t>
            </a:r>
            <a:endParaRPr lang="en-US" dirty="0">
              <a:solidFill>
                <a:schemeClr val="tx2">
                  <a:lumMod val="75000"/>
                </a:schemeClr>
              </a:solidFill>
            </a:endParaRPr>
          </a:p>
        </p:txBody>
      </p:sp>
      <p:sp>
        <p:nvSpPr>
          <p:cNvPr id="78" name="TextBox 77"/>
          <p:cNvSpPr txBox="1"/>
          <p:nvPr/>
        </p:nvSpPr>
        <p:spPr>
          <a:xfrm>
            <a:off x="2884292" y="1605160"/>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2"/>
                </a:solidFill>
              </a:rPr>
              <a:t>2009</a:t>
            </a:r>
            <a:endParaRPr lang="en-US" dirty="0">
              <a:solidFill>
                <a:schemeClr val="bg2"/>
              </a:solidFill>
            </a:endParaRPr>
          </a:p>
        </p:txBody>
      </p:sp>
      <p:sp>
        <p:nvSpPr>
          <p:cNvPr id="79" name="TextBox 78"/>
          <p:cNvSpPr txBox="1"/>
          <p:nvPr/>
        </p:nvSpPr>
        <p:spPr>
          <a:xfrm>
            <a:off x="4335220" y="3070471"/>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1"/>
                </a:solidFill>
              </a:rPr>
              <a:t>2008</a:t>
            </a:r>
            <a:endParaRPr lang="en-US" dirty="0">
              <a:solidFill>
                <a:schemeClr val="accent1"/>
              </a:solidFill>
            </a:endParaRPr>
          </a:p>
        </p:txBody>
      </p:sp>
      <p:sp>
        <p:nvSpPr>
          <p:cNvPr id="82" name="TextBox 81"/>
          <p:cNvSpPr txBox="1"/>
          <p:nvPr/>
        </p:nvSpPr>
        <p:spPr>
          <a:xfrm>
            <a:off x="5724140" y="1605160"/>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2010</a:t>
            </a:r>
            <a:endParaRPr lang="en-US" dirty="0">
              <a:solidFill>
                <a:schemeClr val="accent2"/>
              </a:solidFill>
            </a:endParaRPr>
          </a:p>
        </p:txBody>
      </p:sp>
      <p:sp>
        <p:nvSpPr>
          <p:cNvPr id="83" name="TextBox 82"/>
          <p:cNvSpPr txBox="1"/>
          <p:nvPr/>
        </p:nvSpPr>
        <p:spPr>
          <a:xfrm>
            <a:off x="7164315" y="3070471"/>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2012</a:t>
            </a:r>
            <a:endParaRPr lang="en-US" dirty="0">
              <a:solidFill>
                <a:schemeClr val="accent2"/>
              </a:solidFill>
            </a:endParaRPr>
          </a:p>
        </p:txBody>
      </p:sp>
      <p:grpSp>
        <p:nvGrpSpPr>
          <p:cNvPr id="86" name="Group 88"/>
          <p:cNvGrpSpPr/>
          <p:nvPr/>
        </p:nvGrpSpPr>
        <p:grpSpPr>
          <a:xfrm>
            <a:off x="1000366" y="1050517"/>
            <a:ext cx="1571926" cy="484307"/>
            <a:chOff x="805797" y="661615"/>
            <a:chExt cx="1155277" cy="263203"/>
          </a:xfrm>
        </p:grpSpPr>
        <p:sp>
          <p:nvSpPr>
            <p:cNvPr id="87" name="TextBox 86"/>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90" name="TextBox 89"/>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93" name="Group 88"/>
          <p:cNvGrpSpPr/>
          <p:nvPr/>
        </p:nvGrpSpPr>
        <p:grpSpPr>
          <a:xfrm>
            <a:off x="2383812" y="3301064"/>
            <a:ext cx="1571926" cy="484307"/>
            <a:chOff x="805797" y="661615"/>
            <a:chExt cx="1155277" cy="263203"/>
          </a:xfrm>
        </p:grpSpPr>
        <p:sp>
          <p:nvSpPr>
            <p:cNvPr id="94" name="TextBox 93"/>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98" name="TextBox 97"/>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99" name="Group 88"/>
          <p:cNvGrpSpPr/>
          <p:nvPr/>
        </p:nvGrpSpPr>
        <p:grpSpPr>
          <a:xfrm>
            <a:off x="3831703" y="1050517"/>
            <a:ext cx="1571926" cy="484307"/>
            <a:chOff x="805797" y="661615"/>
            <a:chExt cx="1155277" cy="263203"/>
          </a:xfrm>
        </p:grpSpPr>
        <p:sp>
          <p:nvSpPr>
            <p:cNvPr id="100" name="TextBox 99"/>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1" name="TextBox 100"/>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102" name="Group 88"/>
          <p:cNvGrpSpPr/>
          <p:nvPr/>
        </p:nvGrpSpPr>
        <p:grpSpPr>
          <a:xfrm>
            <a:off x="5238317" y="3301064"/>
            <a:ext cx="1571926" cy="484307"/>
            <a:chOff x="805797" y="661615"/>
            <a:chExt cx="1155277" cy="263203"/>
          </a:xfrm>
        </p:grpSpPr>
        <p:sp>
          <p:nvSpPr>
            <p:cNvPr id="103" name="TextBox 102"/>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4" name="TextBox 103"/>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105" name="Group 88"/>
          <p:cNvGrpSpPr/>
          <p:nvPr/>
        </p:nvGrpSpPr>
        <p:grpSpPr>
          <a:xfrm>
            <a:off x="6555059" y="1050517"/>
            <a:ext cx="1571926" cy="484307"/>
            <a:chOff x="805797" y="661615"/>
            <a:chExt cx="1155277" cy="263203"/>
          </a:xfrm>
        </p:grpSpPr>
        <p:sp>
          <p:nvSpPr>
            <p:cNvPr id="106" name="TextBox 105"/>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7" name="TextBox 106"/>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sp>
        <p:nvSpPr>
          <p:cNvPr id="36" name="Slide Number Placeholder 3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slide(fromBottom)">
                                      <p:cBhvr>
                                        <p:cTn id="17" dur="500"/>
                                        <p:tgtEl>
                                          <p:spTgt spid="76"/>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slide(fromBottom)">
                                      <p:cBhvr>
                                        <p:cTn id="21" dur="500"/>
                                        <p:tgtEl>
                                          <p:spTgt spid="86"/>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slide(fromBottom)">
                                      <p:cBhvr>
                                        <p:cTn id="35" dur="500"/>
                                        <p:tgtEl>
                                          <p:spTgt spid="78"/>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slide(fromBottom)">
                                      <p:cBhvr>
                                        <p:cTn id="39" dur="500"/>
                                        <p:tgtEl>
                                          <p:spTgt spid="93"/>
                                        </p:tgtEl>
                                      </p:cBhvr>
                                    </p:animEffect>
                                  </p:childTnLst>
                                </p:cTn>
                              </p:par>
                            </p:childTnLst>
                          </p:cTn>
                        </p:par>
                        <p:par>
                          <p:cTn id="40" fill="hold">
                            <p:stCondLst>
                              <p:cond delay="4000"/>
                            </p:stCondLst>
                            <p:childTnLst>
                              <p:par>
                                <p:cTn id="41" presetID="2" presetClass="entr" presetSubtype="1" accel="50000" decel="5000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slide(fromBottom)">
                                      <p:cBhvr>
                                        <p:cTn id="53" dur="500"/>
                                        <p:tgtEl>
                                          <p:spTgt spid="79"/>
                                        </p:tgtEl>
                                      </p:cBhvr>
                                    </p:animEffect>
                                  </p:childTnLst>
                                </p:cTn>
                              </p:par>
                            </p:childTnLst>
                          </p:cTn>
                        </p:par>
                        <p:par>
                          <p:cTn id="54" fill="hold">
                            <p:stCondLst>
                              <p:cond delay="5500"/>
                            </p:stCondLst>
                            <p:childTnLst>
                              <p:par>
                                <p:cTn id="55" presetID="12" presetClass="entr" presetSubtype="4"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slide(fromBottom)">
                                      <p:cBhvr>
                                        <p:cTn id="57" dur="500"/>
                                        <p:tgtEl>
                                          <p:spTgt spid="99"/>
                                        </p:tgtEl>
                                      </p:cBhvr>
                                    </p:animEffect>
                                  </p:childTnLst>
                                </p:cTn>
                              </p:par>
                            </p:childTnLst>
                          </p:cTn>
                        </p:par>
                        <p:par>
                          <p:cTn id="58" fill="hold">
                            <p:stCondLst>
                              <p:cond delay="60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3" presetClass="entr" presetSubtype="16"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fltVal val="0"/>
                                          </p:val>
                                        </p:tav>
                                        <p:tav tm="100000">
                                          <p:val>
                                            <p:strVal val="#ppt_w"/>
                                          </p:val>
                                        </p:tav>
                                      </p:tavLst>
                                    </p:anim>
                                    <p:anim calcmode="lin" valueType="num">
                                      <p:cBhvr>
                                        <p:cTn id="67" dur="500" fill="hold"/>
                                        <p:tgtEl>
                                          <p:spTgt spid="66"/>
                                        </p:tgtEl>
                                        <p:attrNameLst>
                                          <p:attrName>ppt_h</p:attrName>
                                        </p:attrNameLst>
                                      </p:cBhvr>
                                      <p:tavLst>
                                        <p:tav tm="0">
                                          <p:val>
                                            <p:fltVal val="0"/>
                                          </p:val>
                                        </p:tav>
                                        <p:tav tm="100000">
                                          <p:val>
                                            <p:strVal val="#ppt_h"/>
                                          </p:val>
                                        </p:tav>
                                      </p:tavLst>
                                    </p:anim>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slide(fromBottom)">
                                      <p:cBhvr>
                                        <p:cTn id="71" dur="500"/>
                                        <p:tgtEl>
                                          <p:spTgt spid="82"/>
                                        </p:tgtEl>
                                      </p:cBhvr>
                                    </p:animEffect>
                                  </p:childTnLst>
                                </p:cTn>
                              </p:par>
                            </p:childTnLst>
                          </p:cTn>
                        </p:par>
                        <p:par>
                          <p:cTn id="72" fill="hold">
                            <p:stCondLst>
                              <p:cond delay="7500"/>
                            </p:stCondLst>
                            <p:childTnLst>
                              <p:par>
                                <p:cTn id="73" presetID="12" presetClass="entr" presetSubtype="4" fill="hold"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slide(fromBottom)">
                                      <p:cBhvr>
                                        <p:cTn id="75" dur="500"/>
                                        <p:tgtEl>
                                          <p:spTgt spid="102"/>
                                        </p:tgtEl>
                                      </p:cBhvr>
                                    </p:animEffect>
                                  </p:childTnLst>
                                </p:cTn>
                              </p:par>
                            </p:childTnLst>
                          </p:cTn>
                        </p:par>
                        <p:par>
                          <p:cTn id="76" fill="hold">
                            <p:stCondLst>
                              <p:cond delay="8000"/>
                            </p:stCondLst>
                            <p:childTnLst>
                              <p:par>
                                <p:cTn id="77" presetID="2" presetClass="entr" presetSubtype="1" accel="50000" decel="50000"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0-#ppt_h/2"/>
                                          </p:val>
                                        </p:tav>
                                        <p:tav tm="100000">
                                          <p:val>
                                            <p:strVal val="#ppt_y"/>
                                          </p:val>
                                        </p:tav>
                                      </p:tavLst>
                                    </p:anim>
                                  </p:childTnLst>
                                </p:cTn>
                              </p:par>
                            </p:childTnLst>
                          </p:cTn>
                        </p:par>
                        <p:par>
                          <p:cTn id="81" fill="hold">
                            <p:stCondLst>
                              <p:cond delay="8500"/>
                            </p:stCondLst>
                            <p:childTnLst>
                              <p:par>
                                <p:cTn id="82" presetID="23" presetClass="entr" presetSubtype="16"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childTnLst>
                                </p:cTn>
                              </p:par>
                            </p:childTnLst>
                          </p:cTn>
                        </p:par>
                        <p:par>
                          <p:cTn id="86" fill="hold">
                            <p:stCondLst>
                              <p:cond delay="9000"/>
                            </p:stCondLst>
                            <p:childTnLst>
                              <p:par>
                                <p:cTn id="87" presetID="12" presetClass="entr" presetSubtype="4"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slide(fromBottom)">
                                      <p:cBhvr>
                                        <p:cTn id="89" dur="500"/>
                                        <p:tgtEl>
                                          <p:spTgt spid="83"/>
                                        </p:tgtEl>
                                      </p:cBhvr>
                                    </p:animEffect>
                                  </p:childTnLst>
                                </p:cTn>
                              </p:par>
                            </p:childTnLst>
                          </p:cTn>
                        </p:par>
                        <p:par>
                          <p:cTn id="90" fill="hold">
                            <p:stCondLst>
                              <p:cond delay="9500"/>
                            </p:stCondLst>
                            <p:childTnLst>
                              <p:par>
                                <p:cTn id="91" presetID="12" presetClass="entr" presetSubtype="4" fill="hold"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slide(fromBottom)">
                                      <p:cBhvr>
                                        <p:cTn id="93" dur="500"/>
                                        <p:tgtEl>
                                          <p:spTgt spid="105"/>
                                        </p:tgtEl>
                                      </p:cBhvr>
                                    </p:animEffect>
                                  </p:childTnLst>
                                </p:cTn>
                              </p:par>
                            </p:childTnLst>
                          </p:cTn>
                        </p:par>
                        <p:par>
                          <p:cTn id="94" fill="hold">
                            <p:stCondLst>
                              <p:cond delay="10000"/>
                            </p:stCondLst>
                            <p:childTnLst>
                              <p:par>
                                <p:cTn id="95" presetID="18" presetClass="entr" presetSubtype="3" fill="hold"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strips(upRight)">
                                      <p:cBhvr>
                                        <p:cTn id="97" dur="500"/>
                                        <p:tgtEl>
                                          <p:spTgt spid="109"/>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108"/>
                                        </p:tgtEl>
                                        <p:attrNameLst>
                                          <p:attrName>style.visibility</p:attrName>
                                        </p:attrNameLst>
                                      </p:cBhvr>
                                      <p:to>
                                        <p:strVal val="visible"/>
                                      </p:to>
                                    </p:set>
                                    <p:animEffect transition="in" filter="fade">
                                      <p:cBhvr>
                                        <p:cTn id="10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Block Arc 38"/>
          <p:cNvSpPr/>
          <p:nvPr/>
        </p:nvSpPr>
        <p:spPr>
          <a:xfrm>
            <a:off x="5147059" y="1599850"/>
            <a:ext cx="1663184" cy="1663184"/>
          </a:xfrm>
          <a:prstGeom prst="blockArc">
            <a:avLst>
              <a:gd name="adj1" fmla="val 10800000"/>
              <a:gd name="adj2" fmla="val 3"/>
              <a:gd name="adj3" fmla="val 15291"/>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Block Arc 37"/>
          <p:cNvSpPr/>
          <p:nvPr/>
        </p:nvSpPr>
        <p:spPr>
          <a:xfrm rot="10800000">
            <a:off x="3740445" y="1597688"/>
            <a:ext cx="1663184" cy="1663184"/>
          </a:xfrm>
          <a:prstGeom prst="blockArc">
            <a:avLst>
              <a:gd name="adj1" fmla="val 10800000"/>
              <a:gd name="adj2" fmla="val 3"/>
              <a:gd name="adj3" fmla="val 15291"/>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p:cNvSpPr/>
          <p:nvPr/>
        </p:nvSpPr>
        <p:spPr>
          <a:xfrm>
            <a:off x="2336161" y="1612550"/>
            <a:ext cx="1663184" cy="1663184"/>
          </a:xfrm>
          <a:prstGeom prst="blockArc">
            <a:avLst>
              <a:gd name="adj1" fmla="val 10800000"/>
              <a:gd name="adj2" fmla="val 3"/>
              <a:gd name="adj3" fmla="val 15291"/>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smtClean="0"/>
              <a:t>Circle Steps Infographic</a:t>
            </a:r>
            <a:endParaRPr lang="en-US" dirty="0"/>
          </a:p>
        </p:txBody>
      </p:sp>
      <p:sp>
        <p:nvSpPr>
          <p:cNvPr id="137" name="Text Placeholder 136"/>
          <p:cNvSpPr>
            <a:spLocks noGrp="1"/>
          </p:cNvSpPr>
          <p:nvPr>
            <p:ph type="body" sz="half" idx="2"/>
          </p:nvPr>
        </p:nvSpPr>
        <p:spPr/>
        <p:txBody>
          <a:bodyPr/>
          <a:lstStyle/>
          <a:p>
            <a:r>
              <a:rPr lang="en-US" dirty="0" smtClean="0"/>
              <a:t>Circle Steps Infographic</a:t>
            </a:r>
            <a:endParaRPr lang="en-US" dirty="0"/>
          </a:p>
        </p:txBody>
      </p:sp>
      <p:sp>
        <p:nvSpPr>
          <p:cNvPr id="108" name="TextBox 107"/>
          <p:cNvSpPr txBox="1"/>
          <p:nvPr/>
        </p:nvSpPr>
        <p:spPr>
          <a:xfrm>
            <a:off x="776085" y="4052826"/>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109" name="Straight Connector 108"/>
          <p:cNvCxnSpPr/>
          <p:nvPr/>
        </p:nvCxnSpPr>
        <p:spPr>
          <a:xfrm>
            <a:off x="782231" y="3959680"/>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2" name="Block Arc 51"/>
          <p:cNvSpPr/>
          <p:nvPr/>
        </p:nvSpPr>
        <p:spPr>
          <a:xfrm>
            <a:off x="925758" y="1599850"/>
            <a:ext cx="1663184" cy="1663184"/>
          </a:xfrm>
          <a:prstGeom prst="blockArc">
            <a:avLst>
              <a:gd name="adj1" fmla="val 10800000"/>
              <a:gd name="adj2" fmla="val 3"/>
              <a:gd name="adj3" fmla="val 1529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Block Arc 53"/>
          <p:cNvSpPr/>
          <p:nvPr/>
        </p:nvSpPr>
        <p:spPr>
          <a:xfrm>
            <a:off x="3740445" y="1599850"/>
            <a:ext cx="1663184"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Block Arc 55"/>
          <p:cNvSpPr/>
          <p:nvPr/>
        </p:nvSpPr>
        <p:spPr>
          <a:xfrm>
            <a:off x="6555059" y="1599850"/>
            <a:ext cx="1663184" cy="1663184"/>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Freeform 62"/>
          <p:cNvSpPr/>
          <p:nvPr/>
        </p:nvSpPr>
        <p:spPr>
          <a:xfrm>
            <a:off x="1277491"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tx2">
                    <a:lumMod val="75000"/>
                  </a:schemeClr>
                </a:solidFill>
                <a:latin typeface="FontAwesome" pitchFamily="2" charset="0"/>
              </a:rPr>
              <a:t></a:t>
            </a:r>
            <a:endParaRPr lang="en-US" sz="3600" kern="1200" dirty="0">
              <a:solidFill>
                <a:schemeClr val="tx2">
                  <a:lumMod val="75000"/>
                </a:schemeClr>
              </a:solidFill>
              <a:latin typeface="FontAwesome" pitchFamily="2" charset="0"/>
            </a:endParaRPr>
          </a:p>
        </p:txBody>
      </p:sp>
      <p:sp>
        <p:nvSpPr>
          <p:cNvPr id="64" name="Freeform 63"/>
          <p:cNvSpPr/>
          <p:nvPr/>
        </p:nvSpPr>
        <p:spPr>
          <a:xfrm>
            <a:off x="2687506"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bg2"/>
                </a:solidFill>
                <a:latin typeface="FontAwesome" pitchFamily="2" charset="0"/>
              </a:rPr>
              <a:t></a:t>
            </a:r>
            <a:endParaRPr lang="en-US" sz="3600" kern="1200" dirty="0">
              <a:solidFill>
                <a:schemeClr val="bg2"/>
              </a:solidFill>
              <a:latin typeface="FontAwesome" pitchFamily="2" charset="0"/>
            </a:endParaRPr>
          </a:p>
        </p:txBody>
      </p:sp>
      <p:sp>
        <p:nvSpPr>
          <p:cNvPr id="65" name="Freeform 64"/>
          <p:cNvSpPr/>
          <p:nvPr/>
        </p:nvSpPr>
        <p:spPr>
          <a:xfrm>
            <a:off x="4097521"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accent1"/>
                </a:solidFill>
                <a:latin typeface="FontAwesome" pitchFamily="2" charset="0"/>
              </a:rPr>
              <a:t></a:t>
            </a:r>
            <a:endParaRPr lang="en-US" sz="3600" kern="1200" dirty="0">
              <a:solidFill>
                <a:schemeClr val="accent1"/>
              </a:solidFill>
              <a:latin typeface="FontAwesome" pitchFamily="2" charset="0"/>
            </a:endParaRPr>
          </a:p>
        </p:txBody>
      </p:sp>
      <p:sp>
        <p:nvSpPr>
          <p:cNvPr id="66" name="Freeform 65"/>
          <p:cNvSpPr/>
          <p:nvPr/>
        </p:nvSpPr>
        <p:spPr>
          <a:xfrm>
            <a:off x="5507536"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accent2"/>
                </a:solidFill>
                <a:latin typeface="FontAwesome" pitchFamily="2" charset="0"/>
              </a:rPr>
              <a:t></a:t>
            </a:r>
            <a:endParaRPr lang="en-US" sz="3600" kern="1200" dirty="0">
              <a:solidFill>
                <a:schemeClr val="accent2"/>
              </a:solidFill>
              <a:latin typeface="FontAwesome" pitchFamily="2" charset="0"/>
            </a:endParaRPr>
          </a:p>
        </p:txBody>
      </p:sp>
      <p:sp>
        <p:nvSpPr>
          <p:cNvPr id="67" name="Freeform 66"/>
          <p:cNvSpPr/>
          <p:nvPr/>
        </p:nvSpPr>
        <p:spPr>
          <a:xfrm>
            <a:off x="6917552" y="196498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3600" dirty="0" smtClean="0">
                <a:solidFill>
                  <a:schemeClr val="accent3"/>
                </a:solidFill>
                <a:latin typeface="FontAwesome" pitchFamily="2" charset="0"/>
              </a:rPr>
              <a:t></a:t>
            </a:r>
            <a:endParaRPr lang="en-US" sz="3600" kern="1200" dirty="0">
              <a:solidFill>
                <a:schemeClr val="accent3"/>
              </a:solidFill>
              <a:latin typeface="FontAwesome" pitchFamily="2" charset="0"/>
            </a:endParaRPr>
          </a:p>
        </p:txBody>
      </p:sp>
      <p:sp>
        <p:nvSpPr>
          <p:cNvPr id="76" name="TextBox 75"/>
          <p:cNvSpPr txBox="1"/>
          <p:nvPr/>
        </p:nvSpPr>
        <p:spPr>
          <a:xfrm>
            <a:off x="1480409" y="3300899"/>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tx2"/>
                </a:solidFill>
              </a:rPr>
              <a:t>2006</a:t>
            </a:r>
            <a:endParaRPr lang="en-US" dirty="0">
              <a:solidFill>
                <a:schemeClr val="tx2"/>
              </a:solidFill>
            </a:endParaRPr>
          </a:p>
        </p:txBody>
      </p:sp>
      <p:sp>
        <p:nvSpPr>
          <p:cNvPr id="78" name="TextBox 77"/>
          <p:cNvSpPr txBox="1"/>
          <p:nvPr/>
        </p:nvSpPr>
        <p:spPr>
          <a:xfrm>
            <a:off x="2884292" y="1246789"/>
            <a:ext cx="519373"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2"/>
                </a:solidFill>
              </a:rPr>
              <a:t>2009</a:t>
            </a:r>
            <a:endParaRPr lang="en-US" dirty="0">
              <a:solidFill>
                <a:schemeClr val="bg2"/>
              </a:solidFill>
            </a:endParaRPr>
          </a:p>
        </p:txBody>
      </p:sp>
      <p:sp>
        <p:nvSpPr>
          <p:cNvPr id="79" name="TextBox 78"/>
          <p:cNvSpPr txBox="1"/>
          <p:nvPr/>
        </p:nvSpPr>
        <p:spPr>
          <a:xfrm>
            <a:off x="4335220" y="3300899"/>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1"/>
                </a:solidFill>
              </a:rPr>
              <a:t>2008</a:t>
            </a:r>
            <a:endParaRPr lang="en-US" dirty="0">
              <a:solidFill>
                <a:schemeClr val="accent1"/>
              </a:solidFill>
            </a:endParaRPr>
          </a:p>
        </p:txBody>
      </p:sp>
      <p:sp>
        <p:nvSpPr>
          <p:cNvPr id="82" name="TextBox 81"/>
          <p:cNvSpPr txBox="1"/>
          <p:nvPr/>
        </p:nvSpPr>
        <p:spPr>
          <a:xfrm>
            <a:off x="5724140" y="1246789"/>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2"/>
                </a:solidFill>
              </a:rPr>
              <a:t>2010</a:t>
            </a:r>
            <a:endParaRPr lang="en-US" dirty="0">
              <a:solidFill>
                <a:schemeClr val="accent2"/>
              </a:solidFill>
            </a:endParaRPr>
          </a:p>
        </p:txBody>
      </p:sp>
      <p:sp>
        <p:nvSpPr>
          <p:cNvPr id="83" name="TextBox 82"/>
          <p:cNvSpPr txBox="1"/>
          <p:nvPr/>
        </p:nvSpPr>
        <p:spPr>
          <a:xfrm>
            <a:off x="7164315" y="3300899"/>
            <a:ext cx="519374"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accent3"/>
                </a:solidFill>
              </a:rPr>
              <a:t>2012</a:t>
            </a:r>
            <a:endParaRPr lang="en-US" dirty="0">
              <a:solidFill>
                <a:schemeClr val="accent3"/>
              </a:solidFill>
            </a:endParaRPr>
          </a:p>
        </p:txBody>
      </p:sp>
      <p:grpSp>
        <p:nvGrpSpPr>
          <p:cNvPr id="3" name="Group 88"/>
          <p:cNvGrpSpPr/>
          <p:nvPr/>
        </p:nvGrpSpPr>
        <p:grpSpPr>
          <a:xfrm>
            <a:off x="1000366" y="1050517"/>
            <a:ext cx="1571926" cy="484307"/>
            <a:chOff x="805797" y="661615"/>
            <a:chExt cx="1155277" cy="263203"/>
          </a:xfrm>
        </p:grpSpPr>
        <p:sp>
          <p:nvSpPr>
            <p:cNvPr id="87" name="TextBox 86"/>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90" name="TextBox 89"/>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4" name="Group 88"/>
          <p:cNvGrpSpPr/>
          <p:nvPr/>
        </p:nvGrpSpPr>
        <p:grpSpPr>
          <a:xfrm>
            <a:off x="2383812" y="3301064"/>
            <a:ext cx="1571926" cy="484307"/>
            <a:chOff x="805797" y="661615"/>
            <a:chExt cx="1155277" cy="263203"/>
          </a:xfrm>
        </p:grpSpPr>
        <p:sp>
          <p:nvSpPr>
            <p:cNvPr id="94" name="TextBox 93"/>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98" name="TextBox 97"/>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5" name="Group 88"/>
          <p:cNvGrpSpPr/>
          <p:nvPr/>
        </p:nvGrpSpPr>
        <p:grpSpPr>
          <a:xfrm>
            <a:off x="3831703" y="1050517"/>
            <a:ext cx="1571926" cy="484307"/>
            <a:chOff x="805797" y="661615"/>
            <a:chExt cx="1155277" cy="263203"/>
          </a:xfrm>
        </p:grpSpPr>
        <p:sp>
          <p:nvSpPr>
            <p:cNvPr id="100" name="TextBox 99"/>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1" name="TextBox 100"/>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6" name="Group 88"/>
          <p:cNvGrpSpPr/>
          <p:nvPr/>
        </p:nvGrpSpPr>
        <p:grpSpPr>
          <a:xfrm>
            <a:off x="5238317" y="3301064"/>
            <a:ext cx="1571926" cy="484307"/>
            <a:chOff x="805797" y="661615"/>
            <a:chExt cx="1155277" cy="263203"/>
          </a:xfrm>
        </p:grpSpPr>
        <p:sp>
          <p:nvSpPr>
            <p:cNvPr id="103" name="TextBox 102"/>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4" name="TextBox 103"/>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grpSp>
        <p:nvGrpSpPr>
          <p:cNvPr id="7" name="Group 88"/>
          <p:cNvGrpSpPr/>
          <p:nvPr/>
        </p:nvGrpSpPr>
        <p:grpSpPr>
          <a:xfrm>
            <a:off x="6555059" y="1050517"/>
            <a:ext cx="1571926" cy="484307"/>
            <a:chOff x="805797" y="661615"/>
            <a:chExt cx="1155277" cy="263203"/>
          </a:xfrm>
        </p:grpSpPr>
        <p:sp>
          <p:nvSpPr>
            <p:cNvPr id="106" name="TextBox 105"/>
            <p:cNvSpPr txBox="1"/>
            <p:nvPr/>
          </p:nvSpPr>
          <p:spPr>
            <a:xfrm>
              <a:off x="1145456" y="661615"/>
              <a:ext cx="475959" cy="91996"/>
            </a:xfrm>
            <a:prstGeom prst="rect">
              <a:avLst/>
            </a:prstGeom>
            <a:noFill/>
          </p:spPr>
          <p:txBody>
            <a:bodyPr wrap="none" lIns="0" tIns="0" rIns="0" bIns="0" rtlCol="0" anchor="t">
              <a:spAutoFit/>
            </a:bodyPr>
            <a:lstStyle/>
            <a:p>
              <a:pPr algn="ctr"/>
              <a:r>
                <a:rPr lang="en-US" sz="1100" b="1" dirty="0" smtClean="0">
                  <a:solidFill>
                    <a:schemeClr val="tx1">
                      <a:lumMod val="75000"/>
                      <a:lumOff val="25000"/>
                    </a:schemeClr>
                  </a:solidFill>
                </a:rPr>
                <a:t>STATISTICS</a:t>
              </a:r>
              <a:endParaRPr lang="en-US" sz="1100" b="1" dirty="0">
                <a:solidFill>
                  <a:schemeClr val="tx1">
                    <a:lumMod val="75000"/>
                    <a:lumOff val="25000"/>
                  </a:schemeClr>
                </a:solidFill>
              </a:endParaRPr>
            </a:p>
          </p:txBody>
        </p:sp>
        <p:sp>
          <p:nvSpPr>
            <p:cNvPr id="107" name="TextBox 106"/>
            <p:cNvSpPr txBox="1"/>
            <p:nvPr/>
          </p:nvSpPr>
          <p:spPr>
            <a:xfrm>
              <a:off x="805797" y="757552"/>
              <a:ext cx="1155277" cy="16726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a:t>
              </a:r>
              <a:endParaRPr lang="en-US" sz="1000" dirty="0">
                <a:solidFill>
                  <a:schemeClr val="tx1">
                    <a:lumMod val="65000"/>
                    <a:lumOff val="35000"/>
                  </a:schemeClr>
                </a:solidFill>
              </a:endParaRPr>
            </a:p>
          </p:txBody>
        </p:sp>
      </p:grpSp>
      <p:sp>
        <p:nvSpPr>
          <p:cNvPr id="36" name="Block Arc 35"/>
          <p:cNvSpPr/>
          <p:nvPr/>
        </p:nvSpPr>
        <p:spPr>
          <a:xfrm rot="10800000">
            <a:off x="925758" y="1597687"/>
            <a:ext cx="1663184" cy="1663184"/>
          </a:xfrm>
          <a:prstGeom prst="blockArc">
            <a:avLst>
              <a:gd name="adj1" fmla="val 10800000"/>
              <a:gd name="adj2" fmla="val 3"/>
              <a:gd name="adj3" fmla="val 15291"/>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Block Arc 52"/>
          <p:cNvSpPr/>
          <p:nvPr/>
        </p:nvSpPr>
        <p:spPr>
          <a:xfrm rot="10800000">
            <a:off x="2332371" y="1597688"/>
            <a:ext cx="1663184" cy="1663184"/>
          </a:xfrm>
          <a:prstGeom prst="blockArc">
            <a:avLst>
              <a:gd name="adj1" fmla="val 10800000"/>
              <a:gd name="adj2" fmla="val 3"/>
              <a:gd name="adj3" fmla="val 15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p:cNvSpPr/>
          <p:nvPr/>
        </p:nvSpPr>
        <p:spPr>
          <a:xfrm rot="10800000">
            <a:off x="6555059" y="1597688"/>
            <a:ext cx="1663184" cy="1663184"/>
          </a:xfrm>
          <a:prstGeom prst="blockArc">
            <a:avLst>
              <a:gd name="adj1" fmla="val 10800000"/>
              <a:gd name="adj2" fmla="val 3"/>
              <a:gd name="adj3" fmla="val 15291"/>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Block Arc 54"/>
          <p:cNvSpPr/>
          <p:nvPr/>
        </p:nvSpPr>
        <p:spPr>
          <a:xfrm rot="10800000">
            <a:off x="5147059" y="1597688"/>
            <a:ext cx="1663184" cy="1663184"/>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Slide Number Placeholder 4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upRight)">
                                      <p:cBhvr>
                                        <p:cTn id="7" dur="1000"/>
                                        <p:tgtEl>
                                          <p:spTgt spid="52"/>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trips(upRight)">
                                      <p:cBhvr>
                                        <p:cTn id="11" dur="500"/>
                                        <p:tgtEl>
                                          <p:spTgt spid="5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trips(downRight)">
                                      <p:cBhvr>
                                        <p:cTn id="15" dur="500"/>
                                        <p:tgtEl>
                                          <p:spTgt spid="54"/>
                                        </p:tgtEl>
                                      </p:cBhvr>
                                    </p:animEffect>
                                  </p:childTnLst>
                                </p:cTn>
                              </p:par>
                            </p:childTnLst>
                          </p:cTn>
                        </p:par>
                        <p:par>
                          <p:cTn id="16" fill="hold">
                            <p:stCondLst>
                              <p:cond delay="2000"/>
                            </p:stCondLst>
                            <p:childTnLst>
                              <p:par>
                                <p:cTn id="17" presetID="18" presetClass="entr" presetSubtype="3"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strips(upRight)">
                                      <p:cBhvr>
                                        <p:cTn id="19" dur="500"/>
                                        <p:tgtEl>
                                          <p:spTgt spid="55"/>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strips(downRight)">
                                      <p:cBhvr>
                                        <p:cTn id="23" dur="500"/>
                                        <p:tgtEl>
                                          <p:spTgt spid="56"/>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trips(upRight)">
                                      <p:cBhvr>
                                        <p:cTn id="27" dur="1000"/>
                                        <p:tgtEl>
                                          <p:spTgt spid="36"/>
                                        </p:tgtEl>
                                      </p:cBhvr>
                                    </p:animEffect>
                                  </p:childTnLst>
                                </p:cTn>
                              </p:par>
                            </p:childTnLst>
                          </p:cTn>
                        </p:par>
                        <p:par>
                          <p:cTn id="28" fill="hold">
                            <p:stCondLst>
                              <p:cond delay="4000"/>
                            </p:stCondLst>
                            <p:childTnLst>
                              <p:par>
                                <p:cTn id="29" presetID="18" presetClass="entr" presetSubtype="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Right)">
                                      <p:cBhvr>
                                        <p:cTn id="31" dur="1000"/>
                                        <p:tgtEl>
                                          <p:spTgt spid="37"/>
                                        </p:tgtEl>
                                      </p:cBhvr>
                                    </p:animEffect>
                                  </p:childTnLst>
                                </p:cTn>
                              </p:par>
                            </p:childTnLst>
                          </p:cTn>
                        </p:par>
                        <p:par>
                          <p:cTn id="32" fill="hold">
                            <p:stCondLst>
                              <p:cond delay="5000"/>
                            </p:stCondLst>
                            <p:childTnLst>
                              <p:par>
                                <p:cTn id="33" presetID="18" presetClass="entr" presetSubtype="3"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upRight)">
                                      <p:cBhvr>
                                        <p:cTn id="35" dur="1000"/>
                                        <p:tgtEl>
                                          <p:spTgt spid="38"/>
                                        </p:tgtEl>
                                      </p:cBhvr>
                                    </p:animEffect>
                                  </p:childTnLst>
                                </p:cTn>
                              </p:par>
                            </p:childTnLst>
                          </p:cTn>
                        </p:par>
                        <p:par>
                          <p:cTn id="36" fill="hold">
                            <p:stCondLst>
                              <p:cond delay="6000"/>
                            </p:stCondLst>
                            <p:childTnLst>
                              <p:par>
                                <p:cTn id="37" presetID="18" presetClass="entr" presetSubtype="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Right)">
                                      <p:cBhvr>
                                        <p:cTn id="39" dur="1000"/>
                                        <p:tgtEl>
                                          <p:spTgt spid="39"/>
                                        </p:tgtEl>
                                      </p:cBhvr>
                                    </p:animEffect>
                                  </p:childTnLst>
                                </p:cTn>
                              </p:par>
                            </p:childTnLst>
                          </p:cTn>
                        </p:par>
                        <p:par>
                          <p:cTn id="40" fill="hold">
                            <p:stCondLst>
                              <p:cond delay="7000"/>
                            </p:stCondLst>
                            <p:childTnLst>
                              <p:par>
                                <p:cTn id="41" presetID="18" presetClass="entr" presetSubtype="3"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trips(upRight)">
                                      <p:cBhvr>
                                        <p:cTn id="43" dur="1000"/>
                                        <p:tgtEl>
                                          <p:spTgt spid="40"/>
                                        </p:tgtEl>
                                      </p:cBhvr>
                                    </p:animEffect>
                                  </p:childTnLst>
                                </p:cTn>
                              </p:par>
                            </p:childTnLst>
                          </p:cTn>
                        </p:par>
                        <p:par>
                          <p:cTn id="44" fill="hold">
                            <p:stCondLst>
                              <p:cond delay="8000"/>
                            </p:stCondLst>
                            <p:childTnLst>
                              <p:par>
                                <p:cTn id="45" presetID="23" presetClass="entr" presetSubtype="16"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12" presetClass="entr" presetSubtype="4"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slide(fromBottom)">
                                      <p:cBhvr>
                                        <p:cTn id="52" dur="500"/>
                                        <p:tgtEl>
                                          <p:spTgt spid="76"/>
                                        </p:tgtEl>
                                      </p:cBhvr>
                                    </p:animEffect>
                                  </p:childTnLst>
                                </p:cTn>
                              </p:par>
                            </p:childTnLst>
                          </p:cTn>
                        </p:par>
                        <p:par>
                          <p:cTn id="53" fill="hold">
                            <p:stCondLst>
                              <p:cond delay="9000"/>
                            </p:stCondLst>
                            <p:childTnLst>
                              <p:par>
                                <p:cTn id="54" presetID="12" presetClass="entr" presetSubtype="4"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Bottom)">
                                      <p:cBhvr>
                                        <p:cTn id="56" dur="500"/>
                                        <p:tgtEl>
                                          <p:spTgt spid="3"/>
                                        </p:tgtEl>
                                      </p:cBhvr>
                                    </p:animEffect>
                                  </p:childTnLst>
                                </p:cTn>
                              </p:par>
                            </p:childTnLst>
                          </p:cTn>
                        </p:par>
                        <p:par>
                          <p:cTn id="57" fill="hold">
                            <p:stCondLst>
                              <p:cond delay="9500"/>
                            </p:stCondLst>
                            <p:childTnLst>
                              <p:par>
                                <p:cTn id="58" presetID="2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childTnLst>
                                </p:cTn>
                              </p:par>
                            </p:childTnLst>
                          </p:cTn>
                        </p:par>
                        <p:par>
                          <p:cTn id="62" fill="hold">
                            <p:stCondLst>
                              <p:cond delay="10000"/>
                            </p:stCondLst>
                            <p:childTnLst>
                              <p:par>
                                <p:cTn id="63" presetID="12" presetClass="entr" presetSubtype="4"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slide(fromBottom)">
                                      <p:cBhvr>
                                        <p:cTn id="65" dur="500"/>
                                        <p:tgtEl>
                                          <p:spTgt spid="78"/>
                                        </p:tgtEl>
                                      </p:cBhvr>
                                    </p:animEffect>
                                  </p:childTnLst>
                                </p:cTn>
                              </p:par>
                            </p:childTnLst>
                          </p:cTn>
                        </p:par>
                        <p:par>
                          <p:cTn id="66" fill="hold">
                            <p:stCondLst>
                              <p:cond delay="10500"/>
                            </p:stCondLst>
                            <p:childTnLst>
                              <p:par>
                                <p:cTn id="67" presetID="12" presetClass="entr" presetSubtype="4"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slide(fromBottom)">
                                      <p:cBhvr>
                                        <p:cTn id="69" dur="500"/>
                                        <p:tgtEl>
                                          <p:spTgt spid="4"/>
                                        </p:tgtEl>
                                      </p:cBhvr>
                                    </p:animEffect>
                                  </p:childTnLst>
                                </p:cTn>
                              </p:par>
                            </p:childTnLst>
                          </p:cTn>
                        </p:par>
                        <p:par>
                          <p:cTn id="70" fill="hold">
                            <p:stCondLst>
                              <p:cond delay="11000"/>
                            </p:stCondLst>
                            <p:childTnLst>
                              <p:par>
                                <p:cTn id="71" presetID="2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childTnLst>
                                </p:cTn>
                              </p:par>
                            </p:childTnLst>
                          </p:cTn>
                        </p:par>
                        <p:par>
                          <p:cTn id="75" fill="hold">
                            <p:stCondLst>
                              <p:cond delay="11500"/>
                            </p:stCondLst>
                            <p:childTnLst>
                              <p:par>
                                <p:cTn id="76" presetID="12" presetClass="entr" presetSubtype="4" fill="hold" grpId="0"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slide(fromBottom)">
                                      <p:cBhvr>
                                        <p:cTn id="78" dur="500"/>
                                        <p:tgtEl>
                                          <p:spTgt spid="79"/>
                                        </p:tgtEl>
                                      </p:cBhvr>
                                    </p:animEffect>
                                  </p:childTnLst>
                                </p:cTn>
                              </p:par>
                            </p:childTnLst>
                          </p:cTn>
                        </p:par>
                        <p:par>
                          <p:cTn id="79" fill="hold">
                            <p:stCondLst>
                              <p:cond delay="12000"/>
                            </p:stCondLst>
                            <p:childTnLst>
                              <p:par>
                                <p:cTn id="80" presetID="12" presetClass="entr" presetSubtype="4"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slide(fromBottom)">
                                      <p:cBhvr>
                                        <p:cTn id="82" dur="500"/>
                                        <p:tgtEl>
                                          <p:spTgt spid="5"/>
                                        </p:tgtEl>
                                      </p:cBhvr>
                                    </p:animEffect>
                                  </p:childTnLst>
                                </p:cTn>
                              </p:par>
                            </p:childTnLst>
                          </p:cTn>
                        </p:par>
                        <p:par>
                          <p:cTn id="83" fill="hold">
                            <p:stCondLst>
                              <p:cond delay="12500"/>
                            </p:stCondLst>
                            <p:childTnLst>
                              <p:par>
                                <p:cTn id="84" presetID="23" presetClass="entr" presetSubtype="16"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p:cTn id="86" dur="500" fill="hold"/>
                                        <p:tgtEl>
                                          <p:spTgt spid="66"/>
                                        </p:tgtEl>
                                        <p:attrNameLst>
                                          <p:attrName>ppt_w</p:attrName>
                                        </p:attrNameLst>
                                      </p:cBhvr>
                                      <p:tavLst>
                                        <p:tav tm="0">
                                          <p:val>
                                            <p:fltVal val="0"/>
                                          </p:val>
                                        </p:tav>
                                        <p:tav tm="100000">
                                          <p:val>
                                            <p:strVal val="#ppt_w"/>
                                          </p:val>
                                        </p:tav>
                                      </p:tavLst>
                                    </p:anim>
                                    <p:anim calcmode="lin" valueType="num">
                                      <p:cBhvr>
                                        <p:cTn id="87" dur="500" fill="hold"/>
                                        <p:tgtEl>
                                          <p:spTgt spid="66"/>
                                        </p:tgtEl>
                                        <p:attrNameLst>
                                          <p:attrName>ppt_h</p:attrName>
                                        </p:attrNameLst>
                                      </p:cBhvr>
                                      <p:tavLst>
                                        <p:tav tm="0">
                                          <p:val>
                                            <p:fltVal val="0"/>
                                          </p:val>
                                        </p:tav>
                                        <p:tav tm="100000">
                                          <p:val>
                                            <p:strVal val="#ppt_h"/>
                                          </p:val>
                                        </p:tav>
                                      </p:tavLst>
                                    </p:anim>
                                  </p:childTnLst>
                                </p:cTn>
                              </p:par>
                            </p:childTnLst>
                          </p:cTn>
                        </p:par>
                        <p:par>
                          <p:cTn id="88" fill="hold">
                            <p:stCondLst>
                              <p:cond delay="13000"/>
                            </p:stCondLst>
                            <p:childTnLst>
                              <p:par>
                                <p:cTn id="89" presetID="1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slide(fromBottom)">
                                      <p:cBhvr>
                                        <p:cTn id="91" dur="500"/>
                                        <p:tgtEl>
                                          <p:spTgt spid="82"/>
                                        </p:tgtEl>
                                      </p:cBhvr>
                                    </p:animEffect>
                                  </p:childTnLst>
                                </p:cTn>
                              </p:par>
                            </p:childTnLst>
                          </p:cTn>
                        </p:par>
                        <p:par>
                          <p:cTn id="92" fill="hold">
                            <p:stCondLst>
                              <p:cond delay="13500"/>
                            </p:stCondLst>
                            <p:childTnLst>
                              <p:par>
                                <p:cTn id="93" presetID="12" presetClass="entr" presetSubtype="4"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lide(fromBottom)">
                                      <p:cBhvr>
                                        <p:cTn id="95" dur="500"/>
                                        <p:tgtEl>
                                          <p:spTgt spid="6"/>
                                        </p:tgtEl>
                                      </p:cBhvr>
                                    </p:animEffect>
                                  </p:childTnLst>
                                </p:cTn>
                              </p:par>
                            </p:childTnLst>
                          </p:cTn>
                        </p:par>
                        <p:par>
                          <p:cTn id="96" fill="hold">
                            <p:stCondLst>
                              <p:cond delay="14000"/>
                            </p:stCondLst>
                            <p:childTnLst>
                              <p:par>
                                <p:cTn id="97" presetID="23" presetClass="entr" presetSubtype="16"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p:cTn id="99" dur="500" fill="hold"/>
                                        <p:tgtEl>
                                          <p:spTgt spid="67"/>
                                        </p:tgtEl>
                                        <p:attrNameLst>
                                          <p:attrName>ppt_w</p:attrName>
                                        </p:attrNameLst>
                                      </p:cBhvr>
                                      <p:tavLst>
                                        <p:tav tm="0">
                                          <p:val>
                                            <p:fltVal val="0"/>
                                          </p:val>
                                        </p:tav>
                                        <p:tav tm="100000">
                                          <p:val>
                                            <p:strVal val="#ppt_w"/>
                                          </p:val>
                                        </p:tav>
                                      </p:tavLst>
                                    </p:anim>
                                    <p:anim calcmode="lin" valueType="num">
                                      <p:cBhvr>
                                        <p:cTn id="100" dur="500" fill="hold"/>
                                        <p:tgtEl>
                                          <p:spTgt spid="67"/>
                                        </p:tgtEl>
                                        <p:attrNameLst>
                                          <p:attrName>ppt_h</p:attrName>
                                        </p:attrNameLst>
                                      </p:cBhvr>
                                      <p:tavLst>
                                        <p:tav tm="0">
                                          <p:val>
                                            <p:fltVal val="0"/>
                                          </p:val>
                                        </p:tav>
                                        <p:tav tm="100000">
                                          <p:val>
                                            <p:strVal val="#ppt_h"/>
                                          </p:val>
                                        </p:tav>
                                      </p:tavLst>
                                    </p:anim>
                                  </p:childTnLst>
                                </p:cTn>
                              </p:par>
                            </p:childTnLst>
                          </p:cTn>
                        </p:par>
                        <p:par>
                          <p:cTn id="101" fill="hold">
                            <p:stCondLst>
                              <p:cond delay="14500"/>
                            </p:stCondLst>
                            <p:childTnLst>
                              <p:par>
                                <p:cTn id="102" presetID="12" presetClass="entr" presetSubtype="4" fill="hold" grpId="0" nodeType="after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slide(fromBottom)">
                                      <p:cBhvr>
                                        <p:cTn id="104" dur="500"/>
                                        <p:tgtEl>
                                          <p:spTgt spid="83"/>
                                        </p:tgtEl>
                                      </p:cBhvr>
                                    </p:animEffect>
                                  </p:childTnLst>
                                </p:cTn>
                              </p:par>
                            </p:childTnLst>
                          </p:cTn>
                        </p:par>
                        <p:par>
                          <p:cTn id="105" fill="hold">
                            <p:stCondLst>
                              <p:cond delay="15000"/>
                            </p:stCondLst>
                            <p:childTnLst>
                              <p:par>
                                <p:cTn id="106" presetID="12" presetClass="entr" presetSubtype="4"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slide(fromBottom)">
                                      <p:cBhvr>
                                        <p:cTn id="108" dur="500"/>
                                        <p:tgtEl>
                                          <p:spTgt spid="7"/>
                                        </p:tgtEl>
                                      </p:cBhvr>
                                    </p:animEffect>
                                  </p:childTnLst>
                                </p:cTn>
                              </p:par>
                            </p:childTnLst>
                          </p:cTn>
                        </p:par>
                        <p:par>
                          <p:cTn id="109" fill="hold">
                            <p:stCondLst>
                              <p:cond delay="15500"/>
                            </p:stCondLst>
                            <p:childTnLst>
                              <p:par>
                                <p:cTn id="110" presetID="18" presetClass="entr" presetSubtype="3" fill="hold" nodeType="afterEffect">
                                  <p:stCondLst>
                                    <p:cond delay="0"/>
                                  </p:stCondLst>
                                  <p:childTnLst>
                                    <p:set>
                                      <p:cBhvr>
                                        <p:cTn id="111" dur="1" fill="hold">
                                          <p:stCondLst>
                                            <p:cond delay="0"/>
                                          </p:stCondLst>
                                        </p:cTn>
                                        <p:tgtEl>
                                          <p:spTgt spid="109"/>
                                        </p:tgtEl>
                                        <p:attrNameLst>
                                          <p:attrName>style.visibility</p:attrName>
                                        </p:attrNameLst>
                                      </p:cBhvr>
                                      <p:to>
                                        <p:strVal val="visible"/>
                                      </p:to>
                                    </p:set>
                                    <p:animEffect transition="in" filter="strips(upRight)">
                                      <p:cBhvr>
                                        <p:cTn id="112" dur="500"/>
                                        <p:tgtEl>
                                          <p:spTgt spid="109"/>
                                        </p:tgtEl>
                                      </p:cBhvr>
                                    </p:animEffect>
                                  </p:childTnLst>
                                </p:cTn>
                              </p:par>
                            </p:childTnLst>
                          </p:cTn>
                        </p:par>
                        <p:par>
                          <p:cTn id="113" fill="hold">
                            <p:stCondLst>
                              <p:cond delay="16000"/>
                            </p:stCondLst>
                            <p:childTnLst>
                              <p:par>
                                <p:cTn id="114" presetID="10" presetClass="entr" presetSubtype="0" fill="hold" grpId="0" nodeType="afterEffect">
                                  <p:stCondLst>
                                    <p:cond delay="0"/>
                                  </p:stCondLst>
                                  <p:childTnLst>
                                    <p:set>
                                      <p:cBhvr>
                                        <p:cTn id="115" dur="1" fill="hold">
                                          <p:stCondLst>
                                            <p:cond delay="0"/>
                                          </p:stCondLst>
                                        </p:cTn>
                                        <p:tgtEl>
                                          <p:spTgt spid="108"/>
                                        </p:tgtEl>
                                        <p:attrNameLst>
                                          <p:attrName>style.visibility</p:attrName>
                                        </p:attrNameLst>
                                      </p:cBhvr>
                                      <p:to>
                                        <p:strVal val="visible"/>
                                      </p:to>
                                    </p:set>
                                    <p:animEffect transition="in" filter="fade">
                                      <p:cBhvr>
                                        <p:cTn id="11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108" grpId="0"/>
      <p:bldP spid="52" grpId="0" animBg="1"/>
      <p:bldP spid="54"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6" grpId="0" animBg="1"/>
      <p:bldP spid="53" grpId="0" animBg="1"/>
      <p:bldP spid="40" grpId="0" animBg="1"/>
      <p:bldP spid="5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4" name="Group 113"/>
          <p:cNvGrpSpPr/>
          <p:nvPr/>
        </p:nvGrpSpPr>
        <p:grpSpPr>
          <a:xfrm>
            <a:off x="0" y="1419612"/>
            <a:ext cx="1597483" cy="518462"/>
            <a:chOff x="0" y="1419612"/>
            <a:chExt cx="1597483" cy="518462"/>
          </a:xfrm>
        </p:grpSpPr>
        <p:sp>
          <p:nvSpPr>
            <p:cNvPr id="39" name="Rectangle 38"/>
            <p:cNvSpPr/>
            <p:nvPr/>
          </p:nvSpPr>
          <p:spPr>
            <a:xfrm>
              <a:off x="0" y="1419612"/>
              <a:ext cx="1597483" cy="5184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 Placeholder 3"/>
            <p:cNvSpPr txBox="1"/>
            <p:nvPr/>
          </p:nvSpPr>
          <p:spPr>
            <a:xfrm>
              <a:off x="0" y="1563415"/>
              <a:ext cx="1322198" cy="21544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NUMBER 01</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115" name="Group 114"/>
          <p:cNvGrpSpPr/>
          <p:nvPr/>
        </p:nvGrpSpPr>
        <p:grpSpPr>
          <a:xfrm>
            <a:off x="0" y="2226109"/>
            <a:ext cx="1597483" cy="518462"/>
            <a:chOff x="0" y="2226109"/>
            <a:chExt cx="1597483" cy="518462"/>
          </a:xfrm>
          <a:solidFill>
            <a:schemeClr val="bg2"/>
          </a:solidFill>
        </p:grpSpPr>
        <p:sp>
          <p:nvSpPr>
            <p:cNvPr id="41" name="Rectangle 40"/>
            <p:cNvSpPr/>
            <p:nvPr/>
          </p:nvSpPr>
          <p:spPr>
            <a:xfrm>
              <a:off x="0" y="2226109"/>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 Placeholder 3"/>
            <p:cNvSpPr txBox="1"/>
            <p:nvPr/>
          </p:nvSpPr>
          <p:spPr>
            <a:xfrm>
              <a:off x="0" y="2361885"/>
              <a:ext cx="1322198" cy="215444"/>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NUMBER 02</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116" name="Group 115"/>
          <p:cNvGrpSpPr/>
          <p:nvPr/>
        </p:nvGrpSpPr>
        <p:grpSpPr>
          <a:xfrm>
            <a:off x="0" y="3090216"/>
            <a:ext cx="1597483" cy="518462"/>
            <a:chOff x="0" y="3090216"/>
            <a:chExt cx="1597483" cy="518462"/>
          </a:xfrm>
        </p:grpSpPr>
        <p:sp>
          <p:nvSpPr>
            <p:cNvPr id="44" name="Rectangle 43"/>
            <p:cNvSpPr/>
            <p:nvPr/>
          </p:nvSpPr>
          <p:spPr>
            <a:xfrm>
              <a:off x="0" y="3090216"/>
              <a:ext cx="1597483" cy="51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Placeholder 3"/>
            <p:cNvSpPr txBox="1"/>
            <p:nvPr/>
          </p:nvSpPr>
          <p:spPr>
            <a:xfrm>
              <a:off x="0" y="3230335"/>
              <a:ext cx="1322198" cy="21544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NUMBER 03</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117" name="Group 116"/>
          <p:cNvGrpSpPr/>
          <p:nvPr/>
        </p:nvGrpSpPr>
        <p:grpSpPr>
          <a:xfrm>
            <a:off x="0" y="3896714"/>
            <a:ext cx="1597483" cy="518462"/>
            <a:chOff x="0" y="3896714"/>
            <a:chExt cx="1597483" cy="518462"/>
          </a:xfrm>
          <a:solidFill>
            <a:schemeClr val="accent3"/>
          </a:solidFill>
        </p:grpSpPr>
        <p:sp>
          <p:nvSpPr>
            <p:cNvPr id="47" name="Rectangle 46"/>
            <p:cNvSpPr/>
            <p:nvPr/>
          </p:nvSpPr>
          <p:spPr>
            <a:xfrm>
              <a:off x="0" y="3896714"/>
              <a:ext cx="1597483" cy="518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 Placeholder 3"/>
            <p:cNvSpPr txBox="1"/>
            <p:nvPr/>
          </p:nvSpPr>
          <p:spPr>
            <a:xfrm>
              <a:off x="0" y="4045969"/>
              <a:ext cx="1322198" cy="215444"/>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NUMBER 04</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sp>
        <p:nvSpPr>
          <p:cNvPr id="2" name="Title 1"/>
          <p:cNvSpPr>
            <a:spLocks noGrp="1"/>
          </p:cNvSpPr>
          <p:nvPr>
            <p:ph type="title"/>
          </p:nvPr>
        </p:nvSpPr>
        <p:spPr/>
        <p:txBody>
          <a:bodyPr/>
          <a:lstStyle/>
          <a:p>
            <a:r>
              <a:rPr lang="en-US" dirty="0" smtClean="0"/>
              <a:t>Arrows Steps Infographic</a:t>
            </a:r>
            <a:endParaRPr lang="en-US" dirty="0"/>
          </a:p>
        </p:txBody>
      </p:sp>
      <p:sp>
        <p:nvSpPr>
          <p:cNvPr id="137" name="Text Placeholder 136"/>
          <p:cNvSpPr>
            <a:spLocks noGrp="1"/>
          </p:cNvSpPr>
          <p:nvPr>
            <p:ph type="body" sz="half" idx="2"/>
          </p:nvPr>
        </p:nvSpPr>
        <p:spPr/>
        <p:txBody>
          <a:bodyPr/>
          <a:lstStyle/>
          <a:p>
            <a:r>
              <a:rPr lang="en-US" dirty="0" smtClean="0"/>
              <a:t>Arrows Steps Infographic</a:t>
            </a:r>
            <a:endParaRPr lang="en-US" dirty="0"/>
          </a:p>
        </p:txBody>
      </p:sp>
      <p:sp>
        <p:nvSpPr>
          <p:cNvPr id="38" name="Freeform 37"/>
          <p:cNvSpPr/>
          <p:nvPr/>
        </p:nvSpPr>
        <p:spPr>
          <a:xfrm rot="16200000">
            <a:off x="1142521" y="1484074"/>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rot="16200000">
            <a:off x="1142521" y="2290571"/>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rot="16200000">
            <a:off x="1142521" y="3154678"/>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rot="16200000">
            <a:off x="1142521" y="3961176"/>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4706547" y="1266296"/>
            <a:ext cx="594273" cy="59427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p>
        </p:txBody>
      </p:sp>
      <p:sp>
        <p:nvSpPr>
          <p:cNvPr id="51" name="Oval 50"/>
          <p:cNvSpPr/>
          <p:nvPr/>
        </p:nvSpPr>
        <p:spPr>
          <a:xfrm>
            <a:off x="4167057" y="2085881"/>
            <a:ext cx="594273" cy="5942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p>
        </p:txBody>
      </p:sp>
      <p:sp>
        <p:nvSpPr>
          <p:cNvPr id="57" name="Oval 56"/>
          <p:cNvSpPr/>
          <p:nvPr/>
        </p:nvSpPr>
        <p:spPr>
          <a:xfrm>
            <a:off x="3674384" y="2937288"/>
            <a:ext cx="594273" cy="594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p>
        </p:txBody>
      </p:sp>
      <p:sp>
        <p:nvSpPr>
          <p:cNvPr id="58" name="Oval 57"/>
          <p:cNvSpPr/>
          <p:nvPr/>
        </p:nvSpPr>
        <p:spPr>
          <a:xfrm>
            <a:off x="3016611" y="3756099"/>
            <a:ext cx="594273" cy="594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p>
        </p:txBody>
      </p:sp>
      <p:sp>
        <p:nvSpPr>
          <p:cNvPr id="69" name="Text Placeholder 3"/>
          <p:cNvSpPr txBox="1"/>
          <p:nvPr/>
        </p:nvSpPr>
        <p:spPr>
          <a:xfrm>
            <a:off x="5436105" y="1341857"/>
            <a:ext cx="2937957"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grpSp>
        <p:nvGrpSpPr>
          <p:cNvPr id="118" name="Group 117"/>
          <p:cNvGrpSpPr/>
          <p:nvPr/>
        </p:nvGrpSpPr>
        <p:grpSpPr>
          <a:xfrm>
            <a:off x="1322198" y="1304396"/>
            <a:ext cx="3249802" cy="518462"/>
            <a:chOff x="1322198" y="1304396"/>
            <a:chExt cx="3249802" cy="518462"/>
          </a:xfrm>
        </p:grpSpPr>
        <p:sp>
          <p:nvSpPr>
            <p:cNvPr id="40" name="Pentagon 39"/>
            <p:cNvSpPr/>
            <p:nvPr/>
          </p:nvSpPr>
          <p:spPr>
            <a:xfrm>
              <a:off x="1322198" y="1304396"/>
              <a:ext cx="3249802" cy="51846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3696843" y="1409739"/>
              <a:ext cx="447238"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80%</a:t>
              </a:r>
              <a:endParaRPr lang="en-US" dirty="0">
                <a:solidFill>
                  <a:schemeClr val="bg1"/>
                </a:solidFill>
              </a:endParaRPr>
            </a:p>
          </p:txBody>
        </p:sp>
      </p:grpSp>
      <p:grpSp>
        <p:nvGrpSpPr>
          <p:cNvPr id="119" name="Group 118"/>
          <p:cNvGrpSpPr/>
          <p:nvPr/>
        </p:nvGrpSpPr>
        <p:grpSpPr>
          <a:xfrm>
            <a:off x="1322198" y="2110893"/>
            <a:ext cx="2731339" cy="518462"/>
            <a:chOff x="1322198" y="2110893"/>
            <a:chExt cx="2731339" cy="518462"/>
          </a:xfrm>
        </p:grpSpPr>
        <p:sp>
          <p:nvSpPr>
            <p:cNvPr id="43" name="Pentagon 42"/>
            <p:cNvSpPr/>
            <p:nvPr/>
          </p:nvSpPr>
          <p:spPr>
            <a:xfrm>
              <a:off x="1322198" y="2110893"/>
              <a:ext cx="2731339" cy="518462"/>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189432" y="2219301"/>
              <a:ext cx="447238" cy="307777"/>
            </a:xfrm>
            <a:prstGeom prst="rect">
              <a:avLst/>
            </a:prstGeom>
            <a:noFill/>
          </p:spPr>
          <p:txBody>
            <a:bodyPr wrap="none" lIns="0" tIns="0" rIns="0" bIns="0" rtlCol="0" anchor="ctr">
              <a:spAutoFit/>
            </a:bodyPr>
            <a:lstStyle/>
            <a:p>
              <a:pPr lvl="0" algn="ctr" defTabSz="914400">
                <a:spcBef>
                  <a:spcPct val="20000"/>
                </a:spcBef>
                <a:defRPr/>
              </a:pPr>
              <a:r>
                <a:rPr lang="en-US" b="1" dirty="0" smtClean="0">
                  <a:solidFill>
                    <a:schemeClr val="bg1"/>
                  </a:solidFill>
                </a:rPr>
                <a:t>70%</a:t>
              </a:r>
              <a:endParaRPr lang="en-US" dirty="0">
                <a:solidFill>
                  <a:schemeClr val="bg1"/>
                </a:solidFill>
              </a:endParaRPr>
            </a:p>
          </p:txBody>
        </p:sp>
      </p:grpSp>
      <p:grpSp>
        <p:nvGrpSpPr>
          <p:cNvPr id="120" name="Group 119"/>
          <p:cNvGrpSpPr/>
          <p:nvPr/>
        </p:nvGrpSpPr>
        <p:grpSpPr>
          <a:xfrm>
            <a:off x="1322199" y="2975000"/>
            <a:ext cx="2212876" cy="518462"/>
            <a:chOff x="1322199" y="2975000"/>
            <a:chExt cx="2212876" cy="518462"/>
          </a:xfrm>
          <a:solidFill>
            <a:schemeClr val="accent1"/>
          </a:solidFill>
        </p:grpSpPr>
        <p:sp>
          <p:nvSpPr>
            <p:cNvPr id="46" name="Pentagon 45"/>
            <p:cNvSpPr/>
            <p:nvPr/>
          </p:nvSpPr>
          <p:spPr>
            <a:xfrm>
              <a:off x="1322199" y="2975000"/>
              <a:ext cx="2212876"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816768" y="3086606"/>
              <a:ext cx="447238" cy="307777"/>
            </a:xfrm>
            <a:prstGeom prst="rect">
              <a:avLst/>
            </a:prstGeom>
            <a:grpFill/>
          </p:spPr>
          <p:txBody>
            <a:bodyPr wrap="none" lIns="0" tIns="0" rIns="0" bIns="0" rtlCol="0" anchor="ctr">
              <a:spAutoFit/>
            </a:bodyPr>
            <a:lstStyle/>
            <a:p>
              <a:pPr lvl="0" algn="ctr" defTabSz="914400">
                <a:spcBef>
                  <a:spcPct val="20000"/>
                </a:spcBef>
                <a:defRPr/>
              </a:pPr>
              <a:r>
                <a:rPr lang="en-US" b="1" dirty="0" smtClean="0">
                  <a:solidFill>
                    <a:schemeClr val="bg1"/>
                  </a:solidFill>
                </a:rPr>
                <a:t>60%</a:t>
              </a:r>
              <a:endParaRPr lang="en-US" dirty="0">
                <a:solidFill>
                  <a:schemeClr val="bg1"/>
                </a:solidFill>
              </a:endParaRPr>
            </a:p>
          </p:txBody>
        </p:sp>
      </p:grpSp>
      <p:grpSp>
        <p:nvGrpSpPr>
          <p:cNvPr id="121" name="Group 120"/>
          <p:cNvGrpSpPr/>
          <p:nvPr/>
        </p:nvGrpSpPr>
        <p:grpSpPr>
          <a:xfrm>
            <a:off x="1322200" y="3781498"/>
            <a:ext cx="1579198" cy="518462"/>
            <a:chOff x="1322200" y="3781498"/>
            <a:chExt cx="1579198" cy="518462"/>
          </a:xfrm>
          <a:solidFill>
            <a:schemeClr val="accent3"/>
          </a:solidFill>
        </p:grpSpPr>
        <p:sp>
          <p:nvSpPr>
            <p:cNvPr id="49" name="Pentagon 48"/>
            <p:cNvSpPr/>
            <p:nvPr/>
          </p:nvSpPr>
          <p:spPr>
            <a:xfrm>
              <a:off x="1322200" y="3781498"/>
              <a:ext cx="1579198"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2210113" y="3876394"/>
              <a:ext cx="447238" cy="307777"/>
            </a:xfrm>
            <a:prstGeom prst="rect">
              <a:avLst/>
            </a:prstGeom>
            <a:grpFill/>
          </p:spPr>
          <p:txBody>
            <a:bodyPr wrap="none" lIns="0" tIns="0" rIns="0" bIns="0" rtlCol="0" anchor="ctr">
              <a:spAutoFit/>
            </a:bodyPr>
            <a:lstStyle/>
            <a:p>
              <a:pPr lvl="0" algn="ctr" defTabSz="914400">
                <a:spcBef>
                  <a:spcPct val="20000"/>
                </a:spcBef>
                <a:defRPr/>
              </a:pPr>
              <a:r>
                <a:rPr lang="en-US" b="1" dirty="0" smtClean="0">
                  <a:solidFill>
                    <a:schemeClr val="bg1"/>
                  </a:solidFill>
                </a:rPr>
                <a:t>40%</a:t>
              </a:r>
              <a:endParaRPr lang="en-US" dirty="0">
                <a:solidFill>
                  <a:schemeClr val="bg1"/>
                </a:solidFill>
              </a:endParaRPr>
            </a:p>
          </p:txBody>
        </p:sp>
      </p:grpSp>
      <p:sp>
        <p:nvSpPr>
          <p:cNvPr id="111" name="Text Placeholder 3"/>
          <p:cNvSpPr txBox="1"/>
          <p:nvPr/>
        </p:nvSpPr>
        <p:spPr>
          <a:xfrm>
            <a:off x="4975249" y="2158457"/>
            <a:ext cx="2937957"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sp>
        <p:nvSpPr>
          <p:cNvPr id="112" name="Text Placeholder 3"/>
          <p:cNvSpPr txBox="1"/>
          <p:nvPr/>
        </p:nvSpPr>
        <p:spPr>
          <a:xfrm>
            <a:off x="4456786" y="2975057"/>
            <a:ext cx="2937957"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sp>
        <p:nvSpPr>
          <p:cNvPr id="113" name="Text Placeholder 3"/>
          <p:cNvSpPr txBox="1"/>
          <p:nvPr/>
        </p:nvSpPr>
        <p:spPr>
          <a:xfrm>
            <a:off x="3831841" y="3791657"/>
            <a:ext cx="2937957"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sp>
        <p:nvSpPr>
          <p:cNvPr id="52" name="Slide Number Placeholder 5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0-#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fill="hold"/>
                                        <p:tgtEl>
                                          <p:spTgt spid="118"/>
                                        </p:tgtEl>
                                        <p:attrNameLst>
                                          <p:attrName>ppt_x</p:attrName>
                                        </p:attrNameLst>
                                      </p:cBhvr>
                                      <p:tavLst>
                                        <p:tav tm="0">
                                          <p:val>
                                            <p:strVal val="0-#ppt_w/2"/>
                                          </p:val>
                                        </p:tav>
                                        <p:tav tm="100000">
                                          <p:val>
                                            <p:strVal val="#ppt_x"/>
                                          </p:val>
                                        </p:tav>
                                      </p:tavLst>
                                    </p:anim>
                                    <p:anim calcmode="lin" valueType="num">
                                      <p:cBhvr additive="base">
                                        <p:cTn id="18" dur="500" fill="hold"/>
                                        <p:tgtEl>
                                          <p:spTgt spid="1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lide(fromBottom)">
                                      <p:cBhvr>
                                        <p:cTn id="27" dur="500"/>
                                        <p:tgtEl>
                                          <p:spTgt spid="69"/>
                                        </p:tgtEl>
                                      </p:cBhvr>
                                    </p:animEffect>
                                  </p:childTnLst>
                                </p:cTn>
                              </p:par>
                            </p:childTnLst>
                          </p:cTn>
                        </p:par>
                        <p:par>
                          <p:cTn id="28" fill="hold">
                            <p:stCondLst>
                              <p:cond delay="2500"/>
                            </p:stCondLst>
                            <p:childTnLst>
                              <p:par>
                                <p:cTn id="29" presetID="2" presetClass="entr" presetSubtype="8" accel="50000" decel="50000"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0-#ppt_w/2"/>
                                          </p:val>
                                        </p:tav>
                                        <p:tav tm="100000">
                                          <p:val>
                                            <p:strVal val="#ppt_x"/>
                                          </p:val>
                                        </p:tav>
                                      </p:tavLst>
                                    </p:anim>
                                    <p:anim calcmode="lin" valueType="num">
                                      <p:cBhvr additive="base">
                                        <p:cTn id="32" dur="500" fill="hold"/>
                                        <p:tgtEl>
                                          <p:spTgt spid="11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0-#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accel="50000" decel="50000" fill="hold" nodeType="afterEffect">
                                  <p:stCondLst>
                                    <p:cond delay="0"/>
                                  </p:stCondLst>
                                  <p:childTnLst>
                                    <p:set>
                                      <p:cBhvr>
                                        <p:cTn id="40" dur="1" fill="hold">
                                          <p:stCondLst>
                                            <p:cond delay="0"/>
                                          </p:stCondLst>
                                        </p:cTn>
                                        <p:tgtEl>
                                          <p:spTgt spid="119"/>
                                        </p:tgtEl>
                                        <p:attrNameLst>
                                          <p:attrName>style.visibility</p:attrName>
                                        </p:attrNameLst>
                                      </p:cBhvr>
                                      <p:to>
                                        <p:strVal val="visible"/>
                                      </p:to>
                                    </p:set>
                                    <p:anim calcmode="lin" valueType="num">
                                      <p:cBhvr additive="base">
                                        <p:cTn id="41" dur="500" fill="hold"/>
                                        <p:tgtEl>
                                          <p:spTgt spid="119"/>
                                        </p:tgtEl>
                                        <p:attrNameLst>
                                          <p:attrName>ppt_x</p:attrName>
                                        </p:attrNameLst>
                                      </p:cBhvr>
                                      <p:tavLst>
                                        <p:tav tm="0">
                                          <p:val>
                                            <p:strVal val="1+#ppt_w/2"/>
                                          </p:val>
                                        </p:tav>
                                        <p:tav tm="100000">
                                          <p:val>
                                            <p:strVal val="#ppt_x"/>
                                          </p:val>
                                        </p:tav>
                                      </p:tavLst>
                                    </p:anim>
                                    <p:anim calcmode="lin" valueType="num">
                                      <p:cBhvr additive="base">
                                        <p:cTn id="42" dur="500" fill="hold"/>
                                        <p:tgtEl>
                                          <p:spTgt spid="11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1+#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slide(fromBottom)">
                                      <p:cBhvr>
                                        <p:cTn id="51" dur="500"/>
                                        <p:tgtEl>
                                          <p:spTgt spid="111"/>
                                        </p:tgtEl>
                                      </p:cBhvr>
                                    </p:animEffect>
                                  </p:childTnLst>
                                </p:cTn>
                              </p:par>
                            </p:childTnLst>
                          </p:cTn>
                        </p:par>
                        <p:par>
                          <p:cTn id="52" fill="hold">
                            <p:stCondLst>
                              <p:cond delay="5000"/>
                            </p:stCondLst>
                            <p:childTnLst>
                              <p:par>
                                <p:cTn id="53" presetID="2" presetClass="entr" presetSubtype="8" accel="50000" decel="50000" fill="hold"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additive="base">
                                        <p:cTn id="55" dur="500" fill="hold"/>
                                        <p:tgtEl>
                                          <p:spTgt spid="116"/>
                                        </p:tgtEl>
                                        <p:attrNameLst>
                                          <p:attrName>ppt_x</p:attrName>
                                        </p:attrNameLst>
                                      </p:cBhvr>
                                      <p:tavLst>
                                        <p:tav tm="0">
                                          <p:val>
                                            <p:strVal val="0-#ppt_w/2"/>
                                          </p:val>
                                        </p:tav>
                                        <p:tav tm="100000">
                                          <p:val>
                                            <p:strVal val="#ppt_x"/>
                                          </p:val>
                                        </p:tav>
                                      </p:tavLst>
                                    </p:anim>
                                    <p:anim calcmode="lin" valueType="num">
                                      <p:cBhvr additive="base">
                                        <p:cTn id="56" dur="500" fill="hold"/>
                                        <p:tgtEl>
                                          <p:spTgt spid="116"/>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0-#ppt_w/2"/>
                                          </p:val>
                                        </p:tav>
                                        <p:tav tm="100000">
                                          <p:val>
                                            <p:strVal val="#ppt_x"/>
                                          </p:val>
                                        </p:tav>
                                      </p:tavLst>
                                    </p:anim>
                                    <p:anim calcmode="lin" valueType="num">
                                      <p:cBhvr additive="base">
                                        <p:cTn id="61" dur="500" fill="hold"/>
                                        <p:tgtEl>
                                          <p:spTgt spid="45"/>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2" accel="50000" decel="50000" fill="hold" nodeType="afterEffect">
                                  <p:stCondLst>
                                    <p:cond delay="0"/>
                                  </p:stCondLst>
                                  <p:childTnLst>
                                    <p:set>
                                      <p:cBhvr>
                                        <p:cTn id="64" dur="1" fill="hold">
                                          <p:stCondLst>
                                            <p:cond delay="0"/>
                                          </p:stCondLst>
                                        </p:cTn>
                                        <p:tgtEl>
                                          <p:spTgt spid="120"/>
                                        </p:tgtEl>
                                        <p:attrNameLst>
                                          <p:attrName>style.visibility</p:attrName>
                                        </p:attrNameLst>
                                      </p:cBhvr>
                                      <p:to>
                                        <p:strVal val="visible"/>
                                      </p:to>
                                    </p:set>
                                    <p:anim calcmode="lin" valueType="num">
                                      <p:cBhvr additive="base">
                                        <p:cTn id="65" dur="500" fill="hold"/>
                                        <p:tgtEl>
                                          <p:spTgt spid="120"/>
                                        </p:tgtEl>
                                        <p:attrNameLst>
                                          <p:attrName>ppt_x</p:attrName>
                                        </p:attrNameLst>
                                      </p:cBhvr>
                                      <p:tavLst>
                                        <p:tav tm="0">
                                          <p:val>
                                            <p:strVal val="1+#ppt_w/2"/>
                                          </p:val>
                                        </p:tav>
                                        <p:tav tm="100000">
                                          <p:val>
                                            <p:strVal val="#ppt_x"/>
                                          </p:val>
                                        </p:tav>
                                      </p:tavLst>
                                    </p:anim>
                                    <p:anim calcmode="lin" valueType="num">
                                      <p:cBhvr additive="base">
                                        <p:cTn id="66" dur="500" fill="hold"/>
                                        <p:tgtEl>
                                          <p:spTgt spid="120"/>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accel="50000" decel="5000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2" presetClass="entr" presetSubtype="4" fill="hold" grpId="0"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slide(fromBottom)">
                                      <p:cBhvr>
                                        <p:cTn id="75" dur="500"/>
                                        <p:tgtEl>
                                          <p:spTgt spid="112"/>
                                        </p:tgtEl>
                                      </p:cBhvr>
                                    </p:animEffect>
                                  </p:childTnLst>
                                </p:cTn>
                              </p:par>
                            </p:childTnLst>
                          </p:cTn>
                        </p:par>
                        <p:par>
                          <p:cTn id="76" fill="hold">
                            <p:stCondLst>
                              <p:cond delay="7500"/>
                            </p:stCondLst>
                            <p:childTnLst>
                              <p:par>
                                <p:cTn id="77" presetID="2" presetClass="entr" presetSubtype="8" accel="50000" decel="50000" fill="hold" nodeType="afterEffect">
                                  <p:stCondLst>
                                    <p:cond delay="0"/>
                                  </p:stCondLst>
                                  <p:childTnLst>
                                    <p:set>
                                      <p:cBhvr>
                                        <p:cTn id="78" dur="1" fill="hold">
                                          <p:stCondLst>
                                            <p:cond delay="0"/>
                                          </p:stCondLst>
                                        </p:cTn>
                                        <p:tgtEl>
                                          <p:spTgt spid="117"/>
                                        </p:tgtEl>
                                        <p:attrNameLst>
                                          <p:attrName>style.visibility</p:attrName>
                                        </p:attrNameLst>
                                      </p:cBhvr>
                                      <p:to>
                                        <p:strVal val="visible"/>
                                      </p:to>
                                    </p:set>
                                    <p:anim calcmode="lin" valueType="num">
                                      <p:cBhvr additive="base">
                                        <p:cTn id="79" dur="500" fill="hold"/>
                                        <p:tgtEl>
                                          <p:spTgt spid="117"/>
                                        </p:tgtEl>
                                        <p:attrNameLst>
                                          <p:attrName>ppt_x</p:attrName>
                                        </p:attrNameLst>
                                      </p:cBhvr>
                                      <p:tavLst>
                                        <p:tav tm="0">
                                          <p:val>
                                            <p:strVal val="0-#ppt_w/2"/>
                                          </p:val>
                                        </p:tav>
                                        <p:tav tm="100000">
                                          <p:val>
                                            <p:strVal val="#ppt_x"/>
                                          </p:val>
                                        </p:tav>
                                      </p:tavLst>
                                    </p:anim>
                                    <p:anim calcmode="lin" valueType="num">
                                      <p:cBhvr additive="base">
                                        <p:cTn id="80" dur="500" fill="hold"/>
                                        <p:tgtEl>
                                          <p:spTgt spid="117"/>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accel="50000" decel="5000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500" fill="hold"/>
                                        <p:tgtEl>
                                          <p:spTgt spid="48"/>
                                        </p:tgtEl>
                                        <p:attrNameLst>
                                          <p:attrName>ppt_x</p:attrName>
                                        </p:attrNameLst>
                                      </p:cBhvr>
                                      <p:tavLst>
                                        <p:tav tm="0">
                                          <p:val>
                                            <p:strVal val="0-#ppt_w/2"/>
                                          </p:val>
                                        </p:tav>
                                        <p:tav tm="100000">
                                          <p:val>
                                            <p:strVal val="#ppt_x"/>
                                          </p:val>
                                        </p:tav>
                                      </p:tavLst>
                                    </p:anim>
                                    <p:anim calcmode="lin" valueType="num">
                                      <p:cBhvr additive="base">
                                        <p:cTn id="85" dur="500" fill="hold"/>
                                        <p:tgtEl>
                                          <p:spTgt spid="48"/>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accel="50000" decel="50000" fill="hold" nodeType="afterEffect">
                                  <p:stCondLst>
                                    <p:cond delay="0"/>
                                  </p:stCondLst>
                                  <p:childTnLst>
                                    <p:set>
                                      <p:cBhvr>
                                        <p:cTn id="88" dur="1" fill="hold">
                                          <p:stCondLst>
                                            <p:cond delay="0"/>
                                          </p:stCondLst>
                                        </p:cTn>
                                        <p:tgtEl>
                                          <p:spTgt spid="121"/>
                                        </p:tgtEl>
                                        <p:attrNameLst>
                                          <p:attrName>style.visibility</p:attrName>
                                        </p:attrNameLst>
                                      </p:cBhvr>
                                      <p:to>
                                        <p:strVal val="visible"/>
                                      </p:to>
                                    </p:set>
                                    <p:anim calcmode="lin" valueType="num">
                                      <p:cBhvr additive="base">
                                        <p:cTn id="89" dur="500" fill="hold"/>
                                        <p:tgtEl>
                                          <p:spTgt spid="121"/>
                                        </p:tgtEl>
                                        <p:attrNameLst>
                                          <p:attrName>ppt_x</p:attrName>
                                        </p:attrNameLst>
                                      </p:cBhvr>
                                      <p:tavLst>
                                        <p:tav tm="0">
                                          <p:val>
                                            <p:strVal val="1+#ppt_w/2"/>
                                          </p:val>
                                        </p:tav>
                                        <p:tav tm="100000">
                                          <p:val>
                                            <p:strVal val="#ppt_x"/>
                                          </p:val>
                                        </p:tav>
                                      </p:tavLst>
                                    </p:anim>
                                    <p:anim calcmode="lin" valueType="num">
                                      <p:cBhvr additive="base">
                                        <p:cTn id="90" dur="500" fill="hold"/>
                                        <p:tgtEl>
                                          <p:spTgt spid="121"/>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500" fill="hold"/>
                                        <p:tgtEl>
                                          <p:spTgt spid="58"/>
                                        </p:tgtEl>
                                        <p:attrNameLst>
                                          <p:attrName>ppt_x</p:attrName>
                                        </p:attrNameLst>
                                      </p:cBhvr>
                                      <p:tavLst>
                                        <p:tav tm="0">
                                          <p:val>
                                            <p:strVal val="1+#ppt_w/2"/>
                                          </p:val>
                                        </p:tav>
                                        <p:tav tm="100000">
                                          <p:val>
                                            <p:strVal val="#ppt_x"/>
                                          </p:val>
                                        </p:tav>
                                      </p:tavLst>
                                    </p:anim>
                                    <p:anim calcmode="lin" valueType="num">
                                      <p:cBhvr additive="base">
                                        <p:cTn id="95" dur="500" fill="hold"/>
                                        <p:tgtEl>
                                          <p:spTgt spid="58"/>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slide(fromBottom)">
                                      <p:cBhvr>
                                        <p:cTn id="9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5" grpId="0" animBg="1"/>
      <p:bldP spid="48" grpId="0" animBg="1"/>
      <p:bldP spid="50" grpId="0" animBg="1"/>
      <p:bldP spid="51" grpId="0" animBg="1"/>
      <p:bldP spid="57" grpId="0" animBg="1"/>
      <p:bldP spid="58" grpId="0" animBg="1"/>
      <p:bldP spid="69" grpId="0"/>
      <p:bldP spid="111" grpId="0"/>
      <p:bldP spid="112" grpId="0"/>
      <p:bldP spid="11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Steps Infographic</a:t>
            </a:r>
            <a:endParaRPr lang="en-US" dirty="0"/>
          </a:p>
        </p:txBody>
      </p:sp>
      <p:sp>
        <p:nvSpPr>
          <p:cNvPr id="137" name="Text Placeholder 136"/>
          <p:cNvSpPr>
            <a:spLocks noGrp="1"/>
          </p:cNvSpPr>
          <p:nvPr>
            <p:ph type="body" sz="half" idx="2"/>
          </p:nvPr>
        </p:nvSpPr>
        <p:spPr/>
        <p:txBody>
          <a:bodyPr/>
          <a:lstStyle/>
          <a:p>
            <a:r>
              <a:rPr lang="en-US" dirty="0" smtClean="0"/>
              <a:t>Simple Steps Infographic</a:t>
            </a:r>
            <a:endParaRPr lang="en-US" dirty="0"/>
          </a:p>
        </p:txBody>
      </p:sp>
      <p:sp>
        <p:nvSpPr>
          <p:cNvPr id="67" name="Notched Right Arrow 66"/>
          <p:cNvSpPr/>
          <p:nvPr/>
        </p:nvSpPr>
        <p:spPr>
          <a:xfrm>
            <a:off x="2382934" y="1247573"/>
            <a:ext cx="2031816" cy="659218"/>
          </a:xfrm>
          <a:prstGeom prst="notchedRightArrow">
            <a:avLst>
              <a:gd name="adj1" fmla="val 100000"/>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grpSp>
        <p:nvGrpSpPr>
          <p:cNvPr id="107" name="Group 106"/>
          <p:cNvGrpSpPr/>
          <p:nvPr/>
        </p:nvGrpSpPr>
        <p:grpSpPr>
          <a:xfrm>
            <a:off x="0" y="1247573"/>
            <a:ext cx="2670969" cy="805713"/>
            <a:chOff x="0" y="1247573"/>
            <a:chExt cx="2670969" cy="805713"/>
          </a:xfrm>
        </p:grpSpPr>
        <p:sp>
          <p:nvSpPr>
            <p:cNvPr id="39" name="Rectangle 38"/>
            <p:cNvSpPr/>
            <p:nvPr/>
          </p:nvSpPr>
          <p:spPr>
            <a:xfrm>
              <a:off x="0" y="1394068"/>
              <a:ext cx="772226" cy="659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rot="16200000">
              <a:off x="302601" y="1584126"/>
              <a:ext cx="805713" cy="132608"/>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entagon 39"/>
            <p:cNvSpPr/>
            <p:nvPr/>
          </p:nvSpPr>
          <p:spPr>
            <a:xfrm>
              <a:off x="639153" y="1247573"/>
              <a:ext cx="2031816" cy="65921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3600" dirty="0" smtClean="0">
                  <a:latin typeface="FontAwesome" pitchFamily="2" charset="0"/>
                </a:rPr>
                <a:t></a:t>
              </a:r>
              <a:endParaRPr lang="en-US" sz="3600" dirty="0">
                <a:latin typeface="FontAwesome" pitchFamily="2" charset="0"/>
              </a:endParaRPr>
            </a:p>
          </p:txBody>
        </p:sp>
      </p:grpSp>
      <p:sp>
        <p:nvSpPr>
          <p:cNvPr id="71" name="Notched Right Arrow 70"/>
          <p:cNvSpPr/>
          <p:nvPr/>
        </p:nvSpPr>
        <p:spPr>
          <a:xfrm>
            <a:off x="4168751" y="1247573"/>
            <a:ext cx="2031816" cy="659218"/>
          </a:xfrm>
          <a:prstGeom prst="notchedRight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sp>
        <p:nvSpPr>
          <p:cNvPr id="72" name="Notched Right Arrow 71"/>
          <p:cNvSpPr/>
          <p:nvPr/>
        </p:nvSpPr>
        <p:spPr>
          <a:xfrm>
            <a:off x="5954568" y="1247573"/>
            <a:ext cx="2031816" cy="659218"/>
          </a:xfrm>
          <a:prstGeom prst="notchedRight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latin typeface="FontAwesome" pitchFamily="2" charset="0"/>
            </a:endParaRPr>
          </a:p>
        </p:txBody>
      </p:sp>
      <p:sp>
        <p:nvSpPr>
          <p:cNvPr id="73" name="TextBox 72"/>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74" name="Straight Connector 73"/>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8" name="Notched Right Arrow 77"/>
          <p:cNvSpPr/>
          <p:nvPr/>
        </p:nvSpPr>
        <p:spPr>
          <a:xfrm flipH="1">
            <a:off x="4729250" y="2860569"/>
            <a:ext cx="2031816" cy="659218"/>
          </a:xfrm>
          <a:prstGeom prst="notchedRightArrow">
            <a:avLst>
              <a:gd name="adj1" fmla="val 100000"/>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grpSp>
        <p:nvGrpSpPr>
          <p:cNvPr id="108" name="Group 107"/>
          <p:cNvGrpSpPr/>
          <p:nvPr/>
        </p:nvGrpSpPr>
        <p:grpSpPr>
          <a:xfrm>
            <a:off x="6473031" y="2860569"/>
            <a:ext cx="2670969" cy="805713"/>
            <a:chOff x="6473031" y="2860569"/>
            <a:chExt cx="2670969" cy="805713"/>
          </a:xfrm>
        </p:grpSpPr>
        <p:sp>
          <p:nvSpPr>
            <p:cNvPr id="79" name="Rectangle 78"/>
            <p:cNvSpPr/>
            <p:nvPr/>
          </p:nvSpPr>
          <p:spPr>
            <a:xfrm flipH="1">
              <a:off x="8371774" y="3007064"/>
              <a:ext cx="772226" cy="659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79"/>
            <p:cNvSpPr/>
            <p:nvPr/>
          </p:nvSpPr>
          <p:spPr>
            <a:xfrm rot="5400000" flipH="1">
              <a:off x="8035686" y="3197122"/>
              <a:ext cx="805713" cy="132608"/>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Pentagon 80"/>
            <p:cNvSpPr/>
            <p:nvPr/>
          </p:nvSpPr>
          <p:spPr>
            <a:xfrm flipH="1">
              <a:off x="6473031" y="2860569"/>
              <a:ext cx="2031816" cy="65921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3600" dirty="0" smtClean="0">
                  <a:latin typeface="FontAwesome" pitchFamily="2" charset="0"/>
                </a:rPr>
                <a:t></a:t>
              </a:r>
              <a:endParaRPr lang="en-US" sz="3600" dirty="0">
                <a:latin typeface="FontAwesome" pitchFamily="2" charset="0"/>
              </a:endParaRPr>
            </a:p>
          </p:txBody>
        </p:sp>
      </p:grpSp>
      <p:sp>
        <p:nvSpPr>
          <p:cNvPr id="82" name="Notched Right Arrow 81"/>
          <p:cNvSpPr/>
          <p:nvPr/>
        </p:nvSpPr>
        <p:spPr>
          <a:xfrm flipH="1">
            <a:off x="2943433" y="2860569"/>
            <a:ext cx="2031816" cy="659218"/>
          </a:xfrm>
          <a:prstGeom prst="notchedRight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sp>
        <p:nvSpPr>
          <p:cNvPr id="83" name="Notched Right Arrow 82"/>
          <p:cNvSpPr/>
          <p:nvPr/>
        </p:nvSpPr>
        <p:spPr>
          <a:xfrm flipH="1">
            <a:off x="1157616" y="2860569"/>
            <a:ext cx="2031816" cy="659218"/>
          </a:xfrm>
          <a:prstGeom prst="notchedRight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latin typeface="FontAwesome" pitchFamily="2" charset="0"/>
            </a:endParaRPr>
          </a:p>
        </p:txBody>
      </p:sp>
      <p:grpSp>
        <p:nvGrpSpPr>
          <p:cNvPr id="86" name="Group 61"/>
          <p:cNvGrpSpPr/>
          <p:nvPr/>
        </p:nvGrpSpPr>
        <p:grpSpPr>
          <a:xfrm>
            <a:off x="827545" y="2146536"/>
            <a:ext cx="2419494" cy="522475"/>
            <a:chOff x="4033795" y="1173733"/>
            <a:chExt cx="2419494" cy="522475"/>
          </a:xfrm>
        </p:grpSpPr>
        <p:grpSp>
          <p:nvGrpSpPr>
            <p:cNvPr id="87" name="Group 29"/>
            <p:cNvGrpSpPr/>
            <p:nvPr/>
          </p:nvGrpSpPr>
          <p:grpSpPr>
            <a:xfrm>
              <a:off x="4399180" y="1173733"/>
              <a:ext cx="2054109" cy="522475"/>
              <a:chOff x="798971" y="1862568"/>
              <a:chExt cx="1133000" cy="522475"/>
            </a:xfrm>
          </p:grpSpPr>
          <p:sp>
            <p:nvSpPr>
              <p:cNvPr id="89"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90"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88" name="Rectangle 87"/>
            <p:cNvSpPr/>
            <p:nvPr/>
          </p:nvSpPr>
          <p:spPr>
            <a:xfrm>
              <a:off x="4033795" y="1212303"/>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91" name="Group 61"/>
          <p:cNvGrpSpPr/>
          <p:nvPr/>
        </p:nvGrpSpPr>
        <p:grpSpPr>
          <a:xfrm>
            <a:off x="3335930" y="2146536"/>
            <a:ext cx="2419494" cy="522475"/>
            <a:chOff x="4033795" y="1173733"/>
            <a:chExt cx="2419494" cy="522475"/>
          </a:xfrm>
        </p:grpSpPr>
        <p:grpSp>
          <p:nvGrpSpPr>
            <p:cNvPr id="92" name="Group 29"/>
            <p:cNvGrpSpPr/>
            <p:nvPr/>
          </p:nvGrpSpPr>
          <p:grpSpPr>
            <a:xfrm>
              <a:off x="4399180" y="1173733"/>
              <a:ext cx="2054109" cy="522475"/>
              <a:chOff x="798971" y="1862568"/>
              <a:chExt cx="1133000" cy="522475"/>
            </a:xfrm>
          </p:grpSpPr>
          <p:sp>
            <p:nvSpPr>
              <p:cNvPr id="94"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98"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93" name="Rectangle 92"/>
            <p:cNvSpPr/>
            <p:nvPr/>
          </p:nvSpPr>
          <p:spPr>
            <a:xfrm>
              <a:off x="4033795" y="1212303"/>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grpSp>
        <p:nvGrpSpPr>
          <p:cNvPr id="100" name="Group 61"/>
          <p:cNvGrpSpPr/>
          <p:nvPr/>
        </p:nvGrpSpPr>
        <p:grpSpPr>
          <a:xfrm>
            <a:off x="5844315" y="2146536"/>
            <a:ext cx="2419494" cy="522475"/>
            <a:chOff x="4033795" y="1173733"/>
            <a:chExt cx="2419494" cy="522475"/>
          </a:xfrm>
        </p:grpSpPr>
        <p:grpSp>
          <p:nvGrpSpPr>
            <p:cNvPr id="101" name="Group 29"/>
            <p:cNvGrpSpPr/>
            <p:nvPr/>
          </p:nvGrpSpPr>
          <p:grpSpPr>
            <a:xfrm>
              <a:off x="4399180" y="1173733"/>
              <a:ext cx="2054109" cy="522475"/>
              <a:chOff x="798971" y="1862568"/>
              <a:chExt cx="1133000" cy="522475"/>
            </a:xfrm>
          </p:grpSpPr>
          <p:sp>
            <p:nvSpPr>
              <p:cNvPr id="104"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06"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103" name="Rectangle 102"/>
            <p:cNvSpPr/>
            <p:nvPr/>
          </p:nvSpPr>
          <p:spPr>
            <a:xfrm>
              <a:off x="4033795" y="1212303"/>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sp>
        <p:nvSpPr>
          <p:cNvPr id="35" name="Slide Number Placeholder 3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1+#ppt_w/2"/>
                                          </p:val>
                                        </p:tav>
                                        <p:tav tm="100000">
                                          <p:val>
                                            <p:strVal val="#ppt_x"/>
                                          </p:val>
                                        </p:tav>
                                      </p:tavLst>
                                    </p:anim>
                                    <p:anim calcmode="lin" valueType="num">
                                      <p:cBhvr additive="base">
                                        <p:cTn id="8" dur="5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0-#ppt_w/2"/>
                                          </p:val>
                                        </p:tav>
                                        <p:tav tm="100000">
                                          <p:val>
                                            <p:strVal val="#ppt_x"/>
                                          </p:val>
                                        </p:tav>
                                      </p:tavLst>
                                    </p:anim>
                                    <p:anim calcmode="lin" valueType="num">
                                      <p:cBhvr additive="base">
                                        <p:cTn id="13" dur="500" fill="hold"/>
                                        <p:tgtEl>
                                          <p:spTgt spid="10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1"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1+#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500" fill="hold"/>
                                        <p:tgtEl>
                                          <p:spTgt spid="78"/>
                                        </p:tgtEl>
                                        <p:attrNameLst>
                                          <p:attrName>ppt_x</p:attrName>
                                        </p:attrNameLst>
                                      </p:cBhvr>
                                      <p:tavLst>
                                        <p:tav tm="0">
                                          <p:val>
                                            <p:strVal val="0-#ppt_w/2"/>
                                          </p:val>
                                        </p:tav>
                                        <p:tav tm="100000">
                                          <p:val>
                                            <p:strVal val="#ppt_x"/>
                                          </p:val>
                                        </p:tav>
                                      </p:tavLst>
                                    </p:anim>
                                    <p:anim calcmode="lin" valueType="num">
                                      <p:cBhvr additive="base">
                                        <p:cTn id="23" dur="500" fill="hold"/>
                                        <p:tgtEl>
                                          <p:spTgt spid="7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1+#ppt_w/2"/>
                                          </p:val>
                                        </p:tav>
                                        <p:tav tm="100000">
                                          <p:val>
                                            <p:strVal val="#ppt_x"/>
                                          </p:val>
                                        </p:tav>
                                      </p:tavLst>
                                    </p:anim>
                                    <p:anim calcmode="lin" valueType="num">
                                      <p:cBhvr additive="base">
                                        <p:cTn id="28" dur="500" fill="hold"/>
                                        <p:tgtEl>
                                          <p:spTgt spid="7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0-#ppt_w/2"/>
                                          </p:val>
                                        </p:tav>
                                        <p:tav tm="100000">
                                          <p:val>
                                            <p:strVal val="#ppt_x"/>
                                          </p:val>
                                        </p:tav>
                                      </p:tavLst>
                                    </p:anim>
                                    <p:anim calcmode="lin" valueType="num">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1+#ppt_w/2"/>
                                          </p:val>
                                        </p:tav>
                                        <p:tav tm="100000">
                                          <p:val>
                                            <p:strVal val="#ppt_x"/>
                                          </p:val>
                                        </p:tav>
                                      </p:tavLst>
                                    </p:anim>
                                    <p:anim calcmode="lin" valueType="num">
                                      <p:cBhvr additive="base">
                                        <p:cTn id="38" dur="500" fill="hold"/>
                                        <p:tgtEl>
                                          <p:spTgt spid="7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accel="50000" decel="5000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0-#ppt_w/2"/>
                                          </p:val>
                                        </p:tav>
                                        <p:tav tm="100000">
                                          <p:val>
                                            <p:strVal val="#ppt_x"/>
                                          </p:val>
                                        </p:tav>
                                      </p:tavLst>
                                    </p:anim>
                                    <p:anim calcmode="lin" valueType="num">
                                      <p:cBhvr additive="base">
                                        <p:cTn id="43" dur="500" fill="hold"/>
                                        <p:tgtEl>
                                          <p:spTgt spid="8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accel="50000" decel="50000" fill="hold"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0-#ppt_w/2"/>
                                          </p:val>
                                        </p:tav>
                                        <p:tav tm="100000">
                                          <p:val>
                                            <p:strVal val="#ppt_x"/>
                                          </p:val>
                                        </p:tav>
                                      </p:tavLst>
                                    </p:anim>
                                    <p:anim calcmode="lin" valueType="num">
                                      <p:cBhvr additive="base">
                                        <p:cTn id="48" dur="500" fill="hold"/>
                                        <p:tgtEl>
                                          <p:spTgt spid="8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accel="50000" decel="50000" fill="hold"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additive="base">
                                        <p:cTn id="52" dur="500" fill="hold"/>
                                        <p:tgtEl>
                                          <p:spTgt spid="91"/>
                                        </p:tgtEl>
                                        <p:attrNameLst>
                                          <p:attrName>ppt_x</p:attrName>
                                        </p:attrNameLst>
                                      </p:cBhvr>
                                      <p:tavLst>
                                        <p:tav tm="0">
                                          <p:val>
                                            <p:strVal val="1+#ppt_w/2"/>
                                          </p:val>
                                        </p:tav>
                                        <p:tav tm="100000">
                                          <p:val>
                                            <p:strVal val="#ppt_x"/>
                                          </p:val>
                                        </p:tav>
                                      </p:tavLst>
                                    </p:anim>
                                    <p:anim calcmode="lin" valueType="num">
                                      <p:cBhvr additive="base">
                                        <p:cTn id="53" dur="500" fill="hold"/>
                                        <p:tgtEl>
                                          <p:spTgt spid="9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accel="50000" decel="50000" fill="hold" nodeType="afterEffect">
                                  <p:stCondLst>
                                    <p:cond delay="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1+#ppt_w/2"/>
                                          </p:val>
                                        </p:tav>
                                        <p:tav tm="100000">
                                          <p:val>
                                            <p:strVal val="#ppt_x"/>
                                          </p:val>
                                        </p:tav>
                                      </p:tavLst>
                                    </p:anim>
                                    <p:anim calcmode="lin" valueType="num">
                                      <p:cBhvr additive="base">
                                        <p:cTn id="58" dur="500" fill="hold"/>
                                        <p:tgtEl>
                                          <p:spTgt spid="100"/>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18" presetClass="entr" presetSubtype="3" fill="hold"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strips(upRight)">
                                      <p:cBhvr>
                                        <p:cTn id="62" dur="500"/>
                                        <p:tgtEl>
                                          <p:spTgt spid="74"/>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p:bldP spid="71" grpId="0" animBg="1"/>
      <p:bldP spid="72" grpId="0" animBg="1"/>
      <p:bldP spid="73" grpId="0"/>
      <p:bldP spid="78" grpId="0" animBg="1"/>
      <p:bldP spid="82" grpId="0" animBg="1"/>
      <p:bldP spid="8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Steps Infographic</a:t>
            </a:r>
            <a:endParaRPr lang="en-US" dirty="0"/>
          </a:p>
        </p:txBody>
      </p:sp>
      <p:sp>
        <p:nvSpPr>
          <p:cNvPr id="4" name="Text Placeholder 3"/>
          <p:cNvSpPr>
            <a:spLocks noGrp="1"/>
          </p:cNvSpPr>
          <p:nvPr>
            <p:ph type="body" sz="half" idx="2"/>
          </p:nvPr>
        </p:nvSpPr>
        <p:spPr/>
        <p:txBody>
          <a:bodyPr/>
          <a:lstStyle/>
          <a:p>
            <a:r>
              <a:rPr lang="en-US" dirty="0" smtClean="0"/>
              <a:t>Simple Steps Infographic</a:t>
            </a:r>
            <a:endParaRPr lang="en-US" dirty="0"/>
          </a:p>
        </p:txBody>
      </p:sp>
      <p:grpSp>
        <p:nvGrpSpPr>
          <p:cNvPr id="31" name="Group 30"/>
          <p:cNvGrpSpPr/>
          <p:nvPr/>
        </p:nvGrpSpPr>
        <p:grpSpPr>
          <a:xfrm>
            <a:off x="1000366" y="1131575"/>
            <a:ext cx="2554728" cy="762002"/>
            <a:chOff x="942759" y="1255634"/>
            <a:chExt cx="2554728" cy="762002"/>
          </a:xfrm>
        </p:grpSpPr>
        <p:sp>
          <p:nvSpPr>
            <p:cNvPr id="23" name="Flowchart: Off-page Connector 22"/>
            <p:cNvSpPr/>
            <p:nvPr/>
          </p:nvSpPr>
          <p:spPr>
            <a:xfrm rot="16200000">
              <a:off x="1829116" y="830138"/>
              <a:ext cx="762000" cy="161299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400" dirty="0" smtClean="0">
                  <a:solidFill>
                    <a:schemeClr val="bg1"/>
                  </a:solidFill>
                  <a:latin typeface="FontAwesome" pitchFamily="2" charset="0"/>
                </a:rPr>
                <a:t></a:t>
              </a:r>
              <a:endParaRPr lang="en-US" sz="4400" dirty="0"/>
            </a:p>
          </p:txBody>
        </p:sp>
        <p:sp>
          <p:nvSpPr>
            <p:cNvPr id="24" name="Round Same Side Corner Rectangle 2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bg1">
                      <a:lumMod val="50000"/>
                      <a:lumOff val="50000"/>
                    </a:schemeClr>
                  </a:solidFill>
                  <a:latin typeface="+mj-lt"/>
                </a:rPr>
                <a:t>01</a:t>
              </a:r>
              <a:endParaRPr lang="en-US" dirty="0">
                <a:solidFill>
                  <a:schemeClr val="bg1">
                    <a:lumMod val="50000"/>
                    <a:lumOff val="50000"/>
                  </a:schemeClr>
                </a:solidFill>
                <a:latin typeface="+mj-lt"/>
              </a:endParaRPr>
            </a:p>
          </p:txBody>
        </p:sp>
        <p:cxnSp>
          <p:nvCxnSpPr>
            <p:cNvPr id="25"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3535530" y="1440305"/>
            <a:ext cx="144542" cy="14454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794532" y="1256829"/>
            <a:ext cx="4233887" cy="492443"/>
            <a:chOff x="5603651" y="1570658"/>
            <a:chExt cx="4233887" cy="492443"/>
          </a:xfrm>
        </p:grpSpPr>
        <p:sp>
          <p:nvSpPr>
            <p:cNvPr id="29"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30"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grpSp>
      <p:grpSp>
        <p:nvGrpSpPr>
          <p:cNvPr id="32" name="Group 31"/>
          <p:cNvGrpSpPr/>
          <p:nvPr/>
        </p:nvGrpSpPr>
        <p:grpSpPr>
          <a:xfrm>
            <a:off x="942759" y="2097783"/>
            <a:ext cx="2554728" cy="762002"/>
            <a:chOff x="942759" y="1255634"/>
            <a:chExt cx="2554728" cy="762002"/>
          </a:xfrm>
        </p:grpSpPr>
        <p:sp>
          <p:nvSpPr>
            <p:cNvPr id="33" name="Flowchart: Off-page Connector 32"/>
            <p:cNvSpPr/>
            <p:nvPr/>
          </p:nvSpPr>
          <p:spPr>
            <a:xfrm rot="16200000">
              <a:off x="1829116" y="830138"/>
              <a:ext cx="762000" cy="1612995"/>
            </a:xfrm>
            <a:prstGeom prst="flowChartOffpage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sp>
          <p:nvSpPr>
            <p:cNvPr id="34" name="Round Same Side Corner Rectangle 33"/>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bg1">
                      <a:lumMod val="50000"/>
                      <a:lumOff val="50000"/>
                    </a:schemeClr>
                  </a:solidFill>
                  <a:latin typeface="+mj-lt"/>
                </a:rPr>
                <a:t>02</a:t>
              </a:r>
              <a:endParaRPr lang="en-US" dirty="0">
                <a:solidFill>
                  <a:schemeClr val="bg1">
                    <a:lumMod val="50000"/>
                    <a:lumOff val="50000"/>
                  </a:schemeClr>
                </a:solidFill>
                <a:latin typeface="+mj-lt"/>
              </a:endParaRPr>
            </a:p>
          </p:txBody>
        </p:sp>
        <p:cxnSp>
          <p:nvCxnSpPr>
            <p:cNvPr id="35" name="Straight Connector 3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6" name="Oval 35"/>
          <p:cNvSpPr/>
          <p:nvPr/>
        </p:nvSpPr>
        <p:spPr>
          <a:xfrm>
            <a:off x="3477923" y="2406513"/>
            <a:ext cx="144542" cy="14454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942759" y="3077102"/>
            <a:ext cx="2554728" cy="762002"/>
            <a:chOff x="942759" y="1255634"/>
            <a:chExt cx="2554728" cy="762002"/>
          </a:xfrm>
        </p:grpSpPr>
        <p:sp>
          <p:nvSpPr>
            <p:cNvPr id="48" name="Flowchart: Off-page Connector 47"/>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sp>
          <p:nvSpPr>
            <p:cNvPr id="50" name="Round Same Side Corner Rectangle 49"/>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bg1">
                      <a:lumMod val="50000"/>
                      <a:lumOff val="50000"/>
                    </a:schemeClr>
                  </a:solidFill>
                  <a:latin typeface="+mj-lt"/>
                </a:rPr>
                <a:t>03</a:t>
              </a:r>
              <a:endParaRPr lang="en-US" dirty="0">
                <a:solidFill>
                  <a:schemeClr val="bg1">
                    <a:lumMod val="50000"/>
                    <a:lumOff val="50000"/>
                  </a:schemeClr>
                </a:solidFill>
                <a:latin typeface="+mj-lt"/>
              </a:endParaRPr>
            </a:p>
          </p:txBody>
        </p:sp>
        <p:cxnSp>
          <p:nvCxnSpPr>
            <p:cNvPr id="51" name="Straight Connector 50"/>
            <p:cNvCxnSpPr/>
            <p:nvPr/>
          </p:nvCxnSpPr>
          <p:spPr>
            <a:xfrm>
              <a:off x="3016614" y="1636635"/>
              <a:ext cx="480873"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3477923" y="3385832"/>
            <a:ext cx="144542" cy="1445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42759" y="4011925"/>
            <a:ext cx="2554728" cy="762002"/>
            <a:chOff x="942759" y="1255634"/>
            <a:chExt cx="2554728" cy="762002"/>
          </a:xfrm>
        </p:grpSpPr>
        <p:sp>
          <p:nvSpPr>
            <p:cNvPr id="60" name="Flowchart: Off-page Connector 59"/>
            <p:cNvSpPr/>
            <p:nvPr/>
          </p:nvSpPr>
          <p:spPr>
            <a:xfrm rot="16200000">
              <a:off x="1829116" y="830138"/>
              <a:ext cx="762000" cy="16129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sp>
          <p:nvSpPr>
            <p:cNvPr id="62" name="Round Same Side Corner Rectangle 61"/>
            <p:cNvSpPr/>
            <p:nvPr/>
          </p:nvSpPr>
          <p:spPr>
            <a:xfrm rot="16200000">
              <a:off x="792187" y="1406206"/>
              <a:ext cx="762001" cy="460857"/>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bg1">
                      <a:lumMod val="50000"/>
                      <a:lumOff val="50000"/>
                    </a:schemeClr>
                  </a:solidFill>
                  <a:latin typeface="+mj-lt"/>
                </a:rPr>
                <a:t>04</a:t>
              </a:r>
              <a:endParaRPr lang="en-US" dirty="0">
                <a:solidFill>
                  <a:schemeClr val="bg1">
                    <a:lumMod val="50000"/>
                    <a:lumOff val="50000"/>
                  </a:schemeClr>
                </a:solidFill>
                <a:latin typeface="+mj-lt"/>
              </a:endParaRPr>
            </a:p>
          </p:txBody>
        </p:sp>
        <p:cxnSp>
          <p:nvCxnSpPr>
            <p:cNvPr id="64" name="Straight Connector 63"/>
            <p:cNvCxnSpPr/>
            <p:nvPr/>
          </p:nvCxnSpPr>
          <p:spPr>
            <a:xfrm>
              <a:off x="3016614" y="1636635"/>
              <a:ext cx="480873"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65" name="Oval 64"/>
          <p:cNvSpPr/>
          <p:nvPr/>
        </p:nvSpPr>
        <p:spPr>
          <a:xfrm>
            <a:off x="3477923" y="4320655"/>
            <a:ext cx="144542" cy="14454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794532" y="2232562"/>
            <a:ext cx="4233887" cy="492443"/>
            <a:chOff x="5603651" y="1570658"/>
            <a:chExt cx="4233887" cy="492443"/>
          </a:xfrm>
        </p:grpSpPr>
        <p:sp>
          <p:nvSpPr>
            <p:cNvPr id="43"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4"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grpSp>
      <p:grpSp>
        <p:nvGrpSpPr>
          <p:cNvPr id="45" name="Group 44"/>
          <p:cNvGrpSpPr/>
          <p:nvPr/>
        </p:nvGrpSpPr>
        <p:grpSpPr>
          <a:xfrm>
            <a:off x="3794532" y="3211881"/>
            <a:ext cx="4233887" cy="492443"/>
            <a:chOff x="5603651" y="1570658"/>
            <a:chExt cx="4233887" cy="492443"/>
          </a:xfrm>
        </p:grpSpPr>
        <p:sp>
          <p:nvSpPr>
            <p:cNvPr id="46"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7"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grpSp>
      <p:grpSp>
        <p:nvGrpSpPr>
          <p:cNvPr id="49" name="Group 48"/>
          <p:cNvGrpSpPr/>
          <p:nvPr/>
        </p:nvGrpSpPr>
        <p:grpSpPr>
          <a:xfrm>
            <a:off x="3794532" y="4074433"/>
            <a:ext cx="4233887" cy="492443"/>
            <a:chOff x="5603651" y="1570658"/>
            <a:chExt cx="4233887" cy="492443"/>
          </a:xfrm>
        </p:grpSpPr>
        <p:sp>
          <p:nvSpPr>
            <p:cNvPr id="56"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58" name="Text Placeholder 3"/>
            <p:cNvSpPr txBox="1"/>
            <p:nvPr/>
          </p:nvSpPr>
          <p:spPr>
            <a:xfrm>
              <a:off x="5603651" y="1755324"/>
              <a:ext cx="423388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or randomized words which don't look even slightly believable.</a:t>
              </a:r>
              <a:endParaRPr lang="en-US" sz="1000" b="1" dirty="0" smtClean="0">
                <a:solidFill>
                  <a:schemeClr val="tx1">
                    <a:lumMod val="50000"/>
                    <a:lumOff val="50000"/>
                  </a:schemeClr>
                </a:solidFill>
              </a:endParaRPr>
            </a:p>
          </p:txBody>
        </p:sp>
      </p:grpSp>
      <p:sp>
        <p:nvSpPr>
          <p:cNvPr id="37" name="Slide Number Placeholder 36"/>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Left)">
                                      <p:cBhvr>
                                        <p:cTn id="17" dur="500"/>
                                        <p:tgtEl>
                                          <p:spTgt spid="28"/>
                                        </p:tgtEl>
                                      </p:cBhvr>
                                    </p:animEffect>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lide(fromLeft)">
                                      <p:cBhvr>
                                        <p:cTn id="31" dur="500"/>
                                        <p:tgtEl>
                                          <p:spTgt spid="42"/>
                                        </p:tgtEl>
                                      </p:cBhvr>
                                    </p:animEffect>
                                  </p:childTnLst>
                                </p:cTn>
                              </p:par>
                            </p:childTnLst>
                          </p:cTn>
                        </p:par>
                        <p:par>
                          <p:cTn id="32" fill="hold">
                            <p:stCondLst>
                              <p:cond delay="3000"/>
                            </p:stCondLst>
                            <p:childTnLst>
                              <p:par>
                                <p:cTn id="33" presetID="2" presetClass="entr" presetSubtype="8" accel="50000" decel="50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0-#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slide(fromLeft)">
                                      <p:cBhvr>
                                        <p:cTn id="45" dur="500"/>
                                        <p:tgtEl>
                                          <p:spTgt spid="45"/>
                                        </p:tgtEl>
                                      </p:cBhvr>
                                    </p:animEffect>
                                  </p:childTnLst>
                                </p:cTn>
                              </p:par>
                            </p:childTnLst>
                          </p:cTn>
                        </p:par>
                        <p:par>
                          <p:cTn id="46" fill="hold">
                            <p:stCondLst>
                              <p:cond delay="4500"/>
                            </p:stCondLst>
                            <p:childTnLst>
                              <p:par>
                                <p:cTn id="47" presetID="2" presetClass="entr" presetSubtype="8" accel="50000" decel="5000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500" fill="hold"/>
                                        <p:tgtEl>
                                          <p:spTgt spid="65"/>
                                        </p:tgtEl>
                                        <p:attrNameLst>
                                          <p:attrName>ppt_w</p:attrName>
                                        </p:attrNameLst>
                                      </p:cBhvr>
                                      <p:tavLst>
                                        <p:tav tm="0">
                                          <p:val>
                                            <p:fltVal val="0"/>
                                          </p:val>
                                        </p:tav>
                                        <p:tav tm="100000">
                                          <p:val>
                                            <p:strVal val="#ppt_w"/>
                                          </p:val>
                                        </p:tav>
                                      </p:tavLst>
                                    </p:anim>
                                    <p:anim calcmode="lin" valueType="num">
                                      <p:cBhvr>
                                        <p:cTn id="55" dur="500" fill="hold"/>
                                        <p:tgtEl>
                                          <p:spTgt spid="65"/>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slide(fromLeft)">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52" grpId="0" animBg="1"/>
      <p:bldP spid="6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Text Placeholder 3"/>
          <p:cNvSpPr txBox="1"/>
          <p:nvPr/>
        </p:nvSpPr>
        <p:spPr>
          <a:xfrm>
            <a:off x="1784521" y="2802178"/>
            <a:ext cx="6748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2">
                    <a:lumMod val="75000"/>
                  </a:schemeClr>
                </a:solidFill>
                <a:effectLst/>
                <a:uLnTx/>
                <a:uFillTx/>
                <a:latin typeface="+mn-lt"/>
                <a:ea typeface="+mn-ea"/>
                <a:cs typeface="+mn-cs"/>
              </a:rPr>
              <a:t>258,4875K</a:t>
            </a:r>
            <a:endParaRPr kumimoji="0" lang="en-US" sz="12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8" name="Text Placeholder 3"/>
          <p:cNvSpPr txBox="1"/>
          <p:nvPr/>
        </p:nvSpPr>
        <p:spPr>
          <a:xfrm>
            <a:off x="3687510" y="2802178"/>
            <a:ext cx="6748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258,4875K</a:t>
            </a:r>
            <a:endParaRPr kumimoji="0" lang="en-US" sz="12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39" name="Text Placeholder 3"/>
          <p:cNvSpPr txBox="1"/>
          <p:nvPr/>
        </p:nvSpPr>
        <p:spPr>
          <a:xfrm>
            <a:off x="5636623" y="2802178"/>
            <a:ext cx="6748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1"/>
                </a:solidFill>
                <a:effectLst/>
                <a:uLnTx/>
                <a:uFillTx/>
                <a:latin typeface="+mn-lt"/>
                <a:ea typeface="+mn-ea"/>
                <a:cs typeface="+mn-cs"/>
              </a:rPr>
              <a:t>258,4875K</a:t>
            </a:r>
            <a:endParaRPr kumimoji="0" lang="en-US" sz="12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0" name="Text Placeholder 3"/>
          <p:cNvSpPr txBox="1"/>
          <p:nvPr/>
        </p:nvSpPr>
        <p:spPr>
          <a:xfrm>
            <a:off x="7523023" y="2802178"/>
            <a:ext cx="6748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3"/>
                </a:solidFill>
                <a:effectLst/>
                <a:uLnTx/>
                <a:uFillTx/>
                <a:latin typeface="+mn-lt"/>
                <a:ea typeface="+mn-ea"/>
                <a:cs typeface="+mn-cs"/>
              </a:rPr>
              <a:t>258,4875K</a:t>
            </a:r>
            <a:endParaRPr kumimoji="0" lang="en-US" sz="1200" b="1" i="0" u="none" strike="noStrike" kern="1200" cap="none" spc="0" normalizeH="0" baseline="0" noProof="0" dirty="0" smtClean="0">
              <a:ln>
                <a:noFill/>
              </a:ln>
              <a:solidFill>
                <a:schemeClr val="accent3"/>
              </a:solidFill>
              <a:effectLst/>
              <a:uLnTx/>
              <a:uFillTx/>
              <a:latin typeface="+mn-lt"/>
              <a:ea typeface="+mn-ea"/>
              <a:cs typeface="+mn-cs"/>
            </a:endParaRPr>
          </a:p>
        </p:txBody>
      </p:sp>
      <p:cxnSp>
        <p:nvCxnSpPr>
          <p:cNvPr id="89" name="Straight Connector 88"/>
          <p:cNvCxnSpPr/>
          <p:nvPr/>
        </p:nvCxnSpPr>
        <p:spPr>
          <a:xfrm flipH="1">
            <a:off x="957997" y="3032606"/>
            <a:ext cx="722800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p:nvPr>
        </p:nvSpPr>
        <p:spPr/>
        <p:txBody>
          <a:bodyPr/>
          <a:lstStyle/>
          <a:p>
            <a:r>
              <a:rPr lang="en-US" dirty="0" smtClean="0"/>
              <a:t>Social Media Inforgraphic</a:t>
            </a:r>
            <a:endParaRPr lang="en-US" dirty="0"/>
          </a:p>
        </p:txBody>
      </p:sp>
      <p:sp>
        <p:nvSpPr>
          <p:cNvPr id="23" name="Text Placeholder 22"/>
          <p:cNvSpPr>
            <a:spLocks noGrp="1"/>
          </p:cNvSpPr>
          <p:nvPr>
            <p:ph type="body" sz="half" idx="2"/>
          </p:nvPr>
        </p:nvSpPr>
        <p:spPr/>
        <p:txBody>
          <a:bodyPr/>
          <a:lstStyle/>
          <a:p>
            <a:r>
              <a:rPr lang="en-US" dirty="0" smtClean="0"/>
              <a:t>Social Media Inforgraphic</a:t>
            </a:r>
            <a:endParaRPr lang="en-US" dirty="0"/>
          </a:p>
        </p:txBody>
      </p:sp>
      <p:grpSp>
        <p:nvGrpSpPr>
          <p:cNvPr id="6" name="Group 33"/>
          <p:cNvGrpSpPr/>
          <p:nvPr/>
        </p:nvGrpSpPr>
        <p:grpSpPr>
          <a:xfrm>
            <a:off x="827545" y="3493462"/>
            <a:ext cx="1750588" cy="691284"/>
            <a:chOff x="5603652" y="1586047"/>
            <a:chExt cx="1750588" cy="691284"/>
          </a:xfrm>
        </p:grpSpPr>
        <p:sp>
          <p:nvSpPr>
            <p:cNvPr id="35" name="Text Placeholder 3"/>
            <p:cNvSpPr txBox="1"/>
            <p:nvPr/>
          </p:nvSpPr>
          <p:spPr>
            <a:xfrm>
              <a:off x="6133950" y="1586047"/>
              <a:ext cx="68999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2">
                      <a:lumMod val="75000"/>
                    </a:schemeClr>
                  </a:solidFill>
                  <a:effectLst/>
                  <a:uLnTx/>
                  <a:uFillTx/>
                  <a:latin typeface="+mn-lt"/>
                  <a:ea typeface="+mn-ea"/>
                  <a:cs typeface="+mn-cs"/>
                </a:rPr>
                <a:t>FACEBOOK</a:t>
              </a:r>
              <a:endParaRPr kumimoji="0" lang="en-US" sz="12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6" name="Text Placeholder 3"/>
            <p:cNvSpPr txBox="1"/>
            <p:nvPr/>
          </p:nvSpPr>
          <p:spPr>
            <a:xfrm>
              <a:off x="5603652" y="1815666"/>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9" name="Oval 8"/>
          <p:cNvSpPr/>
          <p:nvPr/>
        </p:nvSpPr>
        <p:spPr>
          <a:xfrm>
            <a:off x="1209456" y="1660974"/>
            <a:ext cx="990455" cy="9904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endParaRPr>
          </a:p>
        </p:txBody>
      </p:sp>
      <p:grpSp>
        <p:nvGrpSpPr>
          <p:cNvPr id="95" name="Group 94"/>
          <p:cNvGrpSpPr/>
          <p:nvPr/>
        </p:nvGrpSpPr>
        <p:grpSpPr>
          <a:xfrm>
            <a:off x="1632412" y="2651429"/>
            <a:ext cx="144542" cy="711197"/>
            <a:chOff x="1690019" y="2064423"/>
            <a:chExt cx="144542" cy="711197"/>
          </a:xfrm>
        </p:grpSpPr>
        <p:cxnSp>
          <p:nvCxnSpPr>
            <p:cNvPr id="76"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3"/>
          <p:cNvGrpSpPr/>
          <p:nvPr/>
        </p:nvGrpSpPr>
        <p:grpSpPr>
          <a:xfrm>
            <a:off x="2738101" y="3493462"/>
            <a:ext cx="1750588" cy="691284"/>
            <a:chOff x="5603652" y="1586047"/>
            <a:chExt cx="1750588" cy="691284"/>
          </a:xfrm>
        </p:grpSpPr>
        <p:sp>
          <p:nvSpPr>
            <p:cNvPr id="107" name="Text Placeholder 3"/>
            <p:cNvSpPr txBox="1"/>
            <p:nvPr/>
          </p:nvSpPr>
          <p:spPr>
            <a:xfrm>
              <a:off x="6209642" y="1586047"/>
              <a:ext cx="53860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TWIITER</a:t>
              </a:r>
              <a:endParaRPr kumimoji="0" lang="en-US" sz="12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08" name="Text Placeholder 3"/>
            <p:cNvSpPr txBox="1"/>
            <p:nvPr/>
          </p:nvSpPr>
          <p:spPr>
            <a:xfrm>
              <a:off x="5603652" y="1815666"/>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110" name="Oval 109"/>
          <p:cNvSpPr>
            <a:spLocks noChangeAspect="1"/>
          </p:cNvSpPr>
          <p:nvPr/>
        </p:nvSpPr>
        <p:spPr>
          <a:xfrm>
            <a:off x="2971444" y="1362003"/>
            <a:ext cx="1287592" cy="12875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endParaRPr>
          </a:p>
        </p:txBody>
      </p:sp>
      <p:grpSp>
        <p:nvGrpSpPr>
          <p:cNvPr id="111" name="Group 110"/>
          <p:cNvGrpSpPr/>
          <p:nvPr/>
        </p:nvGrpSpPr>
        <p:grpSpPr>
          <a:xfrm>
            <a:off x="3542968" y="2651429"/>
            <a:ext cx="144542" cy="711197"/>
            <a:chOff x="1690019" y="2064423"/>
            <a:chExt cx="144542" cy="711197"/>
          </a:xfrm>
        </p:grpSpPr>
        <p:cxnSp>
          <p:nvCxnSpPr>
            <p:cNvPr id="112"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33"/>
          <p:cNvGrpSpPr/>
          <p:nvPr/>
        </p:nvGrpSpPr>
        <p:grpSpPr>
          <a:xfrm>
            <a:off x="4687214" y="3493462"/>
            <a:ext cx="1750588" cy="634486"/>
            <a:chOff x="5603652" y="1586047"/>
            <a:chExt cx="1750588" cy="634486"/>
          </a:xfrm>
        </p:grpSpPr>
        <p:sp>
          <p:nvSpPr>
            <p:cNvPr id="125" name="Text Placeholder 3"/>
            <p:cNvSpPr txBox="1"/>
            <p:nvPr/>
          </p:nvSpPr>
          <p:spPr>
            <a:xfrm>
              <a:off x="6174377" y="1586047"/>
              <a:ext cx="6091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1"/>
                  </a:solidFill>
                  <a:effectLst/>
                  <a:uLnTx/>
                  <a:uFillTx/>
                  <a:latin typeface="+mn-lt"/>
                  <a:ea typeface="+mn-ea"/>
                  <a:cs typeface="+mn-cs"/>
                </a:rPr>
                <a:t>LINKEDIN</a:t>
              </a:r>
              <a:endParaRPr kumimoji="0" lang="en-US" sz="12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26" name="Text Placeholder 3"/>
            <p:cNvSpPr txBox="1"/>
            <p:nvPr/>
          </p:nvSpPr>
          <p:spPr>
            <a:xfrm>
              <a:off x="5603652" y="1758868"/>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128" name="Oval 127"/>
          <p:cNvSpPr>
            <a:spLocks noChangeAspect="1"/>
          </p:cNvSpPr>
          <p:nvPr/>
        </p:nvSpPr>
        <p:spPr>
          <a:xfrm>
            <a:off x="4917642" y="1362003"/>
            <a:ext cx="1287592" cy="1287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endParaRPr>
          </a:p>
        </p:txBody>
      </p:sp>
      <p:grpSp>
        <p:nvGrpSpPr>
          <p:cNvPr id="129" name="Group 128"/>
          <p:cNvGrpSpPr/>
          <p:nvPr/>
        </p:nvGrpSpPr>
        <p:grpSpPr>
          <a:xfrm>
            <a:off x="5492081" y="2651429"/>
            <a:ext cx="144542" cy="711197"/>
            <a:chOff x="1690019" y="2064423"/>
            <a:chExt cx="144542" cy="711197"/>
          </a:xfrm>
        </p:grpSpPr>
        <p:cxnSp>
          <p:nvCxnSpPr>
            <p:cNvPr id="130"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33"/>
          <p:cNvGrpSpPr/>
          <p:nvPr/>
        </p:nvGrpSpPr>
        <p:grpSpPr>
          <a:xfrm>
            <a:off x="6607752" y="3493462"/>
            <a:ext cx="1750588" cy="633677"/>
            <a:chOff x="5603652" y="1586047"/>
            <a:chExt cx="1750588" cy="633677"/>
          </a:xfrm>
        </p:grpSpPr>
        <p:sp>
          <p:nvSpPr>
            <p:cNvPr id="143" name="Text Placeholder 3"/>
            <p:cNvSpPr txBox="1"/>
            <p:nvPr/>
          </p:nvSpPr>
          <p:spPr>
            <a:xfrm>
              <a:off x="6169247" y="1586047"/>
              <a:ext cx="61940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accent3"/>
                  </a:solidFill>
                  <a:effectLst/>
                  <a:uLnTx/>
                  <a:uFillTx/>
                  <a:latin typeface="+mn-lt"/>
                  <a:ea typeface="+mn-ea"/>
                  <a:cs typeface="+mn-cs"/>
                </a:rPr>
                <a:t>YOUTUBE</a:t>
              </a:r>
              <a:endParaRPr kumimoji="0" lang="en-US" sz="12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44" name="Text Placeholder 3"/>
            <p:cNvSpPr txBox="1"/>
            <p:nvPr/>
          </p:nvSpPr>
          <p:spPr>
            <a:xfrm>
              <a:off x="5603652" y="1758059"/>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sp>
        <p:nvSpPr>
          <p:cNvPr id="146" name="Oval 145"/>
          <p:cNvSpPr/>
          <p:nvPr/>
        </p:nvSpPr>
        <p:spPr>
          <a:xfrm>
            <a:off x="6989663" y="1660974"/>
            <a:ext cx="990455" cy="9904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endParaRPr>
          </a:p>
        </p:txBody>
      </p:sp>
      <p:grpSp>
        <p:nvGrpSpPr>
          <p:cNvPr id="147" name="Group 146"/>
          <p:cNvGrpSpPr/>
          <p:nvPr/>
        </p:nvGrpSpPr>
        <p:grpSpPr>
          <a:xfrm>
            <a:off x="7412619" y="2651429"/>
            <a:ext cx="144542" cy="711197"/>
            <a:chOff x="1690019" y="2064423"/>
            <a:chExt cx="144542" cy="711197"/>
          </a:xfrm>
        </p:grpSpPr>
        <p:cxnSp>
          <p:nvCxnSpPr>
            <p:cNvPr id="148"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Slide Number Placeholder 4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strips(upRight)">
                                      <p:cBhvr>
                                        <p:cTn id="7" dur="500"/>
                                        <p:tgtEl>
                                          <p:spTgt spid="8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strips(downLeft)">
                                      <p:cBhvr>
                                        <p:cTn id="16" dur="500"/>
                                        <p:tgtEl>
                                          <p:spTgt spid="9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strips(downLeft)">
                                      <p:cBhvr>
                                        <p:cTn id="33" dur="500"/>
                                        <p:tgtEl>
                                          <p:spTgt spid="111"/>
                                        </p:tgtEl>
                                      </p:cBhvr>
                                    </p:animEffect>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slide(fromBottom)">
                                      <p:cBhvr>
                                        <p:cTn id="37" dur="500"/>
                                        <p:tgtEl>
                                          <p:spTgt spid="106"/>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lide(fromRight)">
                                      <p:cBhvr>
                                        <p:cTn id="41" dur="500"/>
                                        <p:tgtEl>
                                          <p:spTgt spid="38"/>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p:cTn id="45" dur="500" fill="hold"/>
                                        <p:tgtEl>
                                          <p:spTgt spid="128"/>
                                        </p:tgtEl>
                                        <p:attrNameLst>
                                          <p:attrName>ppt_w</p:attrName>
                                        </p:attrNameLst>
                                      </p:cBhvr>
                                      <p:tavLst>
                                        <p:tav tm="0">
                                          <p:val>
                                            <p:fltVal val="0"/>
                                          </p:val>
                                        </p:tav>
                                        <p:tav tm="100000">
                                          <p:val>
                                            <p:strVal val="#ppt_w"/>
                                          </p:val>
                                        </p:tav>
                                      </p:tavLst>
                                    </p:anim>
                                    <p:anim calcmode="lin" valueType="num">
                                      <p:cBhvr>
                                        <p:cTn id="46" dur="500" fill="hold"/>
                                        <p:tgtEl>
                                          <p:spTgt spid="12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strips(downLeft)">
                                      <p:cBhvr>
                                        <p:cTn id="50" dur="500"/>
                                        <p:tgtEl>
                                          <p:spTgt spid="129"/>
                                        </p:tgtEl>
                                      </p:cBhvr>
                                    </p:animEffect>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slide(fromBottom)">
                                      <p:cBhvr>
                                        <p:cTn id="54" dur="500"/>
                                        <p:tgtEl>
                                          <p:spTgt spid="124"/>
                                        </p:tgtEl>
                                      </p:cBhvr>
                                    </p:animEffect>
                                  </p:childTnLst>
                                </p:cTn>
                              </p:par>
                            </p:childTnLst>
                          </p:cTn>
                        </p:par>
                        <p:par>
                          <p:cTn id="55" fill="hold">
                            <p:stCondLst>
                              <p:cond delay="6000"/>
                            </p:stCondLst>
                            <p:childTnLst>
                              <p:par>
                                <p:cTn id="56" presetID="1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lide(fromRight)">
                                      <p:cBhvr>
                                        <p:cTn id="58" dur="500"/>
                                        <p:tgtEl>
                                          <p:spTgt spid="39"/>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strips(downLeft)">
                                      <p:cBhvr>
                                        <p:cTn id="67" dur="500"/>
                                        <p:tgtEl>
                                          <p:spTgt spid="14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slide(fromBottom)">
                                      <p:cBhvr>
                                        <p:cTn id="71" dur="500"/>
                                        <p:tgtEl>
                                          <p:spTgt spid="142"/>
                                        </p:tgtEl>
                                      </p:cBhvr>
                                    </p:animEffect>
                                  </p:childTnLst>
                                </p:cTn>
                              </p:par>
                            </p:childTnLst>
                          </p:cTn>
                        </p:par>
                        <p:par>
                          <p:cTn id="72" fill="hold">
                            <p:stCondLst>
                              <p:cond delay="8000"/>
                            </p:stCondLst>
                            <p:childTnLst>
                              <p:par>
                                <p:cTn id="73" presetID="12" presetClass="entr" presetSubtype="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lide(fromRigh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 grpId="0" animBg="1"/>
      <p:bldP spid="110" grpId="0" animBg="1"/>
      <p:bldP spid="128" grpId="0" animBg="1"/>
      <p:bldP spid="14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Circular Infographic Objects</a:t>
            </a:r>
            <a:endParaRPr lang="en-US" dirty="0"/>
          </a:p>
        </p:txBody>
      </p:sp>
      <p:sp>
        <p:nvSpPr>
          <p:cNvPr id="4" name="Text Placeholder 3"/>
          <p:cNvSpPr>
            <a:spLocks noGrp="1"/>
          </p:cNvSpPr>
          <p:nvPr>
            <p:ph type="body" sz="half" idx="2"/>
          </p:nvPr>
        </p:nvSpPr>
        <p:spPr/>
        <p:txBody>
          <a:bodyPr/>
          <a:lstStyle/>
          <a:p>
            <a:r>
              <a:rPr lang="en-US" dirty="0" smtClean="0"/>
              <a:t>Circular Infographic Objects</a:t>
            </a:r>
            <a:endParaRPr lang="en-US" dirty="0"/>
          </a:p>
        </p:txBody>
      </p:sp>
      <p:grpSp>
        <p:nvGrpSpPr>
          <p:cNvPr id="30" name="Group 29"/>
          <p:cNvGrpSpPr/>
          <p:nvPr/>
        </p:nvGrpSpPr>
        <p:grpSpPr>
          <a:xfrm>
            <a:off x="1111285" y="1304396"/>
            <a:ext cx="1384213" cy="1384213"/>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Keyword</a:t>
              </a:r>
              <a:endParaRPr lang="en-US" sz="1400" b="1" dirty="0" smtClean="0">
                <a:solidFill>
                  <a:schemeClr val="bg1"/>
                </a:solidFill>
                <a:latin typeface="+mj-lt"/>
              </a:endParaRPr>
            </a:p>
            <a:p>
              <a:pPr algn="ctr"/>
              <a:r>
                <a:rPr lang="en-US" sz="1400" b="1" dirty="0" smtClean="0">
                  <a:solidFill>
                    <a:schemeClr val="bg1"/>
                  </a:solidFill>
                  <a:latin typeface="+mj-lt"/>
                </a:rPr>
                <a:t>252,545</a:t>
              </a:r>
              <a:endParaRPr lang="en-US" sz="1400" b="1" dirty="0">
                <a:solidFill>
                  <a:schemeClr val="bg1"/>
                </a:solidFill>
                <a:latin typeface="+mj-lt"/>
              </a:endParaRPr>
            </a:p>
          </p:txBody>
        </p:sp>
      </p:grpSp>
      <p:sp>
        <p:nvSpPr>
          <p:cNvPr id="22" name="TextBox 21"/>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24" name="Straight Connector 23"/>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996894" y="2654675"/>
            <a:ext cx="1612995" cy="875967"/>
            <a:chOff x="856349" y="2710637"/>
            <a:chExt cx="1612995" cy="875967"/>
          </a:xfrm>
        </p:grpSpPr>
        <p:sp>
          <p:nvSpPr>
            <p:cNvPr id="12" name="TextBox 11"/>
            <p:cNvSpPr txBox="1"/>
            <p:nvPr/>
          </p:nvSpPr>
          <p:spPr>
            <a:xfrm>
              <a:off x="856349" y="3032606"/>
              <a:ext cx="1612995" cy="553998"/>
            </a:xfrm>
            <a:prstGeom prst="rect">
              <a:avLst/>
            </a:prstGeom>
            <a:noFill/>
          </p:spPr>
          <p:txBody>
            <a:bodyPr wrap="square" rtlCol="0">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nvGrpSpPr>
            <p:cNvPr id="28" name="Group 27"/>
            <p:cNvGrpSpPr/>
            <p:nvPr/>
          </p:nvGrpSpPr>
          <p:grpSpPr>
            <a:xfrm>
              <a:off x="1008901" y="2710637"/>
              <a:ext cx="1307891" cy="400110"/>
              <a:chOff x="856349" y="2659837"/>
              <a:chExt cx="1307891" cy="400110"/>
            </a:xfrm>
          </p:grpSpPr>
          <p:sp>
            <p:nvSpPr>
              <p:cNvPr id="26" name="Rectangle 25"/>
              <p:cNvSpPr/>
              <p:nvPr/>
            </p:nvSpPr>
            <p:spPr>
              <a:xfrm>
                <a:off x="856349" y="2659837"/>
                <a:ext cx="441146" cy="400110"/>
              </a:xfrm>
              <a:prstGeom prst="rect">
                <a:avLst/>
              </a:prstGeom>
            </p:spPr>
            <p:txBody>
              <a:bodyPr wrap="none">
                <a:spAutoFit/>
              </a:bodyPr>
              <a:lstStyle/>
              <a:p>
                <a:r>
                  <a:rPr lang="en-US" dirty="0" smtClean="0">
                    <a:solidFill>
                      <a:schemeClr val="tx2">
                        <a:lumMod val="75000"/>
                      </a:schemeClr>
                    </a:solidFill>
                    <a:latin typeface="FontAwesome" pitchFamily="2" charset="0"/>
                  </a:rPr>
                  <a:t></a:t>
                </a:r>
                <a:endParaRPr lang="en-US" dirty="0">
                  <a:solidFill>
                    <a:schemeClr val="tx2">
                      <a:lumMod val="75000"/>
                    </a:schemeClr>
                  </a:solidFill>
                </a:endParaRPr>
              </a:p>
            </p:txBody>
          </p:sp>
          <p:sp>
            <p:nvSpPr>
              <p:cNvPr id="27" name="Rectangle 26"/>
              <p:cNvSpPr/>
              <p:nvPr/>
            </p:nvSpPr>
            <p:spPr>
              <a:xfrm>
                <a:off x="1202694" y="2734003"/>
                <a:ext cx="961546" cy="307777"/>
              </a:xfrm>
              <a:prstGeom prst="rect">
                <a:avLst/>
              </a:prstGeom>
            </p:spPr>
            <p:txBody>
              <a:bodyPr wrap="none">
                <a:spAutoFit/>
              </a:bodyPr>
              <a:lstStyle/>
              <a:p>
                <a:r>
                  <a:rPr lang="en-US" sz="1400" b="1" dirty="0" smtClean="0">
                    <a:solidFill>
                      <a:schemeClr val="tx2">
                        <a:lumMod val="75000"/>
                      </a:schemeClr>
                    </a:solidFill>
                  </a:rPr>
                  <a:t>KEYWORD</a:t>
                </a:r>
                <a:endParaRPr lang="en-US" sz="1400" b="1" dirty="0" smtClean="0">
                  <a:solidFill>
                    <a:schemeClr val="tx2">
                      <a:lumMod val="75000"/>
                    </a:schemeClr>
                  </a:solidFill>
                </a:endParaRPr>
              </a:p>
            </p:txBody>
          </p:sp>
        </p:grpSp>
      </p:grpSp>
      <p:grpSp>
        <p:nvGrpSpPr>
          <p:cNvPr id="70" name="Group 69"/>
          <p:cNvGrpSpPr/>
          <p:nvPr/>
        </p:nvGrpSpPr>
        <p:grpSpPr>
          <a:xfrm>
            <a:off x="2955531" y="1304396"/>
            <a:ext cx="1384213" cy="1384213"/>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984223" y="1447591"/>
              <a:ext cx="1209747" cy="120974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Keyword</a:t>
              </a:r>
              <a:endParaRPr lang="en-US" sz="1400" b="1" dirty="0" smtClean="0">
                <a:solidFill>
                  <a:schemeClr val="bg1"/>
                </a:solidFill>
                <a:latin typeface="+mj-lt"/>
              </a:endParaRPr>
            </a:p>
            <a:p>
              <a:pPr algn="ctr"/>
              <a:r>
                <a:rPr lang="en-US" sz="1400" b="1" dirty="0" smtClean="0">
                  <a:solidFill>
                    <a:schemeClr val="bg1"/>
                  </a:solidFill>
                  <a:latin typeface="+mj-lt"/>
                </a:rPr>
                <a:t>452,545</a:t>
              </a:r>
              <a:endParaRPr lang="en-US" sz="1400" b="1" dirty="0">
                <a:solidFill>
                  <a:schemeClr val="bg1"/>
                </a:solidFill>
                <a:latin typeface="+mj-lt"/>
              </a:endParaRPr>
            </a:p>
          </p:txBody>
        </p:sp>
      </p:grpSp>
      <p:grpSp>
        <p:nvGrpSpPr>
          <p:cNvPr id="73" name="Group 72"/>
          <p:cNvGrpSpPr/>
          <p:nvPr/>
        </p:nvGrpSpPr>
        <p:grpSpPr>
          <a:xfrm>
            <a:off x="2841140" y="2654675"/>
            <a:ext cx="1612995" cy="875967"/>
            <a:chOff x="856349" y="2710637"/>
            <a:chExt cx="1612995" cy="875967"/>
          </a:xfrm>
        </p:grpSpPr>
        <p:sp>
          <p:nvSpPr>
            <p:cNvPr id="74" name="TextBox 73"/>
            <p:cNvSpPr txBox="1"/>
            <p:nvPr/>
          </p:nvSpPr>
          <p:spPr>
            <a:xfrm>
              <a:off x="856349" y="3032606"/>
              <a:ext cx="1612995" cy="553998"/>
            </a:xfrm>
            <a:prstGeom prst="rect">
              <a:avLst/>
            </a:prstGeom>
            <a:noFill/>
          </p:spPr>
          <p:txBody>
            <a:bodyPr wrap="square" rtlCol="0">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nvGrpSpPr>
            <p:cNvPr id="75" name="Group 74"/>
            <p:cNvGrpSpPr/>
            <p:nvPr/>
          </p:nvGrpSpPr>
          <p:grpSpPr>
            <a:xfrm>
              <a:off x="1008901" y="2710637"/>
              <a:ext cx="1307891" cy="400110"/>
              <a:chOff x="856349" y="2659837"/>
              <a:chExt cx="1307891" cy="400110"/>
            </a:xfrm>
          </p:grpSpPr>
          <p:sp>
            <p:nvSpPr>
              <p:cNvPr id="76" name="Rectangle 75"/>
              <p:cNvSpPr/>
              <p:nvPr/>
            </p:nvSpPr>
            <p:spPr>
              <a:xfrm>
                <a:off x="856349" y="2659837"/>
                <a:ext cx="441146" cy="400110"/>
              </a:xfrm>
              <a:prstGeom prst="rect">
                <a:avLst/>
              </a:prstGeom>
            </p:spPr>
            <p:txBody>
              <a:bodyPr wrap="none">
                <a:spAutoFit/>
              </a:bodyPr>
              <a:lstStyle/>
              <a:p>
                <a:r>
                  <a:rPr lang="en-US" dirty="0" smtClean="0">
                    <a:solidFill>
                      <a:schemeClr val="bg2"/>
                    </a:solidFill>
                    <a:latin typeface="FontAwesome" pitchFamily="2" charset="0"/>
                  </a:rPr>
                  <a:t></a:t>
                </a:r>
                <a:endParaRPr lang="en-US" dirty="0">
                  <a:solidFill>
                    <a:schemeClr val="bg2"/>
                  </a:solidFill>
                </a:endParaRPr>
              </a:p>
            </p:txBody>
          </p:sp>
          <p:sp>
            <p:nvSpPr>
              <p:cNvPr id="77" name="Rectangle 76"/>
              <p:cNvSpPr/>
              <p:nvPr/>
            </p:nvSpPr>
            <p:spPr>
              <a:xfrm>
                <a:off x="1202694" y="2734003"/>
                <a:ext cx="961546" cy="307777"/>
              </a:xfrm>
              <a:prstGeom prst="rect">
                <a:avLst/>
              </a:prstGeom>
            </p:spPr>
            <p:txBody>
              <a:bodyPr wrap="none">
                <a:spAutoFit/>
              </a:bodyPr>
              <a:lstStyle/>
              <a:p>
                <a:r>
                  <a:rPr lang="en-US" sz="1400" b="1" dirty="0" smtClean="0">
                    <a:solidFill>
                      <a:schemeClr val="bg2"/>
                    </a:solidFill>
                  </a:rPr>
                  <a:t>KEYWORD</a:t>
                </a:r>
                <a:endParaRPr lang="en-US" sz="1400" b="1" dirty="0" smtClean="0">
                  <a:solidFill>
                    <a:schemeClr val="bg2"/>
                  </a:solidFill>
                </a:endParaRPr>
              </a:p>
            </p:txBody>
          </p:sp>
        </p:grpSp>
      </p:grpSp>
      <p:grpSp>
        <p:nvGrpSpPr>
          <p:cNvPr id="78" name="Group 77"/>
          <p:cNvGrpSpPr/>
          <p:nvPr/>
        </p:nvGrpSpPr>
        <p:grpSpPr>
          <a:xfrm>
            <a:off x="4798955" y="1304396"/>
            <a:ext cx="1384213" cy="1384213"/>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Keyword</a:t>
              </a:r>
              <a:endParaRPr lang="en-US" sz="1400" b="1" dirty="0" smtClean="0">
                <a:solidFill>
                  <a:schemeClr val="bg1"/>
                </a:solidFill>
                <a:latin typeface="+mj-lt"/>
              </a:endParaRPr>
            </a:p>
            <a:p>
              <a:pPr algn="ctr"/>
              <a:r>
                <a:rPr lang="en-US" sz="1400" b="1" dirty="0" smtClean="0">
                  <a:solidFill>
                    <a:schemeClr val="bg1"/>
                  </a:solidFill>
                  <a:latin typeface="+mj-lt"/>
                </a:rPr>
                <a:t>652,545</a:t>
              </a:r>
              <a:endParaRPr lang="en-US" sz="1400" b="1" dirty="0">
                <a:solidFill>
                  <a:schemeClr val="bg1"/>
                </a:solidFill>
                <a:latin typeface="+mj-lt"/>
              </a:endParaRPr>
            </a:p>
          </p:txBody>
        </p:sp>
      </p:grpSp>
      <p:grpSp>
        <p:nvGrpSpPr>
          <p:cNvPr id="81" name="Group 80"/>
          <p:cNvGrpSpPr/>
          <p:nvPr/>
        </p:nvGrpSpPr>
        <p:grpSpPr>
          <a:xfrm>
            <a:off x="4684564" y="2654675"/>
            <a:ext cx="1612995" cy="875967"/>
            <a:chOff x="856349" y="2710637"/>
            <a:chExt cx="1612995" cy="875967"/>
          </a:xfrm>
        </p:grpSpPr>
        <p:sp>
          <p:nvSpPr>
            <p:cNvPr id="82" name="TextBox 81"/>
            <p:cNvSpPr txBox="1"/>
            <p:nvPr/>
          </p:nvSpPr>
          <p:spPr>
            <a:xfrm>
              <a:off x="856349" y="3032606"/>
              <a:ext cx="1612995" cy="553998"/>
            </a:xfrm>
            <a:prstGeom prst="rect">
              <a:avLst/>
            </a:prstGeom>
            <a:noFill/>
          </p:spPr>
          <p:txBody>
            <a:bodyPr wrap="square" rtlCol="0">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nvGrpSpPr>
            <p:cNvPr id="83" name="Group 82"/>
            <p:cNvGrpSpPr/>
            <p:nvPr/>
          </p:nvGrpSpPr>
          <p:grpSpPr>
            <a:xfrm>
              <a:off x="1008901" y="2710637"/>
              <a:ext cx="1307891" cy="400110"/>
              <a:chOff x="856349" y="2659837"/>
              <a:chExt cx="1307891" cy="400110"/>
            </a:xfrm>
          </p:grpSpPr>
          <p:sp>
            <p:nvSpPr>
              <p:cNvPr id="84" name="Rectangle 83"/>
              <p:cNvSpPr/>
              <p:nvPr/>
            </p:nvSpPr>
            <p:spPr>
              <a:xfrm>
                <a:off x="856349" y="2659837"/>
                <a:ext cx="441146" cy="400110"/>
              </a:xfrm>
              <a:prstGeom prst="rect">
                <a:avLst/>
              </a:prstGeom>
            </p:spPr>
            <p:txBody>
              <a:bodyPr wrap="none">
                <a:spAutoFit/>
              </a:bodyPr>
              <a:lstStyle/>
              <a:p>
                <a:r>
                  <a:rPr lang="en-US" dirty="0" smtClean="0">
                    <a:solidFill>
                      <a:schemeClr val="accent1"/>
                    </a:solidFill>
                    <a:latin typeface="FontAwesome" pitchFamily="2" charset="0"/>
                  </a:rPr>
                  <a:t></a:t>
                </a:r>
                <a:endParaRPr lang="en-US" dirty="0">
                  <a:solidFill>
                    <a:schemeClr val="accent1"/>
                  </a:solidFill>
                </a:endParaRPr>
              </a:p>
            </p:txBody>
          </p:sp>
          <p:sp>
            <p:nvSpPr>
              <p:cNvPr id="85" name="Rectangle 84"/>
              <p:cNvSpPr/>
              <p:nvPr/>
            </p:nvSpPr>
            <p:spPr>
              <a:xfrm>
                <a:off x="1202694" y="2734003"/>
                <a:ext cx="961546" cy="307777"/>
              </a:xfrm>
              <a:prstGeom prst="rect">
                <a:avLst/>
              </a:prstGeom>
            </p:spPr>
            <p:txBody>
              <a:bodyPr wrap="none">
                <a:spAutoFit/>
              </a:bodyPr>
              <a:lstStyle/>
              <a:p>
                <a:r>
                  <a:rPr lang="en-US" sz="1400" b="1" dirty="0" smtClean="0">
                    <a:solidFill>
                      <a:schemeClr val="accent1"/>
                    </a:solidFill>
                  </a:rPr>
                  <a:t>KEYWORD</a:t>
                </a:r>
                <a:endParaRPr lang="en-US" sz="1400" b="1" dirty="0" smtClean="0">
                  <a:solidFill>
                    <a:schemeClr val="accent1"/>
                  </a:solidFill>
                </a:endParaRPr>
              </a:p>
            </p:txBody>
          </p:sp>
        </p:grpSp>
      </p:grpSp>
      <p:grpSp>
        <p:nvGrpSpPr>
          <p:cNvPr id="86" name="Group 85"/>
          <p:cNvGrpSpPr/>
          <p:nvPr/>
        </p:nvGrpSpPr>
        <p:grpSpPr>
          <a:xfrm>
            <a:off x="6634870" y="1304396"/>
            <a:ext cx="1384213" cy="1384213"/>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Keyword</a:t>
              </a:r>
              <a:endParaRPr lang="en-US" sz="1400" b="1" dirty="0" smtClean="0">
                <a:solidFill>
                  <a:schemeClr val="bg1"/>
                </a:solidFill>
                <a:latin typeface="+mj-lt"/>
              </a:endParaRPr>
            </a:p>
            <a:p>
              <a:pPr algn="ctr"/>
              <a:r>
                <a:rPr lang="en-US" sz="1400" b="1" dirty="0" smtClean="0">
                  <a:solidFill>
                    <a:schemeClr val="bg1"/>
                  </a:solidFill>
                  <a:latin typeface="+mj-lt"/>
                </a:rPr>
                <a:t>752,545</a:t>
              </a:r>
              <a:endParaRPr lang="en-US" sz="1400" b="1" dirty="0">
                <a:solidFill>
                  <a:schemeClr val="bg1"/>
                </a:solidFill>
                <a:latin typeface="+mj-lt"/>
              </a:endParaRPr>
            </a:p>
          </p:txBody>
        </p:sp>
      </p:grpSp>
      <p:grpSp>
        <p:nvGrpSpPr>
          <p:cNvPr id="89" name="Group 88"/>
          <p:cNvGrpSpPr/>
          <p:nvPr/>
        </p:nvGrpSpPr>
        <p:grpSpPr>
          <a:xfrm>
            <a:off x="6520479" y="2654675"/>
            <a:ext cx="1612995" cy="875967"/>
            <a:chOff x="856349" y="2710637"/>
            <a:chExt cx="1612995" cy="875967"/>
          </a:xfrm>
        </p:grpSpPr>
        <p:sp>
          <p:nvSpPr>
            <p:cNvPr id="90" name="TextBox 89"/>
            <p:cNvSpPr txBox="1"/>
            <p:nvPr/>
          </p:nvSpPr>
          <p:spPr>
            <a:xfrm>
              <a:off x="856349" y="3032606"/>
              <a:ext cx="1612995" cy="553998"/>
            </a:xfrm>
            <a:prstGeom prst="rect">
              <a:avLst/>
            </a:prstGeom>
            <a:noFill/>
          </p:spPr>
          <p:txBody>
            <a:bodyPr wrap="square" rtlCol="0">
              <a:spAutoFit/>
            </a:bodyPr>
            <a:lstStyle/>
            <a:p>
              <a:pPr lvl="0" algn="ct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nvGrpSpPr>
            <p:cNvPr id="91" name="Group 90"/>
            <p:cNvGrpSpPr/>
            <p:nvPr/>
          </p:nvGrpSpPr>
          <p:grpSpPr>
            <a:xfrm>
              <a:off x="1008901" y="2710637"/>
              <a:ext cx="1307891" cy="400110"/>
              <a:chOff x="856349" y="2659837"/>
              <a:chExt cx="1307891" cy="400110"/>
            </a:xfrm>
          </p:grpSpPr>
          <p:sp>
            <p:nvSpPr>
              <p:cNvPr id="92" name="Rectangle 91"/>
              <p:cNvSpPr/>
              <p:nvPr/>
            </p:nvSpPr>
            <p:spPr>
              <a:xfrm>
                <a:off x="856349" y="2659837"/>
                <a:ext cx="441146" cy="400110"/>
              </a:xfrm>
              <a:prstGeom prst="rect">
                <a:avLst/>
              </a:prstGeom>
            </p:spPr>
            <p:txBody>
              <a:bodyPr wrap="none">
                <a:spAutoFit/>
              </a:bodyPr>
              <a:lstStyle/>
              <a:p>
                <a:r>
                  <a:rPr lang="en-US" dirty="0" smtClean="0">
                    <a:solidFill>
                      <a:schemeClr val="accent3"/>
                    </a:solidFill>
                    <a:latin typeface="FontAwesome" pitchFamily="2" charset="0"/>
                  </a:rPr>
                  <a:t></a:t>
                </a:r>
                <a:endParaRPr lang="en-US" dirty="0">
                  <a:solidFill>
                    <a:schemeClr val="accent3"/>
                  </a:solidFill>
                </a:endParaRPr>
              </a:p>
            </p:txBody>
          </p:sp>
          <p:sp>
            <p:nvSpPr>
              <p:cNvPr id="93" name="Rectangle 92"/>
              <p:cNvSpPr/>
              <p:nvPr/>
            </p:nvSpPr>
            <p:spPr>
              <a:xfrm>
                <a:off x="1202694" y="2734003"/>
                <a:ext cx="961546" cy="307777"/>
              </a:xfrm>
              <a:prstGeom prst="rect">
                <a:avLst/>
              </a:prstGeom>
            </p:spPr>
            <p:txBody>
              <a:bodyPr wrap="none">
                <a:spAutoFit/>
              </a:bodyPr>
              <a:lstStyle/>
              <a:p>
                <a:r>
                  <a:rPr lang="en-US" sz="1400" b="1" dirty="0" smtClean="0">
                    <a:solidFill>
                      <a:schemeClr val="accent3"/>
                    </a:solidFill>
                  </a:rPr>
                  <a:t>KEYWORD</a:t>
                </a:r>
                <a:endParaRPr lang="en-US" sz="1400" b="1" dirty="0" smtClean="0">
                  <a:solidFill>
                    <a:schemeClr val="accent3"/>
                  </a:solidFill>
                </a:endParaRPr>
              </a:p>
            </p:txBody>
          </p:sp>
        </p:grpSp>
      </p:grpSp>
      <p:sp>
        <p:nvSpPr>
          <p:cNvPr id="38" name="Slide Number Placeholder 3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66"/>
          <p:cNvCxnSpPr/>
          <p:nvPr/>
        </p:nvCxnSpPr>
        <p:spPr>
          <a:xfrm flipH="1">
            <a:off x="957997" y="2496948"/>
            <a:ext cx="722800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p:nvPr>
        </p:nvSpPr>
        <p:spPr/>
        <p:txBody>
          <a:bodyPr/>
          <a:lstStyle/>
          <a:p>
            <a:r>
              <a:rPr lang="en-US" dirty="0" smtClean="0"/>
              <a:t>Circular Infographic Objects</a:t>
            </a:r>
            <a:endParaRPr lang="en-US" dirty="0"/>
          </a:p>
        </p:txBody>
      </p:sp>
      <p:sp>
        <p:nvSpPr>
          <p:cNvPr id="23" name="Text Placeholder 22"/>
          <p:cNvSpPr>
            <a:spLocks noGrp="1"/>
          </p:cNvSpPr>
          <p:nvPr>
            <p:ph type="body" sz="half" idx="2"/>
          </p:nvPr>
        </p:nvSpPr>
        <p:spPr/>
        <p:txBody>
          <a:bodyPr/>
          <a:lstStyle/>
          <a:p>
            <a:r>
              <a:rPr lang="en-US" dirty="0" smtClean="0"/>
              <a:t>Simple Steps Infographic</a:t>
            </a:r>
            <a:endParaRPr lang="en-US" dirty="0"/>
          </a:p>
        </p:txBody>
      </p:sp>
      <p:grpSp>
        <p:nvGrpSpPr>
          <p:cNvPr id="26" name="Group 25"/>
          <p:cNvGrpSpPr/>
          <p:nvPr/>
        </p:nvGrpSpPr>
        <p:grpSpPr>
          <a:xfrm>
            <a:off x="1057973" y="3260047"/>
            <a:ext cx="1958638" cy="477054"/>
            <a:chOff x="764014" y="1586047"/>
            <a:chExt cx="1750588" cy="477054"/>
          </a:xfrm>
        </p:grpSpPr>
        <p:sp>
          <p:nvSpPr>
            <p:cNvPr id="27" name="Text Placeholder 3"/>
            <p:cNvSpPr txBox="1"/>
            <p:nvPr/>
          </p:nvSpPr>
          <p:spPr>
            <a:xfrm>
              <a:off x="1887296" y="1586047"/>
              <a:ext cx="6273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8" name="Text Placeholder 3"/>
            <p:cNvSpPr txBox="1"/>
            <p:nvPr/>
          </p:nvSpPr>
          <p:spPr>
            <a:xfrm>
              <a:off x="764014" y="1755324"/>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29" name="Group 28"/>
          <p:cNvGrpSpPr/>
          <p:nvPr/>
        </p:nvGrpSpPr>
        <p:grpSpPr>
          <a:xfrm>
            <a:off x="6126774" y="3260047"/>
            <a:ext cx="1901645" cy="477054"/>
            <a:chOff x="5603651" y="1586047"/>
            <a:chExt cx="1901645" cy="477054"/>
          </a:xfrm>
        </p:grpSpPr>
        <p:sp>
          <p:nvSpPr>
            <p:cNvPr id="30" name="Text Placeholder 3"/>
            <p:cNvSpPr txBox="1"/>
            <p:nvPr/>
          </p:nvSpPr>
          <p:spPr>
            <a:xfrm>
              <a:off x="5603652"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31" name="Text Placeholder 3"/>
            <p:cNvSpPr txBox="1"/>
            <p:nvPr/>
          </p:nvSpPr>
          <p:spPr>
            <a:xfrm>
              <a:off x="5603651" y="1755324"/>
              <a:ext cx="1901645"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34" name="Group 33"/>
          <p:cNvGrpSpPr/>
          <p:nvPr/>
        </p:nvGrpSpPr>
        <p:grpSpPr>
          <a:xfrm>
            <a:off x="3696706" y="3974414"/>
            <a:ext cx="1750588" cy="634486"/>
            <a:chOff x="5603652" y="1586047"/>
            <a:chExt cx="1750588" cy="634486"/>
          </a:xfrm>
        </p:grpSpPr>
        <p:sp>
          <p:nvSpPr>
            <p:cNvPr id="35" name="Text Placeholder 3"/>
            <p:cNvSpPr txBox="1"/>
            <p:nvPr/>
          </p:nvSpPr>
          <p:spPr>
            <a:xfrm>
              <a:off x="6128017"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36" name="Text Placeholder 3"/>
            <p:cNvSpPr txBox="1"/>
            <p:nvPr/>
          </p:nvSpPr>
          <p:spPr>
            <a:xfrm>
              <a:off x="5603652" y="1758868"/>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44" name="Group 43"/>
          <p:cNvGrpSpPr/>
          <p:nvPr/>
        </p:nvGrpSpPr>
        <p:grpSpPr>
          <a:xfrm>
            <a:off x="2252091" y="1246789"/>
            <a:ext cx="1968980" cy="477054"/>
            <a:chOff x="5603652" y="1586047"/>
            <a:chExt cx="1968980" cy="477054"/>
          </a:xfrm>
        </p:grpSpPr>
        <p:sp>
          <p:nvSpPr>
            <p:cNvPr id="45" name="Text Placeholder 3"/>
            <p:cNvSpPr txBox="1"/>
            <p:nvPr/>
          </p:nvSpPr>
          <p:spPr>
            <a:xfrm>
              <a:off x="5603652"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46" name="Text Placeholder 3"/>
            <p:cNvSpPr txBox="1"/>
            <p:nvPr/>
          </p:nvSpPr>
          <p:spPr>
            <a:xfrm>
              <a:off x="5603652" y="1755324"/>
              <a:ext cx="196898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49" name="Group 48"/>
          <p:cNvGrpSpPr/>
          <p:nvPr/>
        </p:nvGrpSpPr>
        <p:grpSpPr>
          <a:xfrm>
            <a:off x="4922930" y="1246789"/>
            <a:ext cx="1979203" cy="477054"/>
            <a:chOff x="535399" y="1586047"/>
            <a:chExt cx="1979203" cy="477054"/>
          </a:xfrm>
        </p:grpSpPr>
        <p:sp>
          <p:nvSpPr>
            <p:cNvPr id="50" name="Text Placeholder 3"/>
            <p:cNvSpPr txBox="1"/>
            <p:nvPr/>
          </p:nvSpPr>
          <p:spPr>
            <a:xfrm>
              <a:off x="1812743"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1" name="Text Placeholder 3"/>
            <p:cNvSpPr txBox="1"/>
            <p:nvPr/>
          </p:nvSpPr>
          <p:spPr>
            <a:xfrm>
              <a:off x="535399" y="1755324"/>
              <a:ext cx="1979203"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70" name="Group 69"/>
          <p:cNvGrpSpPr/>
          <p:nvPr/>
        </p:nvGrpSpPr>
        <p:grpSpPr>
          <a:xfrm>
            <a:off x="3901165" y="1820206"/>
            <a:ext cx="1341670" cy="2095809"/>
            <a:chOff x="3901165" y="1799301"/>
            <a:chExt cx="1341670" cy="2095809"/>
          </a:xfrm>
        </p:grpSpPr>
        <p:cxnSp>
          <p:nvCxnSpPr>
            <p:cNvPr id="24" name="Straight Connector 23"/>
            <p:cNvCxnSpPr/>
            <p:nvPr/>
          </p:nvCxnSpPr>
          <p:spPr>
            <a:xfrm>
              <a:off x="4572000" y="2491385"/>
              <a:ext cx="0" cy="12387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499729" y="3750568"/>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01165" y="1799301"/>
              <a:ext cx="1341670" cy="1341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TextBox 58"/>
            <p:cNvSpPr txBox="1"/>
            <p:nvPr/>
          </p:nvSpPr>
          <p:spPr>
            <a:xfrm>
              <a:off x="4393265" y="2121867"/>
              <a:ext cx="357470" cy="246221"/>
            </a:xfrm>
            <a:prstGeom prst="rect">
              <a:avLst/>
            </a:prstGeom>
            <a:noFill/>
          </p:spPr>
          <p:txBody>
            <a:bodyPr wrap="none" lIns="0" tIns="0" rIns="0" bIns="0" rtlCol="0">
              <a:spAutoFit/>
            </a:bodyPr>
            <a:lstStyle/>
            <a:p>
              <a:pPr algn="ctr"/>
              <a:r>
                <a:rPr lang="en-US" sz="1600" b="1" dirty="0" smtClean="0">
                  <a:solidFill>
                    <a:schemeClr val="bg1"/>
                  </a:solidFill>
                </a:rPr>
                <a:t>50%</a:t>
              </a:r>
              <a:endParaRPr lang="en-US" sz="1600" b="1" dirty="0">
                <a:solidFill>
                  <a:schemeClr val="bg1"/>
                </a:solidFill>
              </a:endParaRPr>
            </a:p>
          </p:txBody>
        </p:sp>
        <p:sp>
          <p:nvSpPr>
            <p:cNvPr id="62" name="Rectangle 61"/>
            <p:cNvSpPr/>
            <p:nvPr/>
          </p:nvSpPr>
          <p:spPr>
            <a:xfrm>
              <a:off x="4327483" y="2398929"/>
              <a:ext cx="514885" cy="461665"/>
            </a:xfrm>
            <a:prstGeom prst="rect">
              <a:avLst/>
            </a:prstGeom>
          </p:spPr>
          <p:txBody>
            <a:bodyPr wrap="none">
              <a:spAutoFit/>
            </a:bodyPr>
            <a:lstStyle/>
            <a:p>
              <a:pPr algn="ctr"/>
              <a:r>
                <a:rPr lang="en-US" sz="2400" dirty="0" smtClean="0">
                  <a:solidFill>
                    <a:schemeClr val="bg1"/>
                  </a:solidFill>
                  <a:latin typeface="FontAwesome" pitchFamily="2" charset="0"/>
                </a:rPr>
                <a:t></a:t>
              </a:r>
              <a:endParaRPr lang="en-US" sz="2400" dirty="0">
                <a:solidFill>
                  <a:schemeClr val="bg1"/>
                </a:solidFill>
              </a:endParaRPr>
            </a:p>
          </p:txBody>
        </p:sp>
      </p:grpSp>
      <p:grpSp>
        <p:nvGrpSpPr>
          <p:cNvPr id="71" name="Group 70"/>
          <p:cNvGrpSpPr/>
          <p:nvPr/>
        </p:nvGrpSpPr>
        <p:grpSpPr>
          <a:xfrm>
            <a:off x="5396977" y="1943674"/>
            <a:ext cx="1094733" cy="1678792"/>
            <a:chOff x="5396977" y="1922769"/>
            <a:chExt cx="1094733" cy="1678792"/>
          </a:xfrm>
        </p:grpSpPr>
        <p:cxnSp>
          <p:nvCxnSpPr>
            <p:cNvPr id="39" name="Straight Connector 38"/>
            <p:cNvCxnSpPr/>
            <p:nvPr/>
          </p:nvCxnSpPr>
          <p:spPr>
            <a:xfrm>
              <a:off x="5954568"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882297"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96977" y="1922769"/>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p:cNvSpPr txBox="1"/>
            <p:nvPr/>
          </p:nvSpPr>
          <p:spPr>
            <a:xfrm>
              <a:off x="5775833" y="2186880"/>
              <a:ext cx="357469" cy="246221"/>
            </a:xfrm>
            <a:prstGeom prst="rect">
              <a:avLst/>
            </a:prstGeom>
            <a:noFill/>
          </p:spPr>
          <p:txBody>
            <a:bodyPr wrap="none" lIns="0" tIns="0" rIns="0" bIns="0" rtlCol="0">
              <a:spAutoFit/>
            </a:bodyPr>
            <a:lstStyle/>
            <a:p>
              <a:pPr algn="ctr"/>
              <a:r>
                <a:rPr lang="en-US" sz="1600" b="1" dirty="0" smtClean="0">
                  <a:solidFill>
                    <a:schemeClr val="bg1"/>
                  </a:solidFill>
                </a:rPr>
                <a:t>40%</a:t>
              </a:r>
              <a:endParaRPr lang="en-US" sz="1600" b="1" dirty="0">
                <a:solidFill>
                  <a:schemeClr val="bg1"/>
                </a:solidFill>
              </a:endParaRPr>
            </a:p>
          </p:txBody>
        </p:sp>
        <p:sp>
          <p:nvSpPr>
            <p:cNvPr id="63" name="Rectangle 62"/>
            <p:cNvSpPr/>
            <p:nvPr/>
          </p:nvSpPr>
          <p:spPr>
            <a:xfrm>
              <a:off x="5752429" y="2402068"/>
              <a:ext cx="404277" cy="400110"/>
            </a:xfrm>
            <a:prstGeom prst="rect">
              <a:avLst/>
            </a:prstGeom>
          </p:spPr>
          <p:txBody>
            <a:bodyPr wrap="none">
              <a:spAutoFit/>
            </a:bodyPr>
            <a:lstStyle/>
            <a:p>
              <a:pPr algn="ctr"/>
              <a:r>
                <a:rPr lang="en-US" dirty="0" smtClean="0">
                  <a:solidFill>
                    <a:schemeClr val="bg1"/>
                  </a:solidFill>
                  <a:latin typeface="FontAwesome" pitchFamily="2" charset="0"/>
                </a:rPr>
                <a:t></a:t>
              </a:r>
              <a:endParaRPr lang="en-US" dirty="0">
                <a:solidFill>
                  <a:schemeClr val="bg1"/>
                </a:solidFill>
              </a:endParaRPr>
            </a:p>
          </p:txBody>
        </p:sp>
      </p:grpSp>
      <p:grpSp>
        <p:nvGrpSpPr>
          <p:cNvPr id="72" name="Group 71"/>
          <p:cNvGrpSpPr/>
          <p:nvPr/>
        </p:nvGrpSpPr>
        <p:grpSpPr>
          <a:xfrm>
            <a:off x="6645852" y="1399367"/>
            <a:ext cx="835480" cy="1509412"/>
            <a:chOff x="6645852" y="1378462"/>
            <a:chExt cx="835480" cy="1509412"/>
          </a:xfrm>
        </p:grpSpPr>
        <p:cxnSp>
          <p:nvCxnSpPr>
            <p:cNvPr id="47" name="Straight Connector 46"/>
            <p:cNvCxnSpPr/>
            <p:nvPr/>
          </p:nvCxnSpPr>
          <p:spPr>
            <a:xfrm>
              <a:off x="7049101"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76830"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45852" y="2052396"/>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1" name="TextBox 60"/>
            <p:cNvSpPr txBox="1"/>
            <p:nvPr/>
          </p:nvSpPr>
          <p:spPr>
            <a:xfrm>
              <a:off x="6893226" y="2202296"/>
              <a:ext cx="357470" cy="246221"/>
            </a:xfrm>
            <a:prstGeom prst="rect">
              <a:avLst/>
            </a:prstGeom>
            <a:noFill/>
          </p:spPr>
          <p:txBody>
            <a:bodyPr wrap="none" lIns="0" tIns="0" rIns="0" bIns="0" rtlCol="0">
              <a:spAutoFit/>
            </a:bodyPr>
            <a:lstStyle/>
            <a:p>
              <a:pPr algn="ctr"/>
              <a:r>
                <a:rPr lang="en-US" sz="1600" b="1" dirty="0" smtClean="0">
                  <a:solidFill>
                    <a:schemeClr val="bg1"/>
                  </a:solidFill>
                </a:rPr>
                <a:t>30%</a:t>
              </a:r>
              <a:endParaRPr lang="en-US" sz="1600" b="1" dirty="0">
                <a:solidFill>
                  <a:schemeClr val="bg1"/>
                </a:solidFill>
              </a:endParaRPr>
            </a:p>
          </p:txBody>
        </p:sp>
        <p:sp>
          <p:nvSpPr>
            <p:cNvPr id="64" name="Rectangle 63"/>
            <p:cNvSpPr/>
            <p:nvPr/>
          </p:nvSpPr>
          <p:spPr>
            <a:xfrm>
              <a:off x="6883843" y="2435049"/>
              <a:ext cx="360996" cy="338554"/>
            </a:xfrm>
            <a:prstGeom prst="rect">
              <a:avLst/>
            </a:prstGeom>
          </p:spPr>
          <p:txBody>
            <a:bodyPr wrap="none">
              <a:spAutoFit/>
            </a:bodyPr>
            <a:lstStyle/>
            <a:p>
              <a:pPr algn="ctr"/>
              <a:r>
                <a:rPr lang="en-US" sz="1600" dirty="0" smtClean="0">
                  <a:solidFill>
                    <a:schemeClr val="bg1"/>
                  </a:solidFill>
                  <a:latin typeface="FontAwesome" pitchFamily="2" charset="0"/>
                </a:rPr>
                <a:t></a:t>
              </a:r>
              <a:endParaRPr lang="en-US" sz="1600" dirty="0">
                <a:solidFill>
                  <a:schemeClr val="bg1"/>
                </a:solidFill>
              </a:endParaRPr>
            </a:p>
          </p:txBody>
        </p:sp>
      </p:grpSp>
      <p:grpSp>
        <p:nvGrpSpPr>
          <p:cNvPr id="68" name="Group 67"/>
          <p:cNvGrpSpPr/>
          <p:nvPr/>
        </p:nvGrpSpPr>
        <p:grpSpPr>
          <a:xfrm>
            <a:off x="1662668" y="1399367"/>
            <a:ext cx="835480" cy="1509412"/>
            <a:chOff x="1662668" y="1378462"/>
            <a:chExt cx="835480" cy="1509412"/>
          </a:xfrm>
        </p:grpSpPr>
        <p:cxnSp>
          <p:nvCxnSpPr>
            <p:cNvPr id="41" name="Straight Connector 40"/>
            <p:cNvCxnSpPr/>
            <p:nvPr/>
          </p:nvCxnSpPr>
          <p:spPr>
            <a:xfrm>
              <a:off x="2080408" y="1519442"/>
              <a:ext cx="0" cy="94179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08137" y="1378462"/>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62668" y="2052396"/>
              <a:ext cx="835480" cy="83547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TextBox 56"/>
            <p:cNvSpPr txBox="1"/>
            <p:nvPr/>
          </p:nvSpPr>
          <p:spPr>
            <a:xfrm>
              <a:off x="1900339" y="2235633"/>
              <a:ext cx="357470" cy="246221"/>
            </a:xfrm>
            <a:prstGeom prst="rect">
              <a:avLst/>
            </a:prstGeom>
            <a:noFill/>
          </p:spPr>
          <p:txBody>
            <a:bodyPr wrap="none" lIns="0" tIns="0" rIns="0" bIns="0" rtlCol="0">
              <a:spAutoFit/>
            </a:bodyPr>
            <a:lstStyle/>
            <a:p>
              <a:pPr algn="ctr"/>
              <a:r>
                <a:rPr lang="en-US" sz="1600" b="1" dirty="0" smtClean="0">
                  <a:solidFill>
                    <a:schemeClr val="bg1"/>
                  </a:solidFill>
                </a:rPr>
                <a:t>30%</a:t>
              </a:r>
              <a:endParaRPr lang="en-US" sz="1600" b="1" dirty="0">
                <a:solidFill>
                  <a:schemeClr val="bg1"/>
                </a:solidFill>
              </a:endParaRPr>
            </a:p>
          </p:txBody>
        </p:sp>
        <p:sp>
          <p:nvSpPr>
            <p:cNvPr id="65" name="Rectangle 64"/>
            <p:cNvSpPr/>
            <p:nvPr/>
          </p:nvSpPr>
          <p:spPr>
            <a:xfrm>
              <a:off x="1885483" y="2403691"/>
              <a:ext cx="389850" cy="338554"/>
            </a:xfrm>
            <a:prstGeom prst="rect">
              <a:avLst/>
            </a:prstGeom>
          </p:spPr>
          <p:txBody>
            <a:bodyPr wrap="none">
              <a:spAutoFit/>
            </a:bodyPr>
            <a:lstStyle/>
            <a:p>
              <a:pPr algn="ctr"/>
              <a:r>
                <a:rPr lang="en-US" sz="1600" dirty="0" smtClean="0">
                  <a:solidFill>
                    <a:schemeClr val="bg1">
                      <a:lumMod val="95000"/>
                    </a:schemeClr>
                  </a:solidFill>
                  <a:latin typeface="FontAwesome" pitchFamily="2" charset="0"/>
                </a:rPr>
                <a:t></a:t>
              </a:r>
              <a:endParaRPr lang="en-US" sz="1600" dirty="0">
                <a:solidFill>
                  <a:schemeClr val="bg1">
                    <a:lumMod val="95000"/>
                  </a:schemeClr>
                </a:solidFill>
              </a:endParaRPr>
            </a:p>
          </p:txBody>
        </p:sp>
      </p:grpSp>
      <p:grpSp>
        <p:nvGrpSpPr>
          <p:cNvPr id="69" name="Group 68"/>
          <p:cNvGrpSpPr/>
          <p:nvPr/>
        </p:nvGrpSpPr>
        <p:grpSpPr>
          <a:xfrm>
            <a:off x="2652290" y="1943674"/>
            <a:ext cx="1094733" cy="1678792"/>
            <a:chOff x="2652290" y="1922769"/>
            <a:chExt cx="1094733" cy="1678792"/>
          </a:xfrm>
        </p:grpSpPr>
        <p:cxnSp>
          <p:nvCxnSpPr>
            <p:cNvPr id="32" name="Straight Connector 31"/>
            <p:cNvCxnSpPr/>
            <p:nvPr/>
          </p:nvCxnSpPr>
          <p:spPr>
            <a:xfrm>
              <a:off x="3199656" y="2461241"/>
              <a:ext cx="0" cy="106590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127385" y="3457019"/>
              <a:ext cx="144542" cy="14454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2290" y="1922769"/>
              <a:ext cx="1094733" cy="10947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TextBox 57"/>
            <p:cNvSpPr txBox="1"/>
            <p:nvPr/>
          </p:nvSpPr>
          <p:spPr>
            <a:xfrm>
              <a:off x="3020921" y="2183741"/>
              <a:ext cx="357470" cy="246221"/>
            </a:xfrm>
            <a:prstGeom prst="rect">
              <a:avLst/>
            </a:prstGeom>
            <a:noFill/>
          </p:spPr>
          <p:txBody>
            <a:bodyPr wrap="none" lIns="0" tIns="0" rIns="0" bIns="0" rtlCol="0">
              <a:spAutoFit/>
            </a:bodyPr>
            <a:lstStyle/>
            <a:p>
              <a:pPr algn="ctr"/>
              <a:r>
                <a:rPr lang="en-US" sz="1600" b="1" dirty="0" smtClean="0">
                  <a:solidFill>
                    <a:schemeClr val="bg1"/>
                  </a:solidFill>
                </a:rPr>
                <a:t>40%</a:t>
              </a:r>
              <a:endParaRPr lang="en-US" sz="1600" b="1" dirty="0">
                <a:solidFill>
                  <a:schemeClr val="bg1"/>
                </a:solidFill>
              </a:endParaRPr>
            </a:p>
          </p:txBody>
        </p:sp>
        <p:sp>
          <p:nvSpPr>
            <p:cNvPr id="66" name="Rectangle 65"/>
            <p:cNvSpPr/>
            <p:nvPr/>
          </p:nvSpPr>
          <p:spPr>
            <a:xfrm>
              <a:off x="3019158" y="2398929"/>
              <a:ext cx="360996" cy="461665"/>
            </a:xfrm>
            <a:prstGeom prst="rect">
              <a:avLst/>
            </a:prstGeom>
          </p:spPr>
          <p:txBody>
            <a:bodyPr wrap="none">
              <a:spAutoFit/>
            </a:bodyPr>
            <a:lstStyle/>
            <a:p>
              <a:pPr algn="ctr"/>
              <a:r>
                <a:rPr lang="en-US" sz="2400" dirty="0" smtClean="0">
                  <a:solidFill>
                    <a:schemeClr val="bg1"/>
                  </a:solidFill>
                  <a:latin typeface="FontAwesome" pitchFamily="2" charset="0"/>
                </a:rPr>
                <a:t></a:t>
              </a:r>
              <a:endParaRPr lang="en-US" sz="2400" dirty="0">
                <a:solidFill>
                  <a:schemeClr val="bg1">
                    <a:lumMod val="95000"/>
                  </a:schemeClr>
                </a:solidFill>
              </a:endParaRPr>
            </a:p>
          </p:txBody>
        </p:sp>
      </p:grpSp>
      <p:sp>
        <p:nvSpPr>
          <p:cNvPr id="52" name="Slide Number Placeholder 5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lide(fromLeft)">
                                      <p:cBhvr>
                                        <p:cTn id="16" dur="500"/>
                                        <p:tgtEl>
                                          <p:spTgt spid="44"/>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ppt_x"/>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Right)">
                                      <p:cBhvr>
                                        <p:cTn id="25" dur="500"/>
                                        <p:tgtEl>
                                          <p:spTgt spid="26"/>
                                        </p:tgtEl>
                                      </p:cBhvr>
                                    </p:animEffect>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3500"/>
                            </p:stCondLst>
                            <p:childTnLst>
                              <p:par>
                                <p:cTn id="36" presetID="2" presetClass="entr" presetSubtype="4" accel="50000" decel="5000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lide(fromLeft)">
                                      <p:cBhvr>
                                        <p:cTn id="43" dur="500"/>
                                        <p:tgtEl>
                                          <p:spTgt spid="29"/>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lide(fromRight)">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827545" y="0"/>
            <a:ext cx="3092834" cy="5143500"/>
          </a:xfrm>
          <a:prstGeom prst="rect">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930059" y="3076750"/>
            <a:ext cx="2937957" cy="1107996"/>
          </a:xfrm>
          <a:prstGeom prst="rect">
            <a:avLst/>
          </a:prstGeom>
          <a:noFill/>
        </p:spPr>
        <p:txBody>
          <a:bodyPr wrap="square" lIns="0" tIns="0" rIns="0" bIns="0" rtlCol="0">
            <a:spAutoFit/>
          </a:bodyPr>
          <a:lstStyle/>
          <a:p>
            <a:r>
              <a:rPr lang="en-US" sz="12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a:t>
            </a:r>
            <a:endParaRPr lang="en-US" sz="1200" b="1" dirty="0">
              <a:solidFill>
                <a:schemeClr val="bg1"/>
              </a:solidFill>
            </a:endParaRPr>
          </a:p>
        </p:txBody>
      </p:sp>
      <p:sp>
        <p:nvSpPr>
          <p:cNvPr id="24" name="Oval 23"/>
          <p:cNvSpPr/>
          <p:nvPr/>
        </p:nvSpPr>
        <p:spPr>
          <a:xfrm>
            <a:off x="1148003" y="2110894"/>
            <a:ext cx="686790" cy="686790"/>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sp>
        <p:nvSpPr>
          <p:cNvPr id="25" name="Oval 24"/>
          <p:cNvSpPr/>
          <p:nvPr/>
        </p:nvSpPr>
        <p:spPr>
          <a:xfrm>
            <a:off x="1979685" y="2110894"/>
            <a:ext cx="686790" cy="686790"/>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26" name="Oval 25"/>
          <p:cNvSpPr/>
          <p:nvPr/>
        </p:nvSpPr>
        <p:spPr>
          <a:xfrm>
            <a:off x="2811367" y="2110894"/>
            <a:ext cx="686790" cy="686790"/>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latin typeface="FontAwesome" pitchFamily="2" charset="0"/>
            </a:endParaRPr>
          </a:p>
        </p:txBody>
      </p:sp>
      <p:sp>
        <p:nvSpPr>
          <p:cNvPr id="39" name="Rectangle 38"/>
          <p:cNvSpPr/>
          <p:nvPr/>
        </p:nvSpPr>
        <p:spPr>
          <a:xfrm>
            <a:off x="827545" y="4818422"/>
            <a:ext cx="3092834" cy="325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1551333" y="958754"/>
            <a:ext cx="1645258" cy="707886"/>
          </a:xfrm>
          <a:prstGeom prst="rect">
            <a:avLst/>
          </a:prstGeom>
        </p:spPr>
        <p:txBody>
          <a:bodyPr wrap="none">
            <a:spAutoFit/>
          </a:bodyPr>
          <a:lstStyle/>
          <a:p>
            <a:pPr algn="ctr"/>
            <a:r>
              <a:rPr lang="en-US" b="1" dirty="0" smtClean="0">
                <a:solidFill>
                  <a:schemeClr val="bg1"/>
                </a:solidFill>
              </a:rPr>
              <a:t>THE KEY IS</a:t>
            </a:r>
            <a:endParaRPr lang="en-US" b="1" dirty="0" smtClean="0">
              <a:solidFill>
                <a:schemeClr val="bg1"/>
              </a:solidFill>
            </a:endParaRPr>
          </a:p>
          <a:p>
            <a:pPr algn="ctr"/>
            <a:r>
              <a:rPr lang="en-US" b="1" dirty="0" smtClean="0">
                <a:solidFill>
                  <a:schemeClr val="bg1"/>
                </a:solidFill>
              </a:rPr>
              <a:t>ALWAYS YOU!</a:t>
            </a:r>
            <a:endParaRPr lang="en-US" b="1" dirty="0" smtClean="0">
              <a:solidFill>
                <a:schemeClr val="bg1"/>
              </a:solidFill>
            </a:endParaRPr>
          </a:p>
        </p:txBody>
      </p:sp>
      <p:cxnSp>
        <p:nvCxnSpPr>
          <p:cNvPr id="42" name="Straight Connector 41"/>
          <p:cNvCxnSpPr/>
          <p:nvPr/>
        </p:nvCxnSpPr>
        <p:spPr>
          <a:xfrm>
            <a:off x="1551333" y="1717440"/>
            <a:ext cx="1645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1979684" y="-259232"/>
            <a:ext cx="518463" cy="51846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24" grpId="0" animBg="1"/>
      <p:bldP spid="25" grpId="0" animBg="1"/>
      <p:bldP spid="26" grpId="0" animBg="1"/>
      <p:bldP spid="39" grpId="0" animBg="1"/>
      <p:bldP spid="40" grpId="0"/>
      <p:bldP spid="4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66"/>
          <p:cNvCxnSpPr/>
          <p:nvPr/>
        </p:nvCxnSpPr>
        <p:spPr>
          <a:xfrm flipH="1">
            <a:off x="957997" y="2096352"/>
            <a:ext cx="722800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p:nvPr>
        </p:nvSpPr>
        <p:spPr/>
        <p:txBody>
          <a:bodyPr/>
          <a:lstStyle/>
          <a:p>
            <a:r>
              <a:rPr lang="en-US" dirty="0" smtClean="0"/>
              <a:t>Circular Infographic Objects</a:t>
            </a:r>
            <a:endParaRPr lang="en-US" dirty="0"/>
          </a:p>
        </p:txBody>
      </p:sp>
      <p:sp>
        <p:nvSpPr>
          <p:cNvPr id="23" name="Text Placeholder 22"/>
          <p:cNvSpPr>
            <a:spLocks noGrp="1"/>
          </p:cNvSpPr>
          <p:nvPr>
            <p:ph type="body" sz="half" idx="2"/>
          </p:nvPr>
        </p:nvSpPr>
        <p:spPr/>
        <p:txBody>
          <a:bodyPr/>
          <a:lstStyle/>
          <a:p>
            <a:r>
              <a:rPr lang="en-US" dirty="0" smtClean="0"/>
              <a:t>Simple Steps Infographic</a:t>
            </a:r>
            <a:endParaRPr lang="en-US" dirty="0"/>
          </a:p>
        </p:txBody>
      </p:sp>
      <p:sp>
        <p:nvSpPr>
          <p:cNvPr id="13" name="Oval 12"/>
          <p:cNvSpPr/>
          <p:nvPr/>
        </p:nvSpPr>
        <p:spPr>
          <a:xfrm>
            <a:off x="3901165" y="1419610"/>
            <a:ext cx="1341670" cy="1341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sp>
        <p:nvSpPr>
          <p:cNvPr id="17" name="Oval 16"/>
          <p:cNvSpPr/>
          <p:nvPr/>
        </p:nvSpPr>
        <p:spPr>
          <a:xfrm>
            <a:off x="5396977" y="1543078"/>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solidFill>
                <a:schemeClr val="bg1"/>
              </a:solidFill>
              <a:latin typeface="FontAwesome" pitchFamily="2" charset="0"/>
            </a:endParaRPr>
          </a:p>
        </p:txBody>
      </p:sp>
      <p:sp>
        <p:nvSpPr>
          <p:cNvPr id="20" name="Oval 19"/>
          <p:cNvSpPr/>
          <p:nvPr/>
        </p:nvSpPr>
        <p:spPr>
          <a:xfrm>
            <a:off x="6645852" y="1672705"/>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latin typeface="FontAwesome" pitchFamily="2" charset="0"/>
            </a:endParaRPr>
          </a:p>
        </p:txBody>
      </p:sp>
      <p:sp>
        <p:nvSpPr>
          <p:cNvPr id="5" name="Oval 4"/>
          <p:cNvSpPr/>
          <p:nvPr/>
        </p:nvSpPr>
        <p:spPr>
          <a:xfrm>
            <a:off x="1662668" y="1672705"/>
            <a:ext cx="835480" cy="8354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FontAwesome" pitchFamily="2" charset="0"/>
              </a:rPr>
              <a:t></a:t>
            </a:r>
            <a:endParaRPr lang="en-US" sz="2400" dirty="0">
              <a:latin typeface="FontAwesome" pitchFamily="2" charset="0"/>
            </a:endParaRPr>
          </a:p>
        </p:txBody>
      </p:sp>
      <p:sp>
        <p:nvSpPr>
          <p:cNvPr id="9" name="Oval 8"/>
          <p:cNvSpPr/>
          <p:nvPr/>
        </p:nvSpPr>
        <p:spPr>
          <a:xfrm>
            <a:off x="2652290" y="1543078"/>
            <a:ext cx="1094733" cy="10947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latin typeface="FontAwesome" pitchFamily="2" charset="0"/>
            </a:endParaRPr>
          </a:p>
        </p:txBody>
      </p:sp>
      <p:grpSp>
        <p:nvGrpSpPr>
          <p:cNvPr id="80" name="Group 79"/>
          <p:cNvGrpSpPr/>
          <p:nvPr/>
        </p:nvGrpSpPr>
        <p:grpSpPr>
          <a:xfrm>
            <a:off x="501402" y="2970717"/>
            <a:ext cx="1479103" cy="1141184"/>
            <a:chOff x="491242" y="2970717"/>
            <a:chExt cx="1479103" cy="1141184"/>
          </a:xfrm>
        </p:grpSpPr>
        <p:grpSp>
          <p:nvGrpSpPr>
            <p:cNvPr id="3" name="Group 25"/>
            <p:cNvGrpSpPr/>
            <p:nvPr/>
          </p:nvGrpSpPr>
          <p:grpSpPr>
            <a:xfrm>
              <a:off x="491242" y="2970717"/>
              <a:ext cx="1479103" cy="755826"/>
              <a:chOff x="764014" y="1539881"/>
              <a:chExt cx="1544637" cy="755826"/>
            </a:xfrm>
          </p:grpSpPr>
          <p:sp>
            <p:nvSpPr>
              <p:cNvPr id="27" name="Text Placeholder 3"/>
              <p:cNvSpPr txBox="1"/>
              <p:nvPr/>
            </p:nvSpPr>
            <p:spPr>
              <a:xfrm>
                <a:off x="1139466" y="1539881"/>
                <a:ext cx="927411"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28" name="Text Placeholder 3"/>
              <p:cNvSpPr txBox="1"/>
              <p:nvPr/>
            </p:nvSpPr>
            <p:spPr>
              <a:xfrm>
                <a:off x="764014" y="1772487"/>
                <a:ext cx="154463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of passages of lorem</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ipsum available</a:t>
                </a:r>
                <a:endParaRPr lang="en-US" sz="1000" dirty="0">
                  <a:solidFill>
                    <a:schemeClr val="tx1">
                      <a:lumMod val="65000"/>
                      <a:lumOff val="35000"/>
                    </a:schemeClr>
                  </a:solidFill>
                </a:endParaRPr>
              </a:p>
            </p:txBody>
          </p:sp>
        </p:grpSp>
        <p:sp>
          <p:nvSpPr>
            <p:cNvPr id="75" name="Oval 74"/>
            <p:cNvSpPr/>
            <p:nvPr/>
          </p:nvSpPr>
          <p:spPr>
            <a:xfrm>
              <a:off x="1094395" y="3839104"/>
              <a:ext cx="272797" cy="272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p:cNvGrpSpPr/>
          <p:nvPr/>
        </p:nvGrpSpPr>
        <p:grpSpPr>
          <a:xfrm>
            <a:off x="2126465" y="2970717"/>
            <a:ext cx="1479103" cy="1141184"/>
            <a:chOff x="2116305" y="2970717"/>
            <a:chExt cx="1479103" cy="1141184"/>
          </a:xfrm>
        </p:grpSpPr>
        <p:grpSp>
          <p:nvGrpSpPr>
            <p:cNvPr id="52" name="Group 25"/>
            <p:cNvGrpSpPr/>
            <p:nvPr/>
          </p:nvGrpSpPr>
          <p:grpSpPr>
            <a:xfrm>
              <a:off x="2116305" y="2970717"/>
              <a:ext cx="1479103" cy="755826"/>
              <a:chOff x="764014" y="1539881"/>
              <a:chExt cx="1544637" cy="755826"/>
            </a:xfrm>
          </p:grpSpPr>
          <p:sp>
            <p:nvSpPr>
              <p:cNvPr id="53" name="Text Placeholder 3"/>
              <p:cNvSpPr txBox="1"/>
              <p:nvPr/>
            </p:nvSpPr>
            <p:spPr>
              <a:xfrm>
                <a:off x="1139466" y="1539881"/>
                <a:ext cx="79373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54" name="Text Placeholder 3"/>
              <p:cNvSpPr txBox="1"/>
              <p:nvPr/>
            </p:nvSpPr>
            <p:spPr>
              <a:xfrm>
                <a:off x="764014" y="1772487"/>
                <a:ext cx="154463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of passages of lorem</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ipsum available</a:t>
                </a:r>
                <a:endParaRPr lang="en-US" sz="1000" dirty="0">
                  <a:solidFill>
                    <a:schemeClr val="tx1">
                      <a:lumMod val="65000"/>
                      <a:lumOff val="35000"/>
                    </a:schemeClr>
                  </a:solidFill>
                </a:endParaRPr>
              </a:p>
            </p:txBody>
          </p:sp>
        </p:grpSp>
        <p:sp>
          <p:nvSpPr>
            <p:cNvPr id="76" name="Oval 75"/>
            <p:cNvSpPr/>
            <p:nvPr/>
          </p:nvSpPr>
          <p:spPr>
            <a:xfrm>
              <a:off x="2719458" y="3839104"/>
              <a:ext cx="272797" cy="2727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81"/>
          <p:cNvGrpSpPr/>
          <p:nvPr/>
        </p:nvGrpSpPr>
        <p:grpSpPr>
          <a:xfrm>
            <a:off x="3751528" y="2970717"/>
            <a:ext cx="1479103" cy="1141184"/>
            <a:chOff x="3741368" y="2970717"/>
            <a:chExt cx="1479103" cy="1141184"/>
          </a:xfrm>
        </p:grpSpPr>
        <p:grpSp>
          <p:nvGrpSpPr>
            <p:cNvPr id="55" name="Group 25"/>
            <p:cNvGrpSpPr/>
            <p:nvPr/>
          </p:nvGrpSpPr>
          <p:grpSpPr>
            <a:xfrm>
              <a:off x="3741368" y="2970717"/>
              <a:ext cx="1479103" cy="755826"/>
              <a:chOff x="764014" y="1539881"/>
              <a:chExt cx="1544637" cy="755826"/>
            </a:xfrm>
          </p:grpSpPr>
          <p:sp>
            <p:nvSpPr>
              <p:cNvPr id="56" name="Text Placeholder 3"/>
              <p:cNvSpPr txBox="1"/>
              <p:nvPr/>
            </p:nvSpPr>
            <p:spPr>
              <a:xfrm>
                <a:off x="1139466" y="1539881"/>
                <a:ext cx="79373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8" name="Text Placeholder 3"/>
              <p:cNvSpPr txBox="1"/>
              <p:nvPr/>
            </p:nvSpPr>
            <p:spPr>
              <a:xfrm>
                <a:off x="764014" y="1772487"/>
                <a:ext cx="154463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of passages of lorem</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ipsum available</a:t>
                </a:r>
                <a:endParaRPr lang="en-US" sz="1000" dirty="0">
                  <a:solidFill>
                    <a:schemeClr val="tx1">
                      <a:lumMod val="65000"/>
                      <a:lumOff val="35000"/>
                    </a:schemeClr>
                  </a:solidFill>
                </a:endParaRPr>
              </a:p>
            </p:txBody>
          </p:sp>
        </p:grpSp>
        <p:sp>
          <p:nvSpPr>
            <p:cNvPr id="77" name="Oval 76"/>
            <p:cNvSpPr/>
            <p:nvPr/>
          </p:nvSpPr>
          <p:spPr>
            <a:xfrm>
              <a:off x="4344521" y="3839104"/>
              <a:ext cx="272797" cy="272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5376591" y="2970717"/>
            <a:ext cx="1479103" cy="1141184"/>
            <a:chOff x="5366431" y="2970717"/>
            <a:chExt cx="1479103" cy="1141184"/>
          </a:xfrm>
        </p:grpSpPr>
        <p:grpSp>
          <p:nvGrpSpPr>
            <p:cNvPr id="69" name="Group 25"/>
            <p:cNvGrpSpPr/>
            <p:nvPr/>
          </p:nvGrpSpPr>
          <p:grpSpPr>
            <a:xfrm>
              <a:off x="5366431" y="2970717"/>
              <a:ext cx="1479103" cy="755826"/>
              <a:chOff x="764014" y="1539881"/>
              <a:chExt cx="1544637" cy="755826"/>
            </a:xfrm>
          </p:grpSpPr>
          <p:sp>
            <p:nvSpPr>
              <p:cNvPr id="70" name="Text Placeholder 3"/>
              <p:cNvSpPr txBox="1"/>
              <p:nvPr/>
            </p:nvSpPr>
            <p:spPr>
              <a:xfrm>
                <a:off x="1139466" y="1539881"/>
                <a:ext cx="79373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1" name="Text Placeholder 3"/>
              <p:cNvSpPr txBox="1"/>
              <p:nvPr/>
            </p:nvSpPr>
            <p:spPr>
              <a:xfrm>
                <a:off x="764014" y="1772487"/>
                <a:ext cx="154463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of passages of lorem</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ipsum available</a:t>
                </a:r>
                <a:endParaRPr lang="en-US" sz="1000" dirty="0">
                  <a:solidFill>
                    <a:schemeClr val="tx1">
                      <a:lumMod val="65000"/>
                      <a:lumOff val="35000"/>
                    </a:schemeClr>
                  </a:solidFill>
                </a:endParaRPr>
              </a:p>
            </p:txBody>
          </p:sp>
        </p:grpSp>
        <p:sp>
          <p:nvSpPr>
            <p:cNvPr id="78" name="Oval 77"/>
            <p:cNvSpPr/>
            <p:nvPr/>
          </p:nvSpPr>
          <p:spPr>
            <a:xfrm>
              <a:off x="5969584" y="3839104"/>
              <a:ext cx="272797" cy="272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7001654" y="2970717"/>
            <a:ext cx="1479103" cy="1141184"/>
            <a:chOff x="6991494" y="2970717"/>
            <a:chExt cx="1479103" cy="1141184"/>
          </a:xfrm>
        </p:grpSpPr>
        <p:grpSp>
          <p:nvGrpSpPr>
            <p:cNvPr id="72" name="Group 25"/>
            <p:cNvGrpSpPr/>
            <p:nvPr/>
          </p:nvGrpSpPr>
          <p:grpSpPr>
            <a:xfrm>
              <a:off x="6991494" y="2970717"/>
              <a:ext cx="1479103" cy="755826"/>
              <a:chOff x="764014" y="1539881"/>
              <a:chExt cx="1544637" cy="755826"/>
            </a:xfrm>
          </p:grpSpPr>
          <p:sp>
            <p:nvSpPr>
              <p:cNvPr id="73" name="Text Placeholder 3"/>
              <p:cNvSpPr txBox="1"/>
              <p:nvPr/>
            </p:nvSpPr>
            <p:spPr>
              <a:xfrm>
                <a:off x="1139466" y="1539881"/>
                <a:ext cx="79373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74" name="Text Placeholder 3"/>
              <p:cNvSpPr txBox="1"/>
              <p:nvPr/>
            </p:nvSpPr>
            <p:spPr>
              <a:xfrm>
                <a:off x="764014" y="1772487"/>
                <a:ext cx="1544637"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of passages of lorem</a:t>
                </a:r>
                <a:endParaRPr lang="en-US" sz="1000" b="1" dirty="0" smtClean="0">
                  <a:solidFill>
                    <a:schemeClr val="tx1">
                      <a:lumMod val="65000"/>
                      <a:lumOff val="35000"/>
                    </a:schemeClr>
                  </a:solidFill>
                </a:endParaRPr>
              </a:p>
              <a:p>
                <a:pPr lvl="0" defTabSz="914400">
                  <a:spcBef>
                    <a:spcPct val="20000"/>
                  </a:spcBef>
                  <a:defRPr/>
                </a:pPr>
                <a:r>
                  <a:rPr lang="en-US" sz="1000" b="1" dirty="0" smtClean="0">
                    <a:solidFill>
                      <a:schemeClr val="tx1">
                        <a:lumMod val="65000"/>
                        <a:lumOff val="35000"/>
                      </a:schemeClr>
                    </a:solidFill>
                  </a:rPr>
                  <a:t> ipsum available</a:t>
                </a:r>
                <a:endParaRPr lang="en-US" sz="1000" dirty="0">
                  <a:solidFill>
                    <a:schemeClr val="tx1">
                      <a:lumMod val="65000"/>
                      <a:lumOff val="35000"/>
                    </a:schemeClr>
                  </a:solidFill>
                </a:endParaRPr>
              </a:p>
            </p:txBody>
          </p:sp>
        </p:grpSp>
        <p:sp>
          <p:nvSpPr>
            <p:cNvPr id="79" name="Oval 78"/>
            <p:cNvSpPr/>
            <p:nvPr/>
          </p:nvSpPr>
          <p:spPr>
            <a:xfrm>
              <a:off x="7594647" y="3839104"/>
              <a:ext cx="272797" cy="272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Slide Number Placeholder 3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fill="hold"/>
                                        <p:tgtEl>
                                          <p:spTgt spid="80"/>
                                        </p:tgtEl>
                                        <p:attrNameLst>
                                          <p:attrName>ppt_x</p:attrName>
                                        </p:attrNameLst>
                                      </p:cBhvr>
                                      <p:tavLst>
                                        <p:tav tm="0">
                                          <p:val>
                                            <p:strVal val="#ppt_x"/>
                                          </p:val>
                                        </p:tav>
                                        <p:tav tm="100000">
                                          <p:val>
                                            <p:strVal val="#ppt_x"/>
                                          </p:val>
                                        </p:tav>
                                      </p:tavLst>
                                    </p:anim>
                                    <p:anim calcmode="lin" valueType="num">
                                      <p:cBhvr additive="base">
                                        <p:cTn id="37" dur="500" fill="hold"/>
                                        <p:tgtEl>
                                          <p:spTgt spid="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fill="hold"/>
                                        <p:tgtEl>
                                          <p:spTgt spid="81"/>
                                        </p:tgtEl>
                                        <p:attrNameLst>
                                          <p:attrName>ppt_x</p:attrName>
                                        </p:attrNameLst>
                                      </p:cBhvr>
                                      <p:tavLst>
                                        <p:tav tm="0">
                                          <p:val>
                                            <p:strVal val="#ppt_x"/>
                                          </p:val>
                                        </p:tav>
                                        <p:tav tm="100000">
                                          <p:val>
                                            <p:strVal val="#ppt_x"/>
                                          </p:val>
                                        </p:tav>
                                      </p:tavLst>
                                    </p:anim>
                                    <p:anim calcmode="lin" valueType="num">
                                      <p:cBhvr additive="base">
                                        <p:cTn id="42" dur="500" fill="hold"/>
                                        <p:tgtEl>
                                          <p:spTgt spid="8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ppt_x"/>
                                          </p:val>
                                        </p:tav>
                                        <p:tav tm="100000">
                                          <p:val>
                                            <p:strVal val="#ppt_x"/>
                                          </p:val>
                                        </p:tav>
                                      </p:tavLst>
                                    </p:anim>
                                    <p:anim calcmode="lin" valueType="num">
                                      <p:cBhvr additive="base">
                                        <p:cTn id="5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5"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Circular Infographic Objects</a:t>
            </a:r>
            <a:endParaRPr lang="en-US" dirty="0"/>
          </a:p>
        </p:txBody>
      </p:sp>
      <p:sp>
        <p:nvSpPr>
          <p:cNvPr id="23" name="Text Placeholder 22"/>
          <p:cNvSpPr>
            <a:spLocks noGrp="1"/>
          </p:cNvSpPr>
          <p:nvPr>
            <p:ph type="body" sz="half" idx="2"/>
          </p:nvPr>
        </p:nvSpPr>
        <p:spPr/>
        <p:txBody>
          <a:bodyPr/>
          <a:lstStyle/>
          <a:p>
            <a:r>
              <a:rPr lang="en-US" dirty="0" smtClean="0"/>
              <a:t>Simple Steps Infographic</a:t>
            </a:r>
            <a:endParaRPr lang="en-US" dirty="0"/>
          </a:p>
        </p:txBody>
      </p:sp>
      <p:grpSp>
        <p:nvGrpSpPr>
          <p:cNvPr id="52" name="Group 51"/>
          <p:cNvGrpSpPr/>
          <p:nvPr/>
        </p:nvGrpSpPr>
        <p:grpSpPr>
          <a:xfrm>
            <a:off x="1305456" y="2693718"/>
            <a:ext cx="1750588" cy="738664"/>
            <a:chOff x="1115580" y="2693718"/>
            <a:chExt cx="1750588" cy="738664"/>
          </a:xfrm>
        </p:grpSpPr>
        <p:sp>
          <p:nvSpPr>
            <p:cNvPr id="49" name="Text Placeholder 3"/>
            <p:cNvSpPr txBox="1"/>
            <p:nvPr/>
          </p:nvSpPr>
          <p:spPr>
            <a:xfrm>
              <a:off x="1546842" y="2693718"/>
              <a:ext cx="888064"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51" name="Text Placeholder 3"/>
            <p:cNvSpPr txBox="1"/>
            <p:nvPr/>
          </p:nvSpPr>
          <p:spPr>
            <a:xfrm>
              <a:off x="1115580" y="2970717"/>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55" name="Group 54"/>
          <p:cNvGrpSpPr/>
          <p:nvPr/>
        </p:nvGrpSpPr>
        <p:grpSpPr>
          <a:xfrm>
            <a:off x="6051608" y="2168501"/>
            <a:ext cx="1750588" cy="738664"/>
            <a:chOff x="1115580" y="2693718"/>
            <a:chExt cx="1750588" cy="738664"/>
          </a:xfrm>
        </p:grpSpPr>
        <p:sp>
          <p:nvSpPr>
            <p:cNvPr id="57" name="Text Placeholder 3"/>
            <p:cNvSpPr txBox="1"/>
            <p:nvPr/>
          </p:nvSpPr>
          <p:spPr>
            <a:xfrm>
              <a:off x="1546842" y="2693718"/>
              <a:ext cx="888064"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58" name="Text Placeholder 3"/>
            <p:cNvSpPr txBox="1"/>
            <p:nvPr/>
          </p:nvSpPr>
          <p:spPr>
            <a:xfrm>
              <a:off x="1115580" y="2970717"/>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59" name="Group 58"/>
          <p:cNvGrpSpPr/>
          <p:nvPr/>
        </p:nvGrpSpPr>
        <p:grpSpPr>
          <a:xfrm>
            <a:off x="3667343" y="796160"/>
            <a:ext cx="1750588" cy="738664"/>
            <a:chOff x="1115580" y="2693718"/>
            <a:chExt cx="1750588" cy="738664"/>
          </a:xfrm>
        </p:grpSpPr>
        <p:sp>
          <p:nvSpPr>
            <p:cNvPr id="60" name="Text Placeholder 3"/>
            <p:cNvSpPr txBox="1"/>
            <p:nvPr/>
          </p:nvSpPr>
          <p:spPr>
            <a:xfrm>
              <a:off x="1546842" y="2693718"/>
              <a:ext cx="888064"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1" name="Text Placeholder 3"/>
            <p:cNvSpPr txBox="1"/>
            <p:nvPr/>
          </p:nvSpPr>
          <p:spPr>
            <a:xfrm>
              <a:off x="1115580" y="2970717"/>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62" name="Group 61"/>
          <p:cNvGrpSpPr/>
          <p:nvPr/>
        </p:nvGrpSpPr>
        <p:grpSpPr>
          <a:xfrm>
            <a:off x="3667343" y="4127139"/>
            <a:ext cx="1750588" cy="738664"/>
            <a:chOff x="1115580" y="2693718"/>
            <a:chExt cx="1750588" cy="738664"/>
          </a:xfrm>
        </p:grpSpPr>
        <p:sp>
          <p:nvSpPr>
            <p:cNvPr id="63" name="Text Placeholder 3"/>
            <p:cNvSpPr txBox="1"/>
            <p:nvPr/>
          </p:nvSpPr>
          <p:spPr>
            <a:xfrm>
              <a:off x="1546842" y="2693718"/>
              <a:ext cx="888064"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459,769K</a:t>
              </a:r>
              <a:endPar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4" name="Text Placeholder 3"/>
            <p:cNvSpPr txBox="1"/>
            <p:nvPr/>
          </p:nvSpPr>
          <p:spPr>
            <a:xfrm>
              <a:off x="1115580" y="2970717"/>
              <a:ext cx="1750588"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65000"/>
                      <a:lumOff val="35000"/>
                    </a:schemeClr>
                  </a:solidFill>
                </a:rPr>
                <a:t>There are many variations of passages of lorem ipsum available</a:t>
              </a:r>
              <a:endParaRPr lang="en-US" sz="1000" dirty="0">
                <a:solidFill>
                  <a:schemeClr val="tx1">
                    <a:lumMod val="65000"/>
                    <a:lumOff val="35000"/>
                  </a:schemeClr>
                </a:solidFill>
              </a:endParaRPr>
            </a:p>
          </p:txBody>
        </p:sp>
      </p:grpSp>
      <p:grpSp>
        <p:nvGrpSpPr>
          <p:cNvPr id="89" name="Group 88"/>
          <p:cNvGrpSpPr/>
          <p:nvPr/>
        </p:nvGrpSpPr>
        <p:grpSpPr>
          <a:xfrm>
            <a:off x="982192" y="1309008"/>
            <a:ext cx="2472489" cy="2472489"/>
            <a:chOff x="982192" y="1309008"/>
            <a:chExt cx="2472489" cy="2472489"/>
          </a:xfrm>
        </p:grpSpPr>
        <p:sp>
          <p:nvSpPr>
            <p:cNvPr id="36" name="Chord 35"/>
            <p:cNvSpPr/>
            <p:nvPr/>
          </p:nvSpPr>
          <p:spPr>
            <a:xfrm rot="6657680">
              <a:off x="982192" y="1309008"/>
              <a:ext cx="2472489" cy="2472489"/>
            </a:xfrm>
            <a:prstGeom prst="chord">
              <a:avLst>
                <a:gd name="adj1" fmla="val 3852493"/>
                <a:gd name="adj2" fmla="val 15222584"/>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p:nvPr/>
          </p:nvGrpSpPr>
          <p:grpSpPr>
            <a:xfrm>
              <a:off x="1809959" y="1617831"/>
              <a:ext cx="816955" cy="846386"/>
              <a:chOff x="1734177" y="1650038"/>
              <a:chExt cx="816955" cy="846386"/>
            </a:xfrm>
          </p:grpSpPr>
          <p:sp>
            <p:nvSpPr>
              <p:cNvPr id="65" name="Rectangle 64"/>
              <p:cNvSpPr/>
              <p:nvPr/>
            </p:nvSpPr>
            <p:spPr>
              <a:xfrm>
                <a:off x="1802657" y="1650038"/>
                <a:ext cx="679994" cy="646331"/>
              </a:xfrm>
              <a:prstGeom prst="rect">
                <a:avLst/>
              </a:prstGeom>
            </p:spPr>
            <p:txBody>
              <a:bodyPr wrap="none">
                <a:spAutoFit/>
              </a:bodyPr>
              <a:lstStyle/>
              <a:p>
                <a:pPr algn="ctr"/>
                <a:r>
                  <a:rPr lang="en-US" sz="3600" dirty="0" smtClean="0">
                    <a:solidFill>
                      <a:schemeClr val="bg1"/>
                    </a:solidFill>
                    <a:latin typeface="FontAwesome" pitchFamily="2" charset="0"/>
                  </a:rPr>
                  <a:t></a:t>
                </a:r>
                <a:endParaRPr lang="en-US" sz="3600" dirty="0">
                  <a:solidFill>
                    <a:schemeClr val="bg1"/>
                  </a:solidFill>
                </a:endParaRPr>
              </a:p>
            </p:txBody>
          </p:sp>
          <p:sp>
            <p:nvSpPr>
              <p:cNvPr id="66" name="Text Placeholder 3"/>
              <p:cNvSpPr txBox="1"/>
              <p:nvPr/>
            </p:nvSpPr>
            <p:spPr>
              <a:xfrm>
                <a:off x="1734177" y="2280980"/>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grpSp>
        <p:nvGrpSpPr>
          <p:cNvPr id="92" name="Group 91"/>
          <p:cNvGrpSpPr/>
          <p:nvPr/>
        </p:nvGrpSpPr>
        <p:grpSpPr>
          <a:xfrm>
            <a:off x="5689320" y="1880467"/>
            <a:ext cx="2472489" cy="2472489"/>
            <a:chOff x="5689320" y="1880467"/>
            <a:chExt cx="2472489" cy="2472489"/>
          </a:xfrm>
        </p:grpSpPr>
        <p:sp>
          <p:nvSpPr>
            <p:cNvPr id="46" name="Chord 45"/>
            <p:cNvSpPr/>
            <p:nvPr/>
          </p:nvSpPr>
          <p:spPr>
            <a:xfrm rot="17457680">
              <a:off x="5689320" y="1880467"/>
              <a:ext cx="2472489" cy="2472489"/>
            </a:xfrm>
            <a:prstGeom prst="chord">
              <a:avLst>
                <a:gd name="adj1" fmla="val 3852493"/>
                <a:gd name="adj2" fmla="val 15222584"/>
              </a:avLst>
            </a:prstGeom>
            <a:solidFill>
              <a:schemeClr val="accent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p:cNvGrpSpPr/>
            <p:nvPr/>
          </p:nvGrpSpPr>
          <p:grpSpPr>
            <a:xfrm>
              <a:off x="6535003" y="3090213"/>
              <a:ext cx="816955" cy="924313"/>
              <a:chOff x="1734177" y="1572111"/>
              <a:chExt cx="816955" cy="924313"/>
            </a:xfrm>
          </p:grpSpPr>
          <p:sp>
            <p:nvSpPr>
              <p:cNvPr id="80" name="Rectangle 79"/>
              <p:cNvSpPr/>
              <p:nvPr/>
            </p:nvSpPr>
            <p:spPr>
              <a:xfrm>
                <a:off x="1889219" y="1572111"/>
                <a:ext cx="506870" cy="769441"/>
              </a:xfrm>
              <a:prstGeom prst="rect">
                <a:avLst/>
              </a:prstGeom>
            </p:spPr>
            <p:txBody>
              <a:bodyPr wrap="none">
                <a:spAutoFit/>
              </a:bodyPr>
              <a:lstStyle/>
              <a:p>
                <a:pPr algn="ctr"/>
                <a:r>
                  <a:rPr lang="en-US" sz="4400" dirty="0" smtClean="0">
                    <a:solidFill>
                      <a:schemeClr val="bg1"/>
                    </a:solidFill>
                    <a:latin typeface="FontAwesome" pitchFamily="2" charset="0"/>
                  </a:rPr>
                  <a:t></a:t>
                </a:r>
                <a:endParaRPr lang="en-US" sz="4400" dirty="0">
                  <a:solidFill>
                    <a:schemeClr val="bg1"/>
                  </a:solidFill>
                </a:endParaRPr>
              </a:p>
            </p:txBody>
          </p:sp>
          <p:sp>
            <p:nvSpPr>
              <p:cNvPr id="81" name="Text Placeholder 3"/>
              <p:cNvSpPr txBox="1"/>
              <p:nvPr/>
            </p:nvSpPr>
            <p:spPr>
              <a:xfrm>
                <a:off x="1734177" y="2280980"/>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grpSp>
        <p:nvGrpSpPr>
          <p:cNvPr id="90" name="Group 89"/>
          <p:cNvGrpSpPr/>
          <p:nvPr/>
        </p:nvGrpSpPr>
        <p:grpSpPr>
          <a:xfrm>
            <a:off x="3618143" y="1628803"/>
            <a:ext cx="1893201" cy="1893201"/>
            <a:chOff x="3618143" y="1628803"/>
            <a:chExt cx="1893201" cy="1893201"/>
          </a:xfrm>
        </p:grpSpPr>
        <p:sp>
          <p:nvSpPr>
            <p:cNvPr id="37" name="Chord 36"/>
            <p:cNvSpPr/>
            <p:nvPr/>
          </p:nvSpPr>
          <p:spPr>
            <a:xfrm rot="6657680">
              <a:off x="3618143" y="1628803"/>
              <a:ext cx="1893201" cy="1893201"/>
            </a:xfrm>
            <a:prstGeom prst="chord">
              <a:avLst>
                <a:gd name="adj1" fmla="val 3883272"/>
                <a:gd name="adj2" fmla="val 15182619"/>
              </a:avLst>
            </a:prstGeom>
            <a:solidFill>
              <a:schemeClr val="bg2"/>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2" name="Group 81"/>
            <p:cNvGrpSpPr/>
            <p:nvPr/>
          </p:nvGrpSpPr>
          <p:grpSpPr>
            <a:xfrm>
              <a:off x="4156266" y="1765252"/>
              <a:ext cx="816955" cy="806498"/>
              <a:chOff x="1734177" y="1689926"/>
              <a:chExt cx="816955" cy="806498"/>
            </a:xfrm>
          </p:grpSpPr>
          <p:sp>
            <p:nvSpPr>
              <p:cNvPr id="83" name="Rectangle 82"/>
              <p:cNvSpPr/>
              <p:nvPr/>
            </p:nvSpPr>
            <p:spPr>
              <a:xfrm>
                <a:off x="1852350" y="1689926"/>
                <a:ext cx="580608" cy="646331"/>
              </a:xfrm>
              <a:prstGeom prst="rect">
                <a:avLst/>
              </a:prstGeom>
            </p:spPr>
            <p:txBody>
              <a:bodyPr wrap="none">
                <a:spAutoFit/>
              </a:bodyPr>
              <a:lstStyle/>
              <a:p>
                <a:pPr algn="ctr"/>
                <a:r>
                  <a:rPr lang="en-US" sz="3600" dirty="0" smtClean="0">
                    <a:solidFill>
                      <a:schemeClr val="bg1"/>
                    </a:solidFill>
                    <a:latin typeface="FontAwesome" pitchFamily="2" charset="0"/>
                  </a:rPr>
                  <a:t></a:t>
                </a:r>
                <a:endParaRPr lang="en-US" sz="3600" dirty="0">
                  <a:solidFill>
                    <a:schemeClr val="bg1"/>
                  </a:solidFill>
                </a:endParaRPr>
              </a:p>
            </p:txBody>
          </p:sp>
          <p:sp>
            <p:nvSpPr>
              <p:cNvPr id="84" name="Text Placeholder 3"/>
              <p:cNvSpPr txBox="1"/>
              <p:nvPr/>
            </p:nvSpPr>
            <p:spPr>
              <a:xfrm>
                <a:off x="1734177" y="2280980"/>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grpSp>
        <p:nvGrpSpPr>
          <p:cNvPr id="91" name="Group 90"/>
          <p:cNvGrpSpPr/>
          <p:nvPr/>
        </p:nvGrpSpPr>
        <p:grpSpPr>
          <a:xfrm>
            <a:off x="3618143" y="2139960"/>
            <a:ext cx="1893201" cy="1893201"/>
            <a:chOff x="3618143" y="2139960"/>
            <a:chExt cx="1893201" cy="1893201"/>
          </a:xfrm>
        </p:grpSpPr>
        <p:sp>
          <p:nvSpPr>
            <p:cNvPr id="47" name="Chord 46"/>
            <p:cNvSpPr/>
            <p:nvPr/>
          </p:nvSpPr>
          <p:spPr>
            <a:xfrm rot="17457680">
              <a:off x="3618143" y="2139960"/>
              <a:ext cx="1893201" cy="1893201"/>
            </a:xfrm>
            <a:prstGeom prst="chord">
              <a:avLst>
                <a:gd name="adj1" fmla="val 3883272"/>
                <a:gd name="adj2" fmla="val 15182389"/>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a:off x="4156266" y="3029133"/>
              <a:ext cx="816955" cy="806498"/>
              <a:chOff x="1734177" y="1689926"/>
              <a:chExt cx="816955" cy="806498"/>
            </a:xfrm>
          </p:grpSpPr>
          <p:sp>
            <p:nvSpPr>
              <p:cNvPr id="86" name="Rectangle 85"/>
              <p:cNvSpPr/>
              <p:nvPr/>
            </p:nvSpPr>
            <p:spPr>
              <a:xfrm>
                <a:off x="1819488" y="1689926"/>
                <a:ext cx="646332" cy="646331"/>
              </a:xfrm>
              <a:prstGeom prst="rect">
                <a:avLst/>
              </a:prstGeom>
            </p:spPr>
            <p:txBody>
              <a:bodyPr wrap="none">
                <a:spAutoFit/>
              </a:bodyPr>
              <a:lstStyle/>
              <a:p>
                <a:pPr algn="ctr"/>
                <a:r>
                  <a:rPr lang="en-US" sz="3600" dirty="0" smtClean="0">
                    <a:solidFill>
                      <a:schemeClr val="bg1"/>
                    </a:solidFill>
                    <a:latin typeface="FontAwesome" pitchFamily="2" charset="0"/>
                  </a:rPr>
                  <a:t></a:t>
                </a:r>
                <a:endParaRPr lang="en-US" sz="3600" dirty="0">
                  <a:solidFill>
                    <a:schemeClr val="bg1"/>
                  </a:solidFill>
                </a:endParaRPr>
              </a:p>
            </p:txBody>
          </p:sp>
          <p:sp>
            <p:nvSpPr>
              <p:cNvPr id="87" name="Text Placeholder 3"/>
              <p:cNvSpPr txBox="1"/>
              <p:nvPr/>
            </p:nvSpPr>
            <p:spPr>
              <a:xfrm>
                <a:off x="1734177" y="2280980"/>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p:txBody>
          </p:sp>
        </p:grpSp>
      </p:grpSp>
      <p:sp>
        <p:nvSpPr>
          <p:cNvPr id="38" name="Slide Number Placeholder 3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lide(fromBottom)">
                                      <p:cBhvr>
                                        <p:cTn id="12" dur="500"/>
                                        <p:tgtEl>
                                          <p:spTgt spid="52"/>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ppt_x"/>
                                          </p:val>
                                        </p:tav>
                                        <p:tav tm="100000">
                                          <p:val>
                                            <p:strVal val="#ppt_x"/>
                                          </p:val>
                                        </p:tav>
                                      </p:tavLst>
                                    </p:anim>
                                    <p:anim calcmode="lin" valueType="num">
                                      <p:cBhvr additive="base">
                                        <p:cTn id="17" dur="500" fill="hold"/>
                                        <p:tgtEl>
                                          <p:spTgt spid="9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Bottom)">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Bottom)">
                                      <p:cBhvr>
                                        <p:cTn id="30" dur="500"/>
                                        <p:tgtEl>
                                          <p:spTgt spid="62"/>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additive="base">
                                        <p:cTn id="34" dur="500" fill="hold"/>
                                        <p:tgtEl>
                                          <p:spTgt spid="92"/>
                                        </p:tgtEl>
                                        <p:attrNameLst>
                                          <p:attrName>ppt_x</p:attrName>
                                        </p:attrNameLst>
                                      </p:cBhvr>
                                      <p:tavLst>
                                        <p:tav tm="0">
                                          <p:val>
                                            <p:strVal val="#ppt_x"/>
                                          </p:val>
                                        </p:tav>
                                        <p:tav tm="100000">
                                          <p:val>
                                            <p:strVal val="#ppt_x"/>
                                          </p:val>
                                        </p:tav>
                                      </p:tavLst>
                                    </p:anim>
                                    <p:anim calcmode="lin" valueType="num">
                                      <p:cBhvr additive="base">
                                        <p:cTn id="35" dur="500" fill="hold"/>
                                        <p:tgtEl>
                                          <p:spTgt spid="9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slide(fromBottom)">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Thinking Strategy Infographic</a:t>
            </a:r>
            <a:endParaRPr lang="en-US" dirty="0"/>
          </a:p>
        </p:txBody>
      </p:sp>
      <p:sp>
        <p:nvSpPr>
          <p:cNvPr id="23" name="Text Placeholder 22"/>
          <p:cNvSpPr>
            <a:spLocks noGrp="1"/>
          </p:cNvSpPr>
          <p:nvPr>
            <p:ph type="body" sz="half" idx="2"/>
          </p:nvPr>
        </p:nvSpPr>
        <p:spPr/>
        <p:txBody>
          <a:bodyPr/>
          <a:lstStyle/>
          <a:p>
            <a:r>
              <a:rPr lang="en-US" dirty="0" smtClean="0"/>
              <a:t>Thinking Strategy Infographic</a:t>
            </a:r>
            <a:endParaRPr lang="en-US" dirty="0"/>
          </a:p>
        </p:txBody>
      </p:sp>
      <p:sp>
        <p:nvSpPr>
          <p:cNvPr id="41" name="Quad Arrow 40"/>
          <p:cNvSpPr/>
          <p:nvPr/>
        </p:nvSpPr>
        <p:spPr>
          <a:xfrm>
            <a:off x="811790" y="1231034"/>
            <a:ext cx="3299354" cy="3299354"/>
          </a:xfrm>
          <a:prstGeom prst="quadArrow">
            <a:avLst>
              <a:gd name="adj1" fmla="val 2000"/>
              <a:gd name="adj2" fmla="val 4000"/>
              <a:gd name="adj3" fmla="val 5000"/>
            </a:avLst>
          </a:prstGeom>
          <a:solidFill>
            <a:schemeClr val="tx1">
              <a:lumMod val="65000"/>
              <a:lumOff val="3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2" name="Freeform 41"/>
          <p:cNvSpPr/>
          <p:nvPr/>
        </p:nvSpPr>
        <p:spPr>
          <a:xfrm>
            <a:off x="1026248" y="1445491"/>
            <a:ext cx="1319741" cy="1319741"/>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34" tIns="208334" rIns="208334" bIns="208334" numCol="1" spcCol="1270" anchor="ctr" anchorCtr="0">
            <a:noAutofit/>
          </a:bodyPr>
          <a:lstStyle/>
          <a:p>
            <a:pPr lvl="0" algn="ctr" defTabSz="1600200">
              <a:lnSpc>
                <a:spcPct val="90000"/>
              </a:lnSpc>
              <a:spcBef>
                <a:spcPct val="0"/>
              </a:spcBef>
              <a:spcAft>
                <a:spcPct val="35000"/>
              </a:spcAft>
            </a:pPr>
            <a:r>
              <a:rPr lang="en-US" sz="3600" dirty="0" smtClean="0">
                <a:latin typeface="FontAwesome" pitchFamily="2" charset="0"/>
              </a:rPr>
              <a:t></a:t>
            </a:r>
            <a:br>
              <a:rPr lang="en-US" sz="3600" dirty="0" smtClean="0">
                <a:latin typeface="FontAwesome" pitchFamily="2" charset="0"/>
              </a:rPr>
            </a:br>
            <a:r>
              <a:rPr lang="en-US" sz="1400" b="1" dirty="0" smtClean="0">
                <a:latin typeface="+mj-lt"/>
              </a:rPr>
              <a:t>VISION</a:t>
            </a:r>
            <a:endParaRPr lang="en-US" sz="1400" b="1" kern="1200" dirty="0">
              <a:latin typeface="+mj-lt"/>
            </a:endParaRPr>
          </a:p>
        </p:txBody>
      </p:sp>
      <p:sp>
        <p:nvSpPr>
          <p:cNvPr id="43" name="Freeform 42"/>
          <p:cNvSpPr/>
          <p:nvPr/>
        </p:nvSpPr>
        <p:spPr>
          <a:xfrm>
            <a:off x="2576945" y="1445491"/>
            <a:ext cx="1319741" cy="1319741"/>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34" tIns="208334" rIns="208334" bIns="208334" numCol="1" spcCol="1270" anchor="ctr" anchorCtr="0">
            <a:noAutofit/>
          </a:bodyPr>
          <a:lstStyle/>
          <a:p>
            <a:pPr lvl="0" algn="ctr" defTabSz="1600200">
              <a:lnSpc>
                <a:spcPct val="90000"/>
              </a:lnSpc>
              <a:spcBef>
                <a:spcPct val="0"/>
              </a:spcBef>
              <a:spcAft>
                <a:spcPct val="35000"/>
              </a:spcAft>
            </a:pPr>
            <a:r>
              <a:rPr lang="en-US" sz="3600" dirty="0" smtClean="0">
                <a:latin typeface="FontAwesome" pitchFamily="2" charset="0"/>
              </a:rPr>
              <a:t></a:t>
            </a:r>
            <a:br>
              <a:rPr lang="en-US" sz="3600" dirty="0" smtClean="0">
                <a:latin typeface="FontAwesome" pitchFamily="2" charset="0"/>
              </a:rPr>
            </a:br>
            <a:r>
              <a:rPr lang="en-US" sz="1400" b="1" dirty="0" smtClean="0"/>
              <a:t>IDEA</a:t>
            </a:r>
            <a:endParaRPr lang="en-US" sz="1400" dirty="0" smtClean="0">
              <a:latin typeface="FontAwesome" pitchFamily="2" charset="0"/>
            </a:endParaRPr>
          </a:p>
        </p:txBody>
      </p:sp>
      <p:sp>
        <p:nvSpPr>
          <p:cNvPr id="44" name="Freeform 43"/>
          <p:cNvSpPr/>
          <p:nvPr/>
        </p:nvSpPr>
        <p:spPr>
          <a:xfrm>
            <a:off x="1026248" y="2996188"/>
            <a:ext cx="1319741" cy="1319741"/>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34" tIns="208334" rIns="208334" bIns="208334" numCol="1" spcCol="1270" anchor="ctr" anchorCtr="0">
            <a:noAutofit/>
          </a:bodyPr>
          <a:lstStyle/>
          <a:p>
            <a:pPr lvl="0" algn="ctr" defTabSz="1600200">
              <a:lnSpc>
                <a:spcPct val="90000"/>
              </a:lnSpc>
              <a:spcBef>
                <a:spcPct val="0"/>
              </a:spcBef>
              <a:spcAft>
                <a:spcPct val="35000"/>
              </a:spcAft>
            </a:pPr>
            <a:r>
              <a:rPr lang="en-US" sz="3600" dirty="0" smtClean="0">
                <a:latin typeface="FontAwesome" pitchFamily="2" charset="0"/>
              </a:rPr>
              <a:t></a:t>
            </a:r>
            <a:br>
              <a:rPr lang="en-US" sz="3600" dirty="0" smtClean="0">
                <a:latin typeface="FontAwesome" pitchFamily="2" charset="0"/>
              </a:rPr>
            </a:br>
            <a:r>
              <a:rPr lang="en-US" sz="1400" b="1" dirty="0" smtClean="0"/>
              <a:t>PASSION</a:t>
            </a:r>
            <a:endParaRPr lang="en-US" sz="1400" kern="1200" dirty="0">
              <a:latin typeface="FontAwesome" pitchFamily="2" charset="0"/>
            </a:endParaRPr>
          </a:p>
        </p:txBody>
      </p:sp>
      <p:sp>
        <p:nvSpPr>
          <p:cNvPr id="45" name="Freeform 44"/>
          <p:cNvSpPr/>
          <p:nvPr/>
        </p:nvSpPr>
        <p:spPr>
          <a:xfrm>
            <a:off x="2576945" y="2996188"/>
            <a:ext cx="1319741" cy="1319741"/>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34" tIns="208334" rIns="208334" bIns="208334" numCol="1" spcCol="1270" anchor="ctr" anchorCtr="0">
            <a:noAutofit/>
          </a:bodyPr>
          <a:lstStyle/>
          <a:p>
            <a:pPr lvl="0" algn="ctr" defTabSz="1600200">
              <a:lnSpc>
                <a:spcPct val="90000"/>
              </a:lnSpc>
              <a:spcBef>
                <a:spcPct val="0"/>
              </a:spcBef>
              <a:spcAft>
                <a:spcPct val="35000"/>
              </a:spcAft>
            </a:pPr>
            <a:r>
              <a:rPr lang="en-US" sz="3600" dirty="0" smtClean="0">
                <a:latin typeface="FontAwesome" pitchFamily="2" charset="0"/>
              </a:rPr>
              <a:t></a:t>
            </a:r>
            <a:br>
              <a:rPr lang="en-US" sz="3600" dirty="0" smtClean="0">
                <a:latin typeface="FontAwesome" pitchFamily="2" charset="0"/>
              </a:rPr>
            </a:br>
            <a:r>
              <a:rPr lang="en-US" sz="1400" b="1" kern="1200" dirty="0" smtClean="0">
                <a:latin typeface="+mj-lt"/>
              </a:rPr>
              <a:t>TIME</a:t>
            </a:r>
            <a:endParaRPr lang="en-US" sz="1400" b="1" kern="1200" dirty="0">
              <a:latin typeface="+mj-lt"/>
            </a:endParaRPr>
          </a:p>
        </p:txBody>
      </p:sp>
      <p:grpSp>
        <p:nvGrpSpPr>
          <p:cNvPr id="62" name="Group 61"/>
          <p:cNvGrpSpPr/>
          <p:nvPr/>
        </p:nvGrpSpPr>
        <p:grpSpPr>
          <a:xfrm>
            <a:off x="4520538" y="3806431"/>
            <a:ext cx="3738310" cy="666350"/>
            <a:chOff x="4033795" y="1000568"/>
            <a:chExt cx="3738310" cy="666350"/>
          </a:xfrm>
        </p:grpSpPr>
        <p:grpSp>
          <p:nvGrpSpPr>
            <p:cNvPr id="63" name="Group 29"/>
            <p:cNvGrpSpPr/>
            <p:nvPr/>
          </p:nvGrpSpPr>
          <p:grpSpPr>
            <a:xfrm>
              <a:off x="4399178" y="1000568"/>
              <a:ext cx="3372927" cy="646331"/>
              <a:chOff x="798970" y="1689403"/>
              <a:chExt cx="1860430" cy="646331"/>
            </a:xfrm>
          </p:grpSpPr>
          <p:sp>
            <p:nvSpPr>
              <p:cNvPr id="65" name="Text Placeholder 3"/>
              <p:cNvSpPr txBox="1"/>
              <p:nvPr/>
            </p:nvSpPr>
            <p:spPr>
              <a:xfrm>
                <a:off x="798970" y="168940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66"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4" name="Rectangle 63"/>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67" name="Group 66"/>
          <p:cNvGrpSpPr/>
          <p:nvPr/>
        </p:nvGrpSpPr>
        <p:grpSpPr>
          <a:xfrm>
            <a:off x="4520538" y="1236139"/>
            <a:ext cx="3738310" cy="666350"/>
            <a:chOff x="4033795" y="1000568"/>
            <a:chExt cx="3738310" cy="666350"/>
          </a:xfrm>
        </p:grpSpPr>
        <p:grpSp>
          <p:nvGrpSpPr>
            <p:cNvPr id="68" name="Group 29"/>
            <p:cNvGrpSpPr/>
            <p:nvPr/>
          </p:nvGrpSpPr>
          <p:grpSpPr>
            <a:xfrm>
              <a:off x="4399178" y="1000568"/>
              <a:ext cx="3372927" cy="646331"/>
              <a:chOff x="798970" y="1689403"/>
              <a:chExt cx="1860430" cy="646331"/>
            </a:xfrm>
          </p:grpSpPr>
          <p:sp>
            <p:nvSpPr>
              <p:cNvPr id="70"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71"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9" name="Rectangle 68"/>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72" name="Group 71"/>
          <p:cNvGrpSpPr/>
          <p:nvPr/>
        </p:nvGrpSpPr>
        <p:grpSpPr>
          <a:xfrm>
            <a:off x="4520538" y="2092903"/>
            <a:ext cx="3738310" cy="666350"/>
            <a:chOff x="4033795" y="1822859"/>
            <a:chExt cx="3738310" cy="666350"/>
          </a:xfrm>
        </p:grpSpPr>
        <p:grpSp>
          <p:nvGrpSpPr>
            <p:cNvPr id="73" name="Group 29"/>
            <p:cNvGrpSpPr/>
            <p:nvPr/>
          </p:nvGrpSpPr>
          <p:grpSpPr>
            <a:xfrm>
              <a:off x="4399178" y="1822859"/>
              <a:ext cx="3372927" cy="646330"/>
              <a:chOff x="798970" y="1689403"/>
              <a:chExt cx="1860430" cy="646330"/>
            </a:xfrm>
          </p:grpSpPr>
          <p:sp>
            <p:nvSpPr>
              <p:cNvPr id="75"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77"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74" name="Rectangle 73"/>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78" name="Group 77"/>
          <p:cNvGrpSpPr/>
          <p:nvPr/>
        </p:nvGrpSpPr>
        <p:grpSpPr>
          <a:xfrm>
            <a:off x="4520538" y="2949667"/>
            <a:ext cx="3738309" cy="666350"/>
            <a:chOff x="4033795" y="1822859"/>
            <a:chExt cx="3738309" cy="666350"/>
          </a:xfrm>
        </p:grpSpPr>
        <p:grpSp>
          <p:nvGrpSpPr>
            <p:cNvPr id="79" name="Group 29"/>
            <p:cNvGrpSpPr/>
            <p:nvPr/>
          </p:nvGrpSpPr>
          <p:grpSpPr>
            <a:xfrm>
              <a:off x="4399178" y="1822859"/>
              <a:ext cx="3372926" cy="646330"/>
              <a:chOff x="798970" y="1689403"/>
              <a:chExt cx="1860430" cy="646330"/>
            </a:xfrm>
          </p:grpSpPr>
          <p:sp>
            <p:nvSpPr>
              <p:cNvPr id="81"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2"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80" name="Rectangle 79"/>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trips(downLeft)">
                                      <p:cBhvr>
                                        <p:cTn id="7" dur="500"/>
                                        <p:tgtEl>
                                          <p:spTgt spid="4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fill="hold"/>
                                        <p:tgtEl>
                                          <p:spTgt spid="72"/>
                                        </p:tgtEl>
                                        <p:attrNameLst>
                                          <p:attrName>ppt_x</p:attrName>
                                        </p:attrNameLst>
                                      </p:cBhvr>
                                      <p:tavLst>
                                        <p:tav tm="0">
                                          <p:val>
                                            <p:strVal val="1+#ppt_w/2"/>
                                          </p:val>
                                        </p:tav>
                                        <p:tav tm="100000">
                                          <p:val>
                                            <p:strVal val="#ppt_x"/>
                                          </p:val>
                                        </p:tav>
                                      </p:tavLst>
                                    </p:anim>
                                    <p:anim calcmode="lin" valueType="num">
                                      <p:cBhvr additive="base">
                                        <p:cTn id="37" dur="500" fill="hold"/>
                                        <p:tgtEl>
                                          <p:spTgt spid="7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accel="50000" decel="5000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1+#ppt_w/2"/>
                                          </p:val>
                                        </p:tav>
                                        <p:tav tm="100000">
                                          <p:val>
                                            <p:strVal val="#ppt_x"/>
                                          </p:val>
                                        </p:tav>
                                      </p:tavLst>
                                    </p:anim>
                                    <p:anim calcmode="lin" valueType="num">
                                      <p:cBhvr additive="base">
                                        <p:cTn id="42" dur="500" fill="hold"/>
                                        <p:tgtEl>
                                          <p:spTgt spid="7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accel="50000" decel="5000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1+#ppt_w/2"/>
                                          </p:val>
                                        </p:tav>
                                        <p:tav tm="100000">
                                          <p:val>
                                            <p:strVal val="#ppt_x"/>
                                          </p:val>
                                        </p:tav>
                                      </p:tavLst>
                                    </p:anim>
                                    <p:anim calcmode="lin" valueType="num">
                                      <p:cBhvr additive="base">
                                        <p:cTn id="47"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Thinking Strategy Infographic</a:t>
            </a:r>
            <a:endParaRPr lang="en-US" dirty="0"/>
          </a:p>
        </p:txBody>
      </p:sp>
      <p:sp>
        <p:nvSpPr>
          <p:cNvPr id="23" name="Text Placeholder 22"/>
          <p:cNvSpPr>
            <a:spLocks noGrp="1"/>
          </p:cNvSpPr>
          <p:nvPr>
            <p:ph type="body" sz="half" idx="2"/>
          </p:nvPr>
        </p:nvSpPr>
        <p:spPr/>
        <p:txBody>
          <a:bodyPr/>
          <a:lstStyle/>
          <a:p>
            <a:r>
              <a:rPr lang="en-US" dirty="0" smtClean="0"/>
              <a:t>Thinking Strategy Infographic</a:t>
            </a:r>
            <a:endParaRPr lang="en-US" dirty="0"/>
          </a:p>
        </p:txBody>
      </p:sp>
      <p:grpSp>
        <p:nvGrpSpPr>
          <p:cNvPr id="102" name="Group 101"/>
          <p:cNvGrpSpPr/>
          <p:nvPr/>
        </p:nvGrpSpPr>
        <p:grpSpPr>
          <a:xfrm>
            <a:off x="712331" y="1862232"/>
            <a:ext cx="2110321" cy="1055160"/>
            <a:chOff x="712331" y="1862232"/>
            <a:chExt cx="2110321" cy="1055160"/>
          </a:xfrm>
        </p:grpSpPr>
        <p:sp>
          <p:nvSpPr>
            <p:cNvPr id="30" name="Oval 29"/>
            <p:cNvSpPr/>
            <p:nvPr/>
          </p:nvSpPr>
          <p:spPr>
            <a:xfrm>
              <a:off x="712331" y="1973302"/>
              <a:ext cx="833022" cy="83302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1323214" y="2056603"/>
              <a:ext cx="666418" cy="666417"/>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767492" y="1862232"/>
              <a:ext cx="1055160" cy="1055160"/>
            </a:xfrm>
            <a:prstGeom prst="ellipse">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p:cNvGrpSpPr/>
          <p:nvPr/>
        </p:nvGrpSpPr>
        <p:grpSpPr>
          <a:xfrm>
            <a:off x="2568795" y="1862232"/>
            <a:ext cx="2110321" cy="1055160"/>
            <a:chOff x="2568795" y="1862232"/>
            <a:chExt cx="2110321" cy="1055160"/>
          </a:xfrm>
        </p:grpSpPr>
        <p:sp>
          <p:nvSpPr>
            <p:cNvPr id="33" name="Oval 32"/>
            <p:cNvSpPr/>
            <p:nvPr/>
          </p:nvSpPr>
          <p:spPr>
            <a:xfrm>
              <a:off x="2568795" y="1973302"/>
              <a:ext cx="833022" cy="833022"/>
            </a:xfrm>
            <a:prstGeom prst="ellipse">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179678" y="2056603"/>
              <a:ext cx="666418" cy="666417"/>
            </a:xfrm>
            <a:prstGeom prst="ellipse">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623956" y="1862232"/>
              <a:ext cx="1055160" cy="105516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p:cNvGrpSpPr/>
          <p:nvPr/>
        </p:nvGrpSpPr>
        <p:grpSpPr>
          <a:xfrm>
            <a:off x="4433163" y="1862232"/>
            <a:ext cx="2110321" cy="1055160"/>
            <a:chOff x="4433163" y="1862232"/>
            <a:chExt cx="2110321" cy="1055160"/>
          </a:xfrm>
        </p:grpSpPr>
        <p:sp>
          <p:nvSpPr>
            <p:cNvPr id="36" name="Oval 35"/>
            <p:cNvSpPr/>
            <p:nvPr/>
          </p:nvSpPr>
          <p:spPr>
            <a:xfrm>
              <a:off x="4433163" y="1973302"/>
              <a:ext cx="833022" cy="83302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044046" y="2056603"/>
              <a:ext cx="666418" cy="666417"/>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488324" y="1862232"/>
              <a:ext cx="1055160" cy="1055160"/>
            </a:xfrm>
            <a:prstGeom prst="ellipse">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p:cNvGrpSpPr/>
          <p:nvPr/>
        </p:nvGrpSpPr>
        <p:grpSpPr>
          <a:xfrm>
            <a:off x="6321347" y="1862232"/>
            <a:ext cx="2110322" cy="1055160"/>
            <a:chOff x="6321347" y="1862232"/>
            <a:chExt cx="2110322" cy="1055160"/>
          </a:xfrm>
        </p:grpSpPr>
        <p:sp>
          <p:nvSpPr>
            <p:cNvPr id="39" name="Oval 38"/>
            <p:cNvSpPr/>
            <p:nvPr/>
          </p:nvSpPr>
          <p:spPr>
            <a:xfrm>
              <a:off x="6321347" y="1973302"/>
              <a:ext cx="833022" cy="833022"/>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932230" y="2056603"/>
              <a:ext cx="666418" cy="666417"/>
            </a:xfrm>
            <a:prstGeom prst="ellipse">
              <a:avLst/>
            </a:prstGeom>
            <a:solidFill>
              <a:schemeClr val="bg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7376509" y="1862232"/>
              <a:ext cx="1055160" cy="1055160"/>
            </a:xfrm>
            <a:prstGeom prst="ellipse">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61"/>
          <p:cNvGrpSpPr/>
          <p:nvPr/>
        </p:nvGrpSpPr>
        <p:grpSpPr>
          <a:xfrm>
            <a:off x="885152" y="4011925"/>
            <a:ext cx="2419494" cy="522475"/>
            <a:chOff x="4033795" y="1173733"/>
            <a:chExt cx="2419494" cy="522475"/>
          </a:xfrm>
        </p:grpSpPr>
        <p:grpSp>
          <p:nvGrpSpPr>
            <p:cNvPr id="49" name="Group 29"/>
            <p:cNvGrpSpPr/>
            <p:nvPr/>
          </p:nvGrpSpPr>
          <p:grpSpPr>
            <a:xfrm>
              <a:off x="4399180" y="1173733"/>
              <a:ext cx="2054109" cy="522475"/>
              <a:chOff x="798971" y="1862568"/>
              <a:chExt cx="1133000" cy="522475"/>
            </a:xfrm>
          </p:grpSpPr>
          <p:sp>
            <p:nvSpPr>
              <p:cNvPr id="51"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52"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50" name="Rectangle 49"/>
            <p:cNvSpPr/>
            <p:nvPr/>
          </p:nvSpPr>
          <p:spPr>
            <a:xfrm>
              <a:off x="4033795" y="1212303"/>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53" name="Group 61"/>
          <p:cNvGrpSpPr/>
          <p:nvPr/>
        </p:nvGrpSpPr>
        <p:grpSpPr>
          <a:xfrm>
            <a:off x="3393537" y="4011925"/>
            <a:ext cx="2419494" cy="522475"/>
            <a:chOff x="4033795" y="1173733"/>
            <a:chExt cx="2419494" cy="522475"/>
          </a:xfrm>
        </p:grpSpPr>
        <p:grpSp>
          <p:nvGrpSpPr>
            <p:cNvPr id="54" name="Group 29"/>
            <p:cNvGrpSpPr/>
            <p:nvPr/>
          </p:nvGrpSpPr>
          <p:grpSpPr>
            <a:xfrm>
              <a:off x="4399180" y="1173733"/>
              <a:ext cx="2054109" cy="522475"/>
              <a:chOff x="798971" y="1862568"/>
              <a:chExt cx="1133000" cy="522475"/>
            </a:xfrm>
          </p:grpSpPr>
          <p:sp>
            <p:nvSpPr>
              <p:cNvPr id="5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57"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55" name="Rectangle 54"/>
            <p:cNvSpPr/>
            <p:nvPr/>
          </p:nvSpPr>
          <p:spPr>
            <a:xfrm>
              <a:off x="4033795" y="1212303"/>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58" name="Group 61"/>
          <p:cNvGrpSpPr/>
          <p:nvPr/>
        </p:nvGrpSpPr>
        <p:grpSpPr>
          <a:xfrm>
            <a:off x="5901922" y="4011925"/>
            <a:ext cx="2419494" cy="522475"/>
            <a:chOff x="4033795" y="1173733"/>
            <a:chExt cx="2419494" cy="522475"/>
          </a:xfrm>
        </p:grpSpPr>
        <p:grpSp>
          <p:nvGrpSpPr>
            <p:cNvPr id="59" name="Group 29"/>
            <p:cNvGrpSpPr/>
            <p:nvPr/>
          </p:nvGrpSpPr>
          <p:grpSpPr>
            <a:xfrm>
              <a:off x="4399180" y="1173733"/>
              <a:ext cx="2054109" cy="522475"/>
              <a:chOff x="798971" y="1862568"/>
              <a:chExt cx="1133000" cy="522475"/>
            </a:xfrm>
          </p:grpSpPr>
          <p:sp>
            <p:nvSpPr>
              <p:cNvPr id="61"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2" name="Text Placeholder 3"/>
              <p:cNvSpPr txBox="1"/>
              <p:nvPr/>
            </p:nvSpPr>
            <p:spPr>
              <a:xfrm>
                <a:off x="798971" y="2077266"/>
                <a:ext cx="11330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 but the majority have</a:t>
                </a:r>
                <a:endParaRPr lang="en-US" sz="1000" b="1" dirty="0" smtClean="0">
                  <a:solidFill>
                    <a:schemeClr val="tx1">
                      <a:lumMod val="50000"/>
                      <a:lumOff val="50000"/>
                    </a:schemeClr>
                  </a:solidFill>
                </a:endParaRPr>
              </a:p>
            </p:txBody>
          </p:sp>
        </p:grpSp>
        <p:sp>
          <p:nvSpPr>
            <p:cNvPr id="60" name="Rectangle 59"/>
            <p:cNvSpPr/>
            <p:nvPr/>
          </p:nvSpPr>
          <p:spPr>
            <a:xfrm>
              <a:off x="4033795" y="1212303"/>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cxnSp>
        <p:nvCxnSpPr>
          <p:cNvPr id="63" name="Straight Connector 62"/>
          <p:cNvCxnSpPr/>
          <p:nvPr/>
        </p:nvCxnSpPr>
        <p:spPr>
          <a:xfrm>
            <a:off x="1115580" y="1521468"/>
            <a:ext cx="0" cy="451834"/>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67" name="Text Placeholder 3"/>
          <p:cNvSpPr txBox="1"/>
          <p:nvPr/>
        </p:nvSpPr>
        <p:spPr>
          <a:xfrm>
            <a:off x="769938" y="1246789"/>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68" name="Straight Connector 67"/>
          <p:cNvCxnSpPr/>
          <p:nvPr/>
        </p:nvCxnSpPr>
        <p:spPr>
          <a:xfrm>
            <a:off x="2294432" y="1521468"/>
            <a:ext cx="0" cy="321711"/>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2" name="Text Placeholder 3"/>
          <p:cNvSpPr txBox="1"/>
          <p:nvPr/>
        </p:nvSpPr>
        <p:spPr>
          <a:xfrm>
            <a:off x="1948790" y="1243725"/>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76" name="Straight Connector 75"/>
          <p:cNvCxnSpPr/>
          <p:nvPr/>
        </p:nvCxnSpPr>
        <p:spPr>
          <a:xfrm flipV="1">
            <a:off x="3510199" y="2723020"/>
            <a:ext cx="0" cy="458477"/>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8" name="Text Placeholder 3"/>
          <p:cNvSpPr txBox="1"/>
          <p:nvPr/>
        </p:nvSpPr>
        <p:spPr>
          <a:xfrm>
            <a:off x="3154397" y="3280133"/>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79" name="Straight Connector 78"/>
          <p:cNvCxnSpPr/>
          <p:nvPr/>
        </p:nvCxnSpPr>
        <p:spPr>
          <a:xfrm flipV="1">
            <a:off x="4838810" y="2806324"/>
            <a:ext cx="0" cy="375173"/>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83" name="Text Placeholder 3"/>
          <p:cNvSpPr txBox="1"/>
          <p:nvPr/>
        </p:nvSpPr>
        <p:spPr>
          <a:xfrm>
            <a:off x="4483008" y="3280133"/>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86" name="Straight Connector 85"/>
          <p:cNvCxnSpPr/>
          <p:nvPr/>
        </p:nvCxnSpPr>
        <p:spPr>
          <a:xfrm>
            <a:off x="7242431" y="1521468"/>
            <a:ext cx="0" cy="535135"/>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87" name="Text Placeholder 3"/>
          <p:cNvSpPr txBox="1"/>
          <p:nvPr/>
        </p:nvSpPr>
        <p:spPr>
          <a:xfrm>
            <a:off x="6896789" y="1246789"/>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88" name="Straight Connector 87"/>
          <p:cNvCxnSpPr/>
          <p:nvPr/>
        </p:nvCxnSpPr>
        <p:spPr>
          <a:xfrm>
            <a:off x="5358398" y="1521468"/>
            <a:ext cx="0" cy="535135"/>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89" name="Text Placeholder 3"/>
          <p:cNvSpPr txBox="1"/>
          <p:nvPr/>
        </p:nvSpPr>
        <p:spPr>
          <a:xfrm>
            <a:off x="5012756" y="1243725"/>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93" name="Straight Connector 92"/>
          <p:cNvCxnSpPr/>
          <p:nvPr/>
        </p:nvCxnSpPr>
        <p:spPr>
          <a:xfrm flipV="1">
            <a:off x="6022335" y="2917392"/>
            <a:ext cx="0" cy="292768"/>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94" name="Text Placeholder 3"/>
          <p:cNvSpPr txBox="1"/>
          <p:nvPr/>
        </p:nvSpPr>
        <p:spPr>
          <a:xfrm>
            <a:off x="5666533" y="3308796"/>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cxnSp>
        <p:nvCxnSpPr>
          <p:cNvPr id="95" name="Straight Connector 94"/>
          <p:cNvCxnSpPr/>
          <p:nvPr/>
        </p:nvCxnSpPr>
        <p:spPr>
          <a:xfrm flipV="1">
            <a:off x="7894112" y="2917392"/>
            <a:ext cx="0" cy="288035"/>
          </a:xfrm>
          <a:prstGeom prst="line">
            <a:avLst/>
          </a:prstGeom>
          <a:ln w="19050" cap="rnd">
            <a:solidFill>
              <a:schemeClr val="tx1">
                <a:lumMod val="8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96" name="Text Placeholder 3"/>
          <p:cNvSpPr txBox="1"/>
          <p:nvPr/>
        </p:nvSpPr>
        <p:spPr>
          <a:xfrm>
            <a:off x="7538310" y="3308796"/>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4" name="Slide Number Placeholder 6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1000"/>
                                        <p:tgtEl>
                                          <p:spTgt spid="10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1000"/>
                                        <p:tgtEl>
                                          <p:spTgt spid="10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1000"/>
                                        <p:tgtEl>
                                          <p:spTgt spid="105"/>
                                        </p:tgtEl>
                                      </p:cBhvr>
                                    </p:animEffect>
                                  </p:childTnLst>
                                </p:cTn>
                              </p:par>
                            </p:childTnLst>
                          </p:cTn>
                        </p:par>
                        <p:par>
                          <p:cTn id="20" fill="hold">
                            <p:stCondLst>
                              <p:cond delay="4000"/>
                            </p:stCondLst>
                            <p:childTnLst>
                              <p:par>
                                <p:cTn id="21" presetID="18" presetClass="entr" presetSubtype="12"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strips(downLeft)">
                                      <p:cBhvr>
                                        <p:cTn id="23" dur="500"/>
                                        <p:tgtEl>
                                          <p:spTgt spid="63"/>
                                        </p:tgtEl>
                                      </p:cBhvr>
                                    </p:animEffect>
                                  </p:childTnLst>
                                </p:cTn>
                              </p:par>
                            </p:childTnLst>
                          </p:cTn>
                        </p:par>
                        <p:par>
                          <p:cTn id="24" fill="hold">
                            <p:stCondLst>
                              <p:cond delay="4500"/>
                            </p:stCondLst>
                            <p:childTnLst>
                              <p:par>
                                <p:cTn id="25" presetID="1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lide(fromBottom)">
                                      <p:cBhvr>
                                        <p:cTn id="27" dur="500"/>
                                        <p:tgtEl>
                                          <p:spTgt spid="67"/>
                                        </p:tgtEl>
                                      </p:cBhvr>
                                    </p:animEffect>
                                  </p:childTnLst>
                                </p:cTn>
                              </p:par>
                            </p:childTnLst>
                          </p:cTn>
                        </p:par>
                        <p:par>
                          <p:cTn id="28" fill="hold">
                            <p:stCondLst>
                              <p:cond delay="5000"/>
                            </p:stCondLst>
                            <p:childTnLst>
                              <p:par>
                                <p:cTn id="29" presetID="18" presetClass="entr" presetSubtype="12"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strips(downLeft)">
                                      <p:cBhvr>
                                        <p:cTn id="31" dur="500"/>
                                        <p:tgtEl>
                                          <p:spTgt spid="68"/>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slide(fromBottom)">
                                      <p:cBhvr>
                                        <p:cTn id="35" dur="500"/>
                                        <p:tgtEl>
                                          <p:spTgt spid="72"/>
                                        </p:tgtEl>
                                      </p:cBhvr>
                                    </p:animEffect>
                                  </p:childTnLst>
                                </p:cTn>
                              </p:par>
                            </p:childTnLst>
                          </p:cTn>
                        </p:par>
                        <p:par>
                          <p:cTn id="36" fill="hold">
                            <p:stCondLst>
                              <p:cond delay="6000"/>
                            </p:stCondLst>
                            <p:childTnLst>
                              <p:par>
                                <p:cTn id="37" presetID="18" presetClass="entr" presetSubtype="3"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trips(upRight)">
                                      <p:cBhvr>
                                        <p:cTn id="39" dur="500"/>
                                        <p:tgtEl>
                                          <p:spTgt spid="76"/>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par>
                          <p:cTn id="44" fill="hold">
                            <p:stCondLst>
                              <p:cond delay="7000"/>
                            </p:stCondLst>
                            <p:childTnLst>
                              <p:par>
                                <p:cTn id="45" presetID="18" presetClass="entr" presetSubtype="3"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strips(upRight)">
                                      <p:cBhvr>
                                        <p:cTn id="47" dur="500"/>
                                        <p:tgtEl>
                                          <p:spTgt spid="79"/>
                                        </p:tgtEl>
                                      </p:cBhvr>
                                    </p:animEffect>
                                  </p:childTnLst>
                                </p:cTn>
                              </p:par>
                            </p:childTnLst>
                          </p:cTn>
                        </p:par>
                        <p:par>
                          <p:cTn id="48" fill="hold">
                            <p:stCondLst>
                              <p:cond delay="7500"/>
                            </p:stCondLst>
                            <p:childTnLst>
                              <p:par>
                                <p:cTn id="49" presetID="12" presetClass="entr" presetSubtype="4" fill="hold" grpId="0"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slide(fromBottom)">
                                      <p:cBhvr>
                                        <p:cTn id="51" dur="500"/>
                                        <p:tgtEl>
                                          <p:spTgt spid="83"/>
                                        </p:tgtEl>
                                      </p:cBhvr>
                                    </p:animEffect>
                                  </p:childTnLst>
                                </p:cTn>
                              </p:par>
                            </p:childTnLst>
                          </p:cTn>
                        </p:par>
                        <p:par>
                          <p:cTn id="52" fill="hold">
                            <p:stCondLst>
                              <p:cond delay="8000"/>
                            </p:stCondLst>
                            <p:childTnLst>
                              <p:par>
                                <p:cTn id="53" presetID="18" presetClass="entr" presetSubtype="12"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strips(downLeft)">
                                      <p:cBhvr>
                                        <p:cTn id="55" dur="500"/>
                                        <p:tgtEl>
                                          <p:spTgt spid="86"/>
                                        </p:tgtEl>
                                      </p:cBhvr>
                                    </p:animEffect>
                                  </p:childTnLst>
                                </p:cTn>
                              </p:par>
                            </p:childTnLst>
                          </p:cTn>
                        </p:par>
                        <p:par>
                          <p:cTn id="56" fill="hold">
                            <p:stCondLst>
                              <p:cond delay="8500"/>
                            </p:stCondLst>
                            <p:childTnLst>
                              <p:par>
                                <p:cTn id="57" presetID="12" presetClass="entr" presetSubtype="4"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slide(fromBottom)">
                                      <p:cBhvr>
                                        <p:cTn id="59" dur="500"/>
                                        <p:tgtEl>
                                          <p:spTgt spid="87"/>
                                        </p:tgtEl>
                                      </p:cBhvr>
                                    </p:animEffect>
                                  </p:childTnLst>
                                </p:cTn>
                              </p:par>
                            </p:childTnLst>
                          </p:cTn>
                        </p:par>
                        <p:par>
                          <p:cTn id="60" fill="hold">
                            <p:stCondLst>
                              <p:cond delay="9000"/>
                            </p:stCondLst>
                            <p:childTnLst>
                              <p:par>
                                <p:cTn id="61" presetID="18" presetClass="entr" presetSubtype="12"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strips(downLeft)">
                                      <p:cBhvr>
                                        <p:cTn id="63" dur="500"/>
                                        <p:tgtEl>
                                          <p:spTgt spid="88"/>
                                        </p:tgtEl>
                                      </p:cBhvr>
                                    </p:animEffect>
                                  </p:childTnLst>
                                </p:cTn>
                              </p:par>
                            </p:childTnLst>
                          </p:cTn>
                        </p:par>
                        <p:par>
                          <p:cTn id="64" fill="hold">
                            <p:stCondLst>
                              <p:cond delay="9500"/>
                            </p:stCondLst>
                            <p:childTnLst>
                              <p:par>
                                <p:cTn id="65" presetID="12" presetClass="entr" presetSubtype="4"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slide(fromBottom)">
                                      <p:cBhvr>
                                        <p:cTn id="67" dur="500"/>
                                        <p:tgtEl>
                                          <p:spTgt spid="89"/>
                                        </p:tgtEl>
                                      </p:cBhvr>
                                    </p:animEffect>
                                  </p:childTnLst>
                                </p:cTn>
                              </p:par>
                            </p:childTnLst>
                          </p:cTn>
                        </p:par>
                        <p:par>
                          <p:cTn id="68" fill="hold">
                            <p:stCondLst>
                              <p:cond delay="10000"/>
                            </p:stCondLst>
                            <p:childTnLst>
                              <p:par>
                                <p:cTn id="69" presetID="18" presetClass="entr" presetSubtype="3"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strips(upRight)">
                                      <p:cBhvr>
                                        <p:cTn id="71" dur="500"/>
                                        <p:tgtEl>
                                          <p:spTgt spid="93"/>
                                        </p:tgtEl>
                                      </p:cBhvr>
                                    </p:animEffect>
                                  </p:childTnLst>
                                </p:cTn>
                              </p:par>
                            </p:childTnLst>
                          </p:cTn>
                        </p:par>
                        <p:par>
                          <p:cTn id="72" fill="hold">
                            <p:stCondLst>
                              <p:cond delay="10500"/>
                            </p:stCondLst>
                            <p:childTnLst>
                              <p:par>
                                <p:cTn id="73" presetID="12" presetClass="entr" presetSubtype="4"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slide(fromBottom)">
                                      <p:cBhvr>
                                        <p:cTn id="75" dur="500"/>
                                        <p:tgtEl>
                                          <p:spTgt spid="94"/>
                                        </p:tgtEl>
                                      </p:cBhvr>
                                    </p:animEffect>
                                  </p:childTnLst>
                                </p:cTn>
                              </p:par>
                            </p:childTnLst>
                          </p:cTn>
                        </p:par>
                        <p:par>
                          <p:cTn id="76" fill="hold">
                            <p:stCondLst>
                              <p:cond delay="11000"/>
                            </p:stCondLst>
                            <p:childTnLst>
                              <p:par>
                                <p:cTn id="77" presetID="18" presetClass="entr" presetSubtype="3" fill="hold"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strips(upRight)">
                                      <p:cBhvr>
                                        <p:cTn id="79" dur="500"/>
                                        <p:tgtEl>
                                          <p:spTgt spid="95"/>
                                        </p:tgtEl>
                                      </p:cBhvr>
                                    </p:animEffect>
                                  </p:childTnLst>
                                </p:cTn>
                              </p:par>
                            </p:childTnLst>
                          </p:cTn>
                        </p:par>
                        <p:par>
                          <p:cTn id="80" fill="hold">
                            <p:stCondLst>
                              <p:cond delay="11500"/>
                            </p:stCondLst>
                            <p:childTnLst>
                              <p:par>
                                <p:cTn id="81" presetID="12" presetClass="entr" presetSubtype="4" fill="hold" grpId="0" nodeType="after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slide(fromBottom)">
                                      <p:cBhvr>
                                        <p:cTn id="83" dur="500"/>
                                        <p:tgtEl>
                                          <p:spTgt spid="96"/>
                                        </p:tgtEl>
                                      </p:cBhvr>
                                    </p:animEffect>
                                  </p:childTnLst>
                                </p:cTn>
                              </p:par>
                            </p:childTnLst>
                          </p:cTn>
                        </p:par>
                        <p:par>
                          <p:cTn id="84" fill="hold">
                            <p:stCondLst>
                              <p:cond delay="12000"/>
                            </p:stCondLst>
                            <p:childTnLst>
                              <p:par>
                                <p:cTn id="85" presetID="2" presetClass="entr" presetSubtype="8" accel="50000" decel="5000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0-#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childTnLst>
                          </p:cTn>
                        </p:par>
                        <p:par>
                          <p:cTn id="89" fill="hold">
                            <p:stCondLst>
                              <p:cond delay="12500"/>
                            </p:stCondLst>
                            <p:childTnLst>
                              <p:par>
                                <p:cTn id="90" presetID="2" presetClass="entr" presetSubtype="2" accel="50000" decel="50000" fill="hold" nodeType="after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1+#ppt_w/2"/>
                                          </p:val>
                                        </p:tav>
                                        <p:tav tm="100000">
                                          <p:val>
                                            <p:strVal val="#ppt_x"/>
                                          </p:val>
                                        </p:tav>
                                      </p:tavLst>
                                    </p:anim>
                                    <p:anim calcmode="lin" valueType="num">
                                      <p:cBhvr additive="base">
                                        <p:cTn id="93" dur="500" fill="hold"/>
                                        <p:tgtEl>
                                          <p:spTgt spid="53"/>
                                        </p:tgtEl>
                                        <p:attrNameLst>
                                          <p:attrName>ppt_y</p:attrName>
                                        </p:attrNameLst>
                                      </p:cBhvr>
                                      <p:tavLst>
                                        <p:tav tm="0">
                                          <p:val>
                                            <p:strVal val="#ppt_y"/>
                                          </p:val>
                                        </p:tav>
                                        <p:tav tm="100000">
                                          <p:val>
                                            <p:strVal val="#ppt_y"/>
                                          </p:val>
                                        </p:tav>
                                      </p:tavLst>
                                    </p:anim>
                                  </p:childTnLst>
                                </p:cTn>
                              </p:par>
                            </p:childTnLst>
                          </p:cTn>
                        </p:par>
                        <p:par>
                          <p:cTn id="94" fill="hold">
                            <p:stCondLst>
                              <p:cond delay="13000"/>
                            </p:stCondLst>
                            <p:childTnLst>
                              <p:par>
                                <p:cTn id="95" presetID="2" presetClass="entr" presetSubtype="2" accel="50000" decel="50000"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1+#ppt_w/2"/>
                                          </p:val>
                                        </p:tav>
                                        <p:tav tm="100000">
                                          <p:val>
                                            <p:strVal val="#ppt_x"/>
                                          </p:val>
                                        </p:tav>
                                      </p:tavLst>
                                    </p:anim>
                                    <p:anim calcmode="lin" valueType="num">
                                      <p:cBhvr additive="base">
                                        <p:cTn id="98"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2" grpId="0"/>
      <p:bldP spid="78" grpId="0"/>
      <p:bldP spid="83" grpId="0"/>
      <p:bldP spid="87" grpId="0"/>
      <p:bldP spid="89" grpId="0"/>
      <p:bldP spid="94" grpId="0"/>
      <p:bldP spid="96"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Cycle Object</a:t>
            </a:r>
            <a:endParaRPr lang="en-US" dirty="0"/>
          </a:p>
        </p:txBody>
      </p:sp>
      <p:sp>
        <p:nvSpPr>
          <p:cNvPr id="4" name="Text Placeholder 3"/>
          <p:cNvSpPr>
            <a:spLocks noGrp="1"/>
          </p:cNvSpPr>
          <p:nvPr>
            <p:ph type="body" sz="half" idx="2"/>
          </p:nvPr>
        </p:nvSpPr>
        <p:spPr/>
        <p:txBody>
          <a:bodyPr/>
          <a:lstStyle/>
          <a:p>
            <a:r>
              <a:rPr lang="en-US" dirty="0" smtClean="0"/>
              <a:t>Radial Cycle Object</a:t>
            </a:r>
            <a:endParaRPr lang="en-US" dirty="0"/>
          </a:p>
        </p:txBody>
      </p:sp>
      <p:grpSp>
        <p:nvGrpSpPr>
          <p:cNvPr id="88" name="Group 87"/>
          <p:cNvGrpSpPr/>
          <p:nvPr/>
        </p:nvGrpSpPr>
        <p:grpSpPr>
          <a:xfrm>
            <a:off x="2954530" y="1849983"/>
            <a:ext cx="3213404" cy="3213402"/>
            <a:chOff x="2965298" y="2181091"/>
            <a:chExt cx="3213404" cy="3213402"/>
          </a:xfrm>
          <a:solidFill>
            <a:schemeClr val="tx1">
              <a:lumMod val="8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83" name="Oval 82"/>
          <p:cNvSpPr>
            <a:spLocks noChangeAspect="1"/>
          </p:cNvSpPr>
          <p:nvPr/>
        </p:nvSpPr>
        <p:spPr>
          <a:xfrm>
            <a:off x="4323537" y="1650038"/>
            <a:ext cx="475390" cy="475390"/>
          </a:xfrm>
          <a:prstGeom prst="ellipse">
            <a:avLst/>
          </a:prstGeom>
          <a:solidFill>
            <a:schemeClr val="accent1"/>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03</a:t>
            </a:r>
            <a:endParaRPr lang="en-US" sz="1400" b="1" kern="1200" dirty="0"/>
          </a:p>
        </p:txBody>
      </p:sp>
      <p:sp>
        <p:nvSpPr>
          <p:cNvPr id="84" name="Oval 83"/>
          <p:cNvSpPr>
            <a:spLocks noChangeAspect="1"/>
          </p:cNvSpPr>
          <p:nvPr/>
        </p:nvSpPr>
        <p:spPr>
          <a:xfrm>
            <a:off x="5389266" y="2053287"/>
            <a:ext cx="475390" cy="475390"/>
          </a:xfrm>
          <a:prstGeom prst="ellipse">
            <a:avLst/>
          </a:prstGeom>
          <a:solidFill>
            <a:schemeClr val="accent3"/>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04</a:t>
            </a:r>
            <a:endParaRPr lang="en-US" sz="1400" b="1" kern="1200" dirty="0"/>
          </a:p>
        </p:txBody>
      </p:sp>
      <p:sp>
        <p:nvSpPr>
          <p:cNvPr id="85" name="Oval 84"/>
          <p:cNvSpPr>
            <a:spLocks noChangeAspect="1"/>
          </p:cNvSpPr>
          <p:nvPr/>
        </p:nvSpPr>
        <p:spPr>
          <a:xfrm>
            <a:off x="5871659" y="3104747"/>
            <a:ext cx="475390" cy="475390"/>
          </a:xfrm>
          <a:prstGeom prst="ellipse">
            <a:avLst/>
          </a:prstGeom>
          <a:solidFill>
            <a:schemeClr val="accent2"/>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05</a:t>
            </a:r>
            <a:endParaRPr lang="en-US" sz="1400" b="1" kern="1200" dirty="0"/>
          </a:p>
        </p:txBody>
      </p:sp>
      <p:sp>
        <p:nvSpPr>
          <p:cNvPr id="86" name="Oval 85"/>
          <p:cNvSpPr>
            <a:spLocks noChangeAspect="1"/>
          </p:cNvSpPr>
          <p:nvPr/>
        </p:nvSpPr>
        <p:spPr>
          <a:xfrm>
            <a:off x="2796951" y="3104747"/>
            <a:ext cx="475390" cy="475390"/>
          </a:xfrm>
          <a:prstGeom prst="ellipse">
            <a:avLst/>
          </a:prstGeom>
          <a:solidFill>
            <a:schemeClr val="tx2">
              <a:lumMod val="7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200" b="1" kern="1200" dirty="0" smtClean="0"/>
              <a:t>01</a:t>
            </a:r>
            <a:endParaRPr lang="en-US" sz="1200" b="1" kern="1200" dirty="0"/>
          </a:p>
        </p:txBody>
      </p:sp>
      <p:sp>
        <p:nvSpPr>
          <p:cNvPr id="87" name="Oval 86"/>
          <p:cNvSpPr>
            <a:spLocks noChangeAspect="1"/>
          </p:cNvSpPr>
          <p:nvPr/>
        </p:nvSpPr>
        <p:spPr>
          <a:xfrm>
            <a:off x="3250805" y="2053287"/>
            <a:ext cx="475390" cy="475390"/>
          </a:xfrm>
          <a:prstGeom prst="ellipse">
            <a:avLst/>
          </a:prstGeom>
          <a:solidFill>
            <a:schemeClr val="bg2"/>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02</a:t>
            </a:r>
            <a:endParaRPr lang="en-US" sz="1400" b="1" kern="1200" dirty="0"/>
          </a:p>
        </p:txBody>
      </p:sp>
      <p:grpSp>
        <p:nvGrpSpPr>
          <p:cNvPr id="117" name="Group 116"/>
          <p:cNvGrpSpPr/>
          <p:nvPr/>
        </p:nvGrpSpPr>
        <p:grpSpPr>
          <a:xfrm>
            <a:off x="3595025" y="2497298"/>
            <a:ext cx="1932414" cy="1932410"/>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lvl="0" algn="ctr" defTabSz="1289050">
                <a:lnSpc>
                  <a:spcPct val="90000"/>
                </a:lnSpc>
                <a:spcBef>
                  <a:spcPct val="0"/>
                </a:spcBef>
                <a:spcAft>
                  <a:spcPct val="35000"/>
                </a:spcAft>
              </a:pPr>
              <a:endParaRPr lang="en-US" sz="5400" kern="1200" dirty="0"/>
            </a:p>
          </p:txBody>
        </p:sp>
        <p:sp>
          <p:nvSpPr>
            <p:cNvPr id="91" name="Rectangle 90"/>
            <p:cNvSpPr/>
            <p:nvPr/>
          </p:nvSpPr>
          <p:spPr>
            <a:xfrm>
              <a:off x="4186771" y="2643891"/>
              <a:ext cx="748923" cy="769441"/>
            </a:xfrm>
            <a:prstGeom prst="rect">
              <a:avLst/>
            </a:prstGeom>
            <a:grpFill/>
          </p:spPr>
          <p:txBody>
            <a:bodyPr wrap="none">
              <a:spAutoFit/>
            </a:bodyPr>
            <a:lstStyle/>
            <a:p>
              <a:r>
                <a:rPr lang="en-US" sz="4400" dirty="0" smtClean="0">
                  <a:solidFill>
                    <a:schemeClr val="bg1"/>
                  </a:solidFill>
                  <a:latin typeface="FontAwesome" pitchFamily="2" charset="0"/>
                </a:rPr>
                <a:t></a:t>
              </a:r>
              <a:endParaRPr lang="en-US" sz="4400" dirty="0">
                <a:solidFill>
                  <a:schemeClr val="bg1"/>
                </a:solidFill>
              </a:endParaRPr>
            </a:p>
          </p:txBody>
        </p:sp>
      </p:grpSp>
      <p:sp>
        <p:nvSpPr>
          <p:cNvPr id="93" name="TextBox 92"/>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94" name="Straight Connector 93"/>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126492" y="1891427"/>
            <a:ext cx="1947726" cy="680323"/>
            <a:chOff x="5603652" y="1677826"/>
            <a:chExt cx="1947726" cy="680323"/>
          </a:xfrm>
        </p:grpSpPr>
        <p:sp>
          <p:nvSpPr>
            <p:cNvPr id="103" name="Text Placeholder 3"/>
            <p:cNvSpPr txBox="1"/>
            <p:nvPr/>
          </p:nvSpPr>
          <p:spPr>
            <a:xfrm>
              <a:off x="6774499" y="1677826"/>
              <a:ext cx="77687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104" name="Text Placeholder 3"/>
            <p:cNvSpPr txBox="1"/>
            <p:nvPr/>
          </p:nvSpPr>
          <p:spPr>
            <a:xfrm>
              <a:off x="5603652" y="1845188"/>
              <a:ext cx="1947726" cy="512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ts val="200"/>
                </a:spcBef>
                <a:defRPr/>
              </a:pPr>
              <a:r>
                <a:rPr lang="en-US" sz="1000" b="1" dirty="0" smtClean="0">
                  <a:solidFill>
                    <a:schemeClr val="tx1">
                      <a:lumMod val="50000"/>
                      <a:lumOff val="50000"/>
                    </a:schemeClr>
                  </a:solidFill>
                </a:rPr>
                <a:t>There are many variations passages</a:t>
              </a:r>
              <a:endParaRPr lang="en-US" sz="1000" b="1" dirty="0" smtClean="0">
                <a:solidFill>
                  <a:schemeClr val="tx1">
                    <a:lumMod val="50000"/>
                    <a:lumOff val="50000"/>
                  </a:schemeClr>
                </a:solidFill>
              </a:endParaRPr>
            </a:p>
            <a:p>
              <a:pPr lvl="0" algn="r" defTabSz="914400">
                <a:spcBef>
                  <a:spcPts val="200"/>
                </a:spcBef>
                <a:defRPr/>
              </a:pPr>
              <a:r>
                <a:rPr lang="en-US" sz="1000" b="1" dirty="0" smtClean="0">
                  <a:solidFill>
                    <a:schemeClr val="tx1">
                      <a:lumMod val="50000"/>
                      <a:lumOff val="50000"/>
                    </a:schemeClr>
                  </a:solidFill>
                </a:rPr>
                <a:t> but the majority have suffered </a:t>
              </a:r>
              <a:endParaRPr lang="en-US" sz="1000" b="1" dirty="0" smtClean="0">
                <a:solidFill>
                  <a:schemeClr val="tx1">
                    <a:lumMod val="50000"/>
                    <a:lumOff val="50000"/>
                  </a:schemeClr>
                </a:solidFill>
              </a:endParaRPr>
            </a:p>
            <a:p>
              <a:pPr lvl="0" algn="r" defTabSz="914400">
                <a:spcBef>
                  <a:spcPts val="200"/>
                </a:spcBef>
                <a:defRPr/>
              </a:pPr>
              <a:r>
                <a:rPr lang="en-US" sz="1000" b="1" dirty="0" smtClean="0">
                  <a:solidFill>
                    <a:schemeClr val="tx1">
                      <a:lumMod val="50000"/>
                      <a:lumOff val="50000"/>
                    </a:schemeClr>
                  </a:solidFill>
                </a:rPr>
                <a:t> suffered form</a:t>
              </a:r>
              <a:endParaRPr lang="en-US" sz="1000" dirty="0">
                <a:solidFill>
                  <a:schemeClr val="tx1">
                    <a:lumMod val="65000"/>
                    <a:lumOff val="35000"/>
                  </a:schemeClr>
                </a:solidFill>
              </a:endParaRPr>
            </a:p>
          </p:txBody>
        </p:sp>
      </p:grpSp>
      <p:grpSp>
        <p:nvGrpSpPr>
          <p:cNvPr id="105" name="Group 72"/>
          <p:cNvGrpSpPr/>
          <p:nvPr/>
        </p:nvGrpSpPr>
        <p:grpSpPr>
          <a:xfrm>
            <a:off x="654724" y="2974999"/>
            <a:ext cx="1947726" cy="680323"/>
            <a:chOff x="5603652" y="1677826"/>
            <a:chExt cx="1947726" cy="680323"/>
          </a:xfrm>
        </p:grpSpPr>
        <p:sp>
          <p:nvSpPr>
            <p:cNvPr id="106" name="Text Placeholder 3"/>
            <p:cNvSpPr txBox="1"/>
            <p:nvPr/>
          </p:nvSpPr>
          <p:spPr>
            <a:xfrm>
              <a:off x="6774499" y="1677826"/>
              <a:ext cx="77687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107" name="Text Placeholder 3"/>
            <p:cNvSpPr txBox="1"/>
            <p:nvPr/>
          </p:nvSpPr>
          <p:spPr>
            <a:xfrm>
              <a:off x="5603652" y="1845188"/>
              <a:ext cx="1947726" cy="512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ts val="200"/>
                </a:spcBef>
                <a:defRPr/>
              </a:pPr>
              <a:r>
                <a:rPr lang="en-US" sz="1000" b="1" dirty="0" smtClean="0">
                  <a:solidFill>
                    <a:schemeClr val="tx1">
                      <a:lumMod val="50000"/>
                      <a:lumOff val="50000"/>
                    </a:schemeClr>
                  </a:solidFill>
                </a:rPr>
                <a:t>There are many variations passages</a:t>
              </a:r>
              <a:endParaRPr lang="en-US" sz="1000" b="1" dirty="0" smtClean="0">
                <a:solidFill>
                  <a:schemeClr val="tx1">
                    <a:lumMod val="50000"/>
                    <a:lumOff val="50000"/>
                  </a:schemeClr>
                </a:solidFill>
              </a:endParaRPr>
            </a:p>
            <a:p>
              <a:pPr lvl="0" algn="r" defTabSz="914400">
                <a:spcBef>
                  <a:spcPts val="200"/>
                </a:spcBef>
                <a:defRPr/>
              </a:pPr>
              <a:r>
                <a:rPr lang="en-US" sz="1000" b="1" dirty="0" smtClean="0">
                  <a:solidFill>
                    <a:schemeClr val="tx1">
                      <a:lumMod val="50000"/>
                      <a:lumOff val="50000"/>
                    </a:schemeClr>
                  </a:solidFill>
                </a:rPr>
                <a:t> but the majority have suffered </a:t>
              </a:r>
              <a:endParaRPr lang="en-US" sz="1000" b="1" dirty="0" smtClean="0">
                <a:solidFill>
                  <a:schemeClr val="tx1">
                    <a:lumMod val="50000"/>
                    <a:lumOff val="50000"/>
                  </a:schemeClr>
                </a:solidFill>
              </a:endParaRPr>
            </a:p>
            <a:p>
              <a:pPr lvl="0" algn="r" defTabSz="914400">
                <a:spcBef>
                  <a:spcPts val="200"/>
                </a:spcBef>
                <a:defRPr/>
              </a:pPr>
              <a:r>
                <a:rPr lang="en-US" sz="1000" b="1" dirty="0" smtClean="0">
                  <a:solidFill>
                    <a:schemeClr val="tx1">
                      <a:lumMod val="50000"/>
                      <a:lumOff val="50000"/>
                    </a:schemeClr>
                  </a:solidFill>
                </a:rPr>
                <a:t> suffered form</a:t>
              </a:r>
              <a:endParaRPr lang="en-US" sz="1000" dirty="0">
                <a:solidFill>
                  <a:schemeClr val="tx1">
                    <a:lumMod val="65000"/>
                    <a:lumOff val="35000"/>
                  </a:schemeClr>
                </a:solidFill>
              </a:endParaRPr>
            </a:p>
          </p:txBody>
        </p:sp>
      </p:grpSp>
      <p:grpSp>
        <p:nvGrpSpPr>
          <p:cNvPr id="108" name="Group 72"/>
          <p:cNvGrpSpPr/>
          <p:nvPr/>
        </p:nvGrpSpPr>
        <p:grpSpPr>
          <a:xfrm>
            <a:off x="6023087" y="1891427"/>
            <a:ext cx="1947726" cy="680323"/>
            <a:chOff x="5603652" y="1677826"/>
            <a:chExt cx="1947726" cy="680323"/>
          </a:xfrm>
        </p:grpSpPr>
        <p:sp>
          <p:nvSpPr>
            <p:cNvPr id="109" name="Text Placeholder 3"/>
            <p:cNvSpPr txBox="1"/>
            <p:nvPr/>
          </p:nvSpPr>
          <p:spPr>
            <a:xfrm>
              <a:off x="5603652" y="1677826"/>
              <a:ext cx="77687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10" name="Text Placeholder 3"/>
            <p:cNvSpPr txBox="1"/>
            <p:nvPr/>
          </p:nvSpPr>
          <p:spPr>
            <a:xfrm>
              <a:off x="5603652" y="1845188"/>
              <a:ext cx="1947726" cy="512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ts val="200"/>
                </a:spcBef>
                <a:defRPr/>
              </a:pPr>
              <a:r>
                <a:rPr lang="en-US" sz="1000" b="1" dirty="0" smtClean="0">
                  <a:solidFill>
                    <a:schemeClr val="tx1">
                      <a:lumMod val="50000"/>
                      <a:lumOff val="50000"/>
                    </a:schemeClr>
                  </a:solidFill>
                </a:rPr>
                <a:t>There are many variations passages</a:t>
              </a:r>
              <a:endParaRPr lang="en-US" sz="1000" b="1" dirty="0" smtClean="0">
                <a:solidFill>
                  <a:schemeClr val="tx1">
                    <a:lumMod val="50000"/>
                    <a:lumOff val="50000"/>
                  </a:schemeClr>
                </a:solidFill>
              </a:endParaRPr>
            </a:p>
            <a:p>
              <a:pPr lvl="0" algn="l" defTabSz="914400">
                <a:spcBef>
                  <a:spcPts val="200"/>
                </a:spcBef>
                <a:defRPr/>
              </a:pPr>
              <a:r>
                <a:rPr lang="en-US" sz="1000" b="1" dirty="0" smtClean="0">
                  <a:solidFill>
                    <a:schemeClr val="tx1">
                      <a:lumMod val="50000"/>
                      <a:lumOff val="50000"/>
                    </a:schemeClr>
                  </a:solidFill>
                </a:rPr>
                <a:t> but the majority have suffered </a:t>
              </a:r>
              <a:endParaRPr lang="en-US" sz="1000" b="1" dirty="0" smtClean="0">
                <a:solidFill>
                  <a:schemeClr val="tx1">
                    <a:lumMod val="50000"/>
                    <a:lumOff val="50000"/>
                  </a:schemeClr>
                </a:solidFill>
              </a:endParaRPr>
            </a:p>
            <a:p>
              <a:pPr lvl="0" algn="l" defTabSz="914400">
                <a:spcBef>
                  <a:spcPts val="200"/>
                </a:spcBef>
                <a:defRPr/>
              </a:pPr>
              <a:r>
                <a:rPr lang="en-US" sz="1000" b="1" dirty="0" smtClean="0">
                  <a:solidFill>
                    <a:schemeClr val="tx1">
                      <a:lumMod val="50000"/>
                      <a:lumOff val="50000"/>
                    </a:schemeClr>
                  </a:solidFill>
                </a:rPr>
                <a:t> suffered form</a:t>
              </a:r>
              <a:endParaRPr lang="en-US" sz="1000" dirty="0">
                <a:solidFill>
                  <a:schemeClr val="tx1">
                    <a:lumMod val="65000"/>
                    <a:lumOff val="35000"/>
                  </a:schemeClr>
                </a:solidFill>
              </a:endParaRPr>
            </a:p>
          </p:txBody>
        </p:sp>
      </p:grpSp>
      <p:grpSp>
        <p:nvGrpSpPr>
          <p:cNvPr id="111" name="Group 72"/>
          <p:cNvGrpSpPr/>
          <p:nvPr/>
        </p:nvGrpSpPr>
        <p:grpSpPr>
          <a:xfrm>
            <a:off x="6483943" y="2974999"/>
            <a:ext cx="1947726" cy="680323"/>
            <a:chOff x="5603652" y="1677826"/>
            <a:chExt cx="1947726" cy="680323"/>
          </a:xfrm>
        </p:grpSpPr>
        <p:sp>
          <p:nvSpPr>
            <p:cNvPr id="112" name="Text Placeholder 3"/>
            <p:cNvSpPr txBox="1"/>
            <p:nvPr/>
          </p:nvSpPr>
          <p:spPr>
            <a:xfrm>
              <a:off x="5603652" y="1677826"/>
              <a:ext cx="77687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2"/>
                  </a:solidFill>
                  <a:effectLst/>
                  <a:uLnTx/>
                  <a:uFillTx/>
                  <a:latin typeface="+mn-lt"/>
                  <a:ea typeface="+mn-ea"/>
                  <a:cs typeface="+mn-cs"/>
                </a:rPr>
                <a:t>KEYWORD</a:t>
              </a:r>
              <a:endParaRPr kumimoji="0" lang="en-US"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113" name="Text Placeholder 3"/>
            <p:cNvSpPr txBox="1"/>
            <p:nvPr/>
          </p:nvSpPr>
          <p:spPr>
            <a:xfrm>
              <a:off x="5603652" y="1845188"/>
              <a:ext cx="1947726" cy="512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ts val="200"/>
                </a:spcBef>
                <a:defRPr/>
              </a:pPr>
              <a:r>
                <a:rPr lang="en-US" sz="1000" b="1" dirty="0" smtClean="0">
                  <a:solidFill>
                    <a:schemeClr val="tx1">
                      <a:lumMod val="50000"/>
                      <a:lumOff val="50000"/>
                    </a:schemeClr>
                  </a:solidFill>
                </a:rPr>
                <a:t>There are many variations passages</a:t>
              </a:r>
              <a:endParaRPr lang="en-US" sz="1000" b="1" dirty="0" smtClean="0">
                <a:solidFill>
                  <a:schemeClr val="tx1">
                    <a:lumMod val="50000"/>
                    <a:lumOff val="50000"/>
                  </a:schemeClr>
                </a:solidFill>
              </a:endParaRPr>
            </a:p>
            <a:p>
              <a:pPr lvl="0" algn="l" defTabSz="914400">
                <a:spcBef>
                  <a:spcPts val="200"/>
                </a:spcBef>
                <a:defRPr/>
              </a:pPr>
              <a:r>
                <a:rPr lang="en-US" sz="1000" b="1" dirty="0" smtClean="0">
                  <a:solidFill>
                    <a:schemeClr val="tx1">
                      <a:lumMod val="50000"/>
                      <a:lumOff val="50000"/>
                    </a:schemeClr>
                  </a:solidFill>
                </a:rPr>
                <a:t> but the majority have suffered </a:t>
              </a:r>
              <a:endParaRPr lang="en-US" sz="1000" b="1" dirty="0" smtClean="0">
                <a:solidFill>
                  <a:schemeClr val="tx1">
                    <a:lumMod val="50000"/>
                    <a:lumOff val="50000"/>
                  </a:schemeClr>
                </a:solidFill>
              </a:endParaRPr>
            </a:p>
            <a:p>
              <a:pPr lvl="0" algn="l" defTabSz="914400">
                <a:spcBef>
                  <a:spcPts val="200"/>
                </a:spcBef>
                <a:defRPr/>
              </a:pPr>
              <a:r>
                <a:rPr lang="en-US" sz="1000" b="1" dirty="0" smtClean="0">
                  <a:solidFill>
                    <a:schemeClr val="tx1">
                      <a:lumMod val="50000"/>
                      <a:lumOff val="50000"/>
                    </a:schemeClr>
                  </a:solidFill>
                </a:rPr>
                <a:t> suffered form</a:t>
              </a:r>
              <a:endParaRPr lang="en-US" sz="1000" dirty="0">
                <a:solidFill>
                  <a:schemeClr val="tx1">
                    <a:lumMod val="65000"/>
                    <a:lumOff val="35000"/>
                  </a:schemeClr>
                </a:solidFill>
              </a:endParaRPr>
            </a:p>
          </p:txBody>
        </p:sp>
      </p:grpSp>
      <p:grpSp>
        <p:nvGrpSpPr>
          <p:cNvPr id="114" name="Group 72"/>
          <p:cNvGrpSpPr/>
          <p:nvPr/>
        </p:nvGrpSpPr>
        <p:grpSpPr>
          <a:xfrm>
            <a:off x="3582699" y="877358"/>
            <a:ext cx="1947726" cy="680323"/>
            <a:chOff x="5603652" y="1677826"/>
            <a:chExt cx="1947726" cy="680323"/>
          </a:xfrm>
        </p:grpSpPr>
        <p:sp>
          <p:nvSpPr>
            <p:cNvPr id="115" name="Text Placeholder 3"/>
            <p:cNvSpPr txBox="1"/>
            <p:nvPr/>
          </p:nvSpPr>
          <p:spPr>
            <a:xfrm>
              <a:off x="6189076" y="1677826"/>
              <a:ext cx="776879"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16" name="Text Placeholder 3"/>
            <p:cNvSpPr txBox="1"/>
            <p:nvPr/>
          </p:nvSpPr>
          <p:spPr>
            <a:xfrm>
              <a:off x="5603652" y="1845188"/>
              <a:ext cx="1947726" cy="512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ts val="200"/>
                </a:spcBef>
                <a:defRPr/>
              </a:pPr>
              <a:r>
                <a:rPr lang="en-US" sz="1000" b="1" dirty="0" smtClean="0">
                  <a:solidFill>
                    <a:schemeClr val="tx1">
                      <a:lumMod val="50000"/>
                      <a:lumOff val="50000"/>
                    </a:schemeClr>
                  </a:solidFill>
                </a:rPr>
                <a:t>There are many variations passages</a:t>
              </a:r>
              <a:endParaRPr lang="en-US" sz="1000" b="1" dirty="0" smtClean="0">
                <a:solidFill>
                  <a:schemeClr val="tx1">
                    <a:lumMod val="50000"/>
                    <a:lumOff val="50000"/>
                  </a:schemeClr>
                </a:solidFill>
              </a:endParaRPr>
            </a:p>
            <a:p>
              <a:pPr lvl="0" defTabSz="914400">
                <a:spcBef>
                  <a:spcPts val="200"/>
                </a:spcBef>
                <a:defRPr/>
              </a:pPr>
              <a:r>
                <a:rPr lang="en-US" sz="1000" b="1" dirty="0" smtClean="0">
                  <a:solidFill>
                    <a:schemeClr val="tx1">
                      <a:lumMod val="50000"/>
                      <a:lumOff val="50000"/>
                    </a:schemeClr>
                  </a:solidFill>
                </a:rPr>
                <a:t> but the majority have suffered </a:t>
              </a:r>
              <a:endParaRPr lang="en-US" sz="1000" b="1" dirty="0" smtClean="0">
                <a:solidFill>
                  <a:schemeClr val="tx1">
                    <a:lumMod val="50000"/>
                    <a:lumOff val="50000"/>
                  </a:schemeClr>
                </a:solidFill>
              </a:endParaRPr>
            </a:p>
            <a:p>
              <a:pPr lvl="0" defTabSz="914400">
                <a:spcBef>
                  <a:spcPts val="200"/>
                </a:spcBef>
                <a:defRPr/>
              </a:pPr>
              <a:r>
                <a:rPr lang="en-US" sz="1000" b="1" dirty="0" smtClean="0">
                  <a:solidFill>
                    <a:schemeClr val="tx1">
                      <a:lumMod val="50000"/>
                      <a:lumOff val="50000"/>
                    </a:schemeClr>
                  </a:solidFill>
                </a:rPr>
                <a:t> suffered form</a:t>
              </a:r>
              <a:endParaRPr lang="en-US" sz="1000" dirty="0">
                <a:solidFill>
                  <a:schemeClr val="tx1">
                    <a:lumMod val="65000"/>
                    <a:lumOff val="35000"/>
                  </a:schemeClr>
                </a:solidFill>
              </a:endParaRPr>
            </a:p>
          </p:txBody>
        </p:sp>
      </p:grpSp>
      <p:sp>
        <p:nvSpPr>
          <p:cNvPr id="32" name="Slide Number Placeholder 3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H="1">
            <a:off x="3529752" y="2069209"/>
            <a:ext cx="194455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529752" y="3624599"/>
            <a:ext cx="194455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702574" y="2846904"/>
            <a:ext cx="1771734"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Radial Cycle Object</a:t>
            </a:r>
            <a:endParaRPr lang="en-US" dirty="0"/>
          </a:p>
        </p:txBody>
      </p:sp>
      <p:sp>
        <p:nvSpPr>
          <p:cNvPr id="4" name="Text Placeholder 3"/>
          <p:cNvSpPr>
            <a:spLocks noGrp="1"/>
          </p:cNvSpPr>
          <p:nvPr>
            <p:ph type="body" sz="half" idx="2"/>
          </p:nvPr>
        </p:nvSpPr>
        <p:spPr/>
        <p:txBody>
          <a:bodyPr/>
          <a:lstStyle/>
          <a:p>
            <a:r>
              <a:rPr lang="en-US" dirty="0" smtClean="0"/>
              <a:t>Radial Cycle Object</a:t>
            </a:r>
            <a:endParaRPr lang="en-US" dirty="0"/>
          </a:p>
        </p:txBody>
      </p:sp>
      <p:grpSp>
        <p:nvGrpSpPr>
          <p:cNvPr id="5" name="Group 87"/>
          <p:cNvGrpSpPr/>
          <p:nvPr/>
        </p:nvGrpSpPr>
        <p:grpSpPr>
          <a:xfrm rot="5400000">
            <a:off x="481902" y="1239230"/>
            <a:ext cx="3213404" cy="3213402"/>
            <a:chOff x="2965298" y="2181091"/>
            <a:chExt cx="3213404" cy="3213402"/>
          </a:xfrm>
          <a:solidFill>
            <a:schemeClr val="tx1">
              <a:lumMod val="50000"/>
              <a:lumOff val="50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141" name="Group 140"/>
          <p:cNvGrpSpPr/>
          <p:nvPr/>
        </p:nvGrpSpPr>
        <p:grpSpPr>
          <a:xfrm>
            <a:off x="1225856" y="1879723"/>
            <a:ext cx="1947726" cy="1932414"/>
            <a:chOff x="957225" y="1937330"/>
            <a:chExt cx="1947726" cy="1932414"/>
          </a:xfrm>
        </p:grpSpPr>
        <p:sp>
          <p:nvSpPr>
            <p:cNvPr id="89" name="Chord 88"/>
            <p:cNvSpPr/>
            <p:nvPr/>
          </p:nvSpPr>
          <p:spPr>
            <a:xfrm rot="5400000">
              <a:off x="964881" y="1937332"/>
              <a:ext cx="1932414" cy="1932410"/>
            </a:xfrm>
            <a:prstGeom prst="chord">
              <a:avLst>
                <a:gd name="adj1" fmla="val 507123"/>
                <a:gd name="adj2" fmla="val 2155198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lvl="0" algn="ctr" defTabSz="1289050">
                <a:lnSpc>
                  <a:spcPct val="90000"/>
                </a:lnSpc>
                <a:spcBef>
                  <a:spcPct val="0"/>
                </a:spcBef>
                <a:spcAft>
                  <a:spcPct val="35000"/>
                </a:spcAft>
              </a:pPr>
              <a:endParaRPr lang="en-US" sz="5400" kern="1200" dirty="0"/>
            </a:p>
          </p:txBody>
        </p:sp>
        <p:sp>
          <p:nvSpPr>
            <p:cNvPr id="33" name="Rectangle 32"/>
            <p:cNvSpPr/>
            <p:nvPr/>
          </p:nvSpPr>
          <p:spPr>
            <a:xfrm>
              <a:off x="1556627" y="2198272"/>
              <a:ext cx="748923" cy="769441"/>
            </a:xfrm>
            <a:prstGeom prst="rect">
              <a:avLst/>
            </a:prstGeom>
          </p:spPr>
          <p:txBody>
            <a:bodyPr wrap="none">
              <a:spAutoFit/>
            </a:bodyPr>
            <a:lstStyle/>
            <a:p>
              <a:r>
                <a:rPr lang="en-US" sz="4400" dirty="0" smtClean="0">
                  <a:solidFill>
                    <a:schemeClr val="bg1"/>
                  </a:solidFill>
                  <a:latin typeface="FontAwesome" pitchFamily="2" charset="0"/>
                </a:rPr>
                <a:t></a:t>
              </a:r>
              <a:endParaRPr lang="en-US" sz="4400" dirty="0">
                <a:solidFill>
                  <a:schemeClr val="bg1"/>
                </a:solidFill>
              </a:endParaRPr>
            </a:p>
          </p:txBody>
        </p:sp>
        <p:sp>
          <p:nvSpPr>
            <p:cNvPr id="36" name="Text Placeholder 3"/>
            <p:cNvSpPr txBox="1"/>
            <p:nvPr/>
          </p:nvSpPr>
          <p:spPr>
            <a:xfrm>
              <a:off x="957225" y="2971746"/>
              <a:ext cx="1947726" cy="4667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ts val="200"/>
                </a:spcBef>
                <a:defRPr/>
              </a:pPr>
              <a:r>
                <a:rPr lang="en-US" sz="900" b="1" dirty="0" smtClean="0">
                  <a:solidFill>
                    <a:schemeClr val="bg1"/>
                  </a:solidFill>
                </a:rPr>
                <a:t>There are many variations passages</a:t>
              </a:r>
              <a:endParaRPr lang="en-US" sz="900" b="1" dirty="0" smtClean="0">
                <a:solidFill>
                  <a:schemeClr val="bg1"/>
                </a:solidFill>
              </a:endParaRPr>
            </a:p>
            <a:p>
              <a:pPr lvl="0" defTabSz="914400">
                <a:spcBef>
                  <a:spcPts val="200"/>
                </a:spcBef>
                <a:defRPr/>
              </a:pPr>
              <a:r>
                <a:rPr lang="en-US" sz="900" b="1" dirty="0" smtClean="0">
                  <a:solidFill>
                    <a:schemeClr val="bg1"/>
                  </a:solidFill>
                </a:rPr>
                <a:t> but the majority have suffered </a:t>
              </a:r>
              <a:endParaRPr lang="en-US" sz="900" b="1" dirty="0" smtClean="0">
                <a:solidFill>
                  <a:schemeClr val="bg1"/>
                </a:solidFill>
              </a:endParaRPr>
            </a:p>
            <a:p>
              <a:pPr lvl="0" defTabSz="914400">
                <a:spcBef>
                  <a:spcPts val="200"/>
                </a:spcBef>
                <a:defRPr/>
              </a:pPr>
              <a:r>
                <a:rPr lang="en-US" sz="900" b="1" dirty="0" smtClean="0">
                  <a:solidFill>
                    <a:schemeClr val="bg1"/>
                  </a:solidFill>
                </a:rPr>
                <a:t> suffered form</a:t>
              </a:r>
              <a:endParaRPr lang="en-US" sz="900" dirty="0">
                <a:solidFill>
                  <a:schemeClr val="bg1"/>
                </a:solidFill>
              </a:endParaRPr>
            </a:p>
          </p:txBody>
        </p:sp>
      </p:grpSp>
      <p:grpSp>
        <p:nvGrpSpPr>
          <p:cNvPr id="59" name="Group 58"/>
          <p:cNvGrpSpPr/>
          <p:nvPr/>
        </p:nvGrpSpPr>
        <p:grpSpPr>
          <a:xfrm>
            <a:off x="5726792" y="958754"/>
            <a:ext cx="2089999" cy="563189"/>
            <a:chOff x="424603" y="672020"/>
            <a:chExt cx="2089999" cy="563189"/>
          </a:xfrm>
        </p:grpSpPr>
        <p:sp>
          <p:nvSpPr>
            <p:cNvPr id="60" name="TextBox 59"/>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PHONE SETTINH</a:t>
              </a:r>
              <a:endParaRPr lang="en-US" sz="1600" b="1" dirty="0">
                <a:solidFill>
                  <a:schemeClr val="tx1">
                    <a:lumMod val="75000"/>
                    <a:lumOff val="25000"/>
                  </a:schemeClr>
                </a:solidFill>
              </a:endParaRPr>
            </a:p>
          </p:txBody>
        </p:sp>
        <p:sp>
          <p:nvSpPr>
            <p:cNvPr id="61" name="TextBox 60"/>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3" name="Oval 62"/>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64" name="Group 63"/>
          <p:cNvGrpSpPr/>
          <p:nvPr/>
        </p:nvGrpSpPr>
        <p:grpSpPr>
          <a:xfrm>
            <a:off x="5726792" y="1733228"/>
            <a:ext cx="2089999" cy="563189"/>
            <a:chOff x="424603" y="672020"/>
            <a:chExt cx="2089999" cy="563189"/>
          </a:xfrm>
        </p:grpSpPr>
        <p:sp>
          <p:nvSpPr>
            <p:cNvPr id="65" name="TextBox 64"/>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GLOBAL ACCESS</a:t>
              </a:r>
              <a:endParaRPr lang="en-US" sz="1600" b="1" dirty="0">
                <a:solidFill>
                  <a:schemeClr val="tx1">
                    <a:lumMod val="75000"/>
                    <a:lumOff val="25000"/>
                  </a:schemeClr>
                </a:solidFill>
              </a:endParaRPr>
            </a:p>
          </p:txBody>
        </p:sp>
        <p:sp>
          <p:nvSpPr>
            <p:cNvPr id="67" name="TextBox 66"/>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68" name="Oval 67"/>
            <p:cNvSpPr>
              <a:spLocks noChangeAspect="1"/>
            </p:cNvSpPr>
            <p:nvPr/>
          </p:nvSpPr>
          <p:spPr>
            <a:xfrm>
              <a:off x="424603" y="729170"/>
              <a:ext cx="469021" cy="4555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69" name="Group 68"/>
          <p:cNvGrpSpPr/>
          <p:nvPr/>
        </p:nvGrpSpPr>
        <p:grpSpPr>
          <a:xfrm>
            <a:off x="5704736" y="2507702"/>
            <a:ext cx="2112055" cy="563189"/>
            <a:chOff x="402547" y="672020"/>
            <a:chExt cx="2112055" cy="563189"/>
          </a:xfrm>
        </p:grpSpPr>
        <p:sp>
          <p:nvSpPr>
            <p:cNvPr id="70" name="TextBox 69"/>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CALENDER</a:t>
              </a:r>
              <a:endParaRPr lang="en-US" sz="1600" b="1" dirty="0">
                <a:solidFill>
                  <a:schemeClr val="tx1">
                    <a:lumMod val="75000"/>
                    <a:lumOff val="25000"/>
                  </a:schemeClr>
                </a:solidFill>
              </a:endParaRPr>
            </a:p>
          </p:txBody>
        </p:sp>
        <p:sp>
          <p:nvSpPr>
            <p:cNvPr id="71" name="TextBox 70"/>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72" name="Group 79"/>
            <p:cNvGrpSpPr/>
            <p:nvPr/>
          </p:nvGrpSpPr>
          <p:grpSpPr>
            <a:xfrm>
              <a:off x="402547" y="729170"/>
              <a:ext cx="515118" cy="455593"/>
              <a:chOff x="171813" y="618192"/>
              <a:chExt cx="515118" cy="455593"/>
            </a:xfrm>
          </p:grpSpPr>
          <p:sp>
            <p:nvSpPr>
              <p:cNvPr id="73" name="Oval 72"/>
              <p:cNvSpPr>
                <a:spLocks noChangeAspect="1"/>
              </p:cNvSpPr>
              <p:nvPr/>
            </p:nvSpPr>
            <p:spPr>
              <a:xfrm>
                <a:off x="193869" y="618192"/>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sp>
            <p:nvSpPr>
              <p:cNvPr id="74" name="TextBox 73"/>
              <p:cNvSpPr txBox="1"/>
              <p:nvPr/>
            </p:nvSpPr>
            <p:spPr>
              <a:xfrm>
                <a:off x="171813" y="672457"/>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75" name="Group 74"/>
          <p:cNvGrpSpPr/>
          <p:nvPr/>
        </p:nvGrpSpPr>
        <p:grpSpPr>
          <a:xfrm>
            <a:off x="5726792" y="3282176"/>
            <a:ext cx="2089999" cy="563189"/>
            <a:chOff x="424603" y="672020"/>
            <a:chExt cx="2089999" cy="563189"/>
          </a:xfrm>
        </p:grpSpPr>
        <p:sp>
          <p:nvSpPr>
            <p:cNvPr id="76" name="TextBox 75"/>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SMART TOUCH</a:t>
              </a:r>
              <a:endParaRPr lang="en-US" sz="1600" b="1" dirty="0">
                <a:solidFill>
                  <a:schemeClr val="tx1">
                    <a:lumMod val="75000"/>
                    <a:lumOff val="25000"/>
                  </a:schemeClr>
                </a:solidFill>
              </a:endParaRPr>
            </a:p>
          </p:txBody>
        </p:sp>
        <p:sp>
          <p:nvSpPr>
            <p:cNvPr id="77" name="TextBox 76"/>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78" name="Oval 7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92" name="Group 91"/>
          <p:cNvGrpSpPr/>
          <p:nvPr/>
        </p:nvGrpSpPr>
        <p:grpSpPr>
          <a:xfrm>
            <a:off x="5726792" y="4056651"/>
            <a:ext cx="2089999" cy="563189"/>
            <a:chOff x="424603" y="672020"/>
            <a:chExt cx="2089999" cy="563189"/>
          </a:xfrm>
        </p:grpSpPr>
        <p:sp>
          <p:nvSpPr>
            <p:cNvPr id="95" name="TextBox 94"/>
            <p:cNvSpPr txBox="1"/>
            <p:nvPr/>
          </p:nvSpPr>
          <p:spPr>
            <a:xfrm>
              <a:off x="972096" y="672020"/>
              <a:ext cx="1542506" cy="246221"/>
            </a:xfrm>
            <a:prstGeom prst="rect">
              <a:avLst/>
            </a:prstGeom>
            <a:noFill/>
          </p:spPr>
          <p:txBody>
            <a:bodyPr wrap="square" lIns="0" tIns="0" rIns="0" bIns="0" rtlCol="0" anchor="t">
              <a:spAutoFit/>
            </a:bodyPr>
            <a:lstStyle/>
            <a:p>
              <a:r>
                <a:rPr lang="en-US" sz="1600" b="1" dirty="0" smtClean="0">
                  <a:solidFill>
                    <a:schemeClr val="tx1">
                      <a:lumMod val="75000"/>
                      <a:lumOff val="25000"/>
                    </a:schemeClr>
                  </a:solidFill>
                </a:rPr>
                <a:t>SMART TOUCH</a:t>
              </a:r>
              <a:endParaRPr lang="en-US" sz="1600" b="1" dirty="0">
                <a:solidFill>
                  <a:schemeClr val="tx1">
                    <a:lumMod val="75000"/>
                    <a:lumOff val="25000"/>
                  </a:schemeClr>
                </a:solidFill>
              </a:endParaRPr>
            </a:p>
          </p:txBody>
        </p:sp>
        <p:sp>
          <p:nvSpPr>
            <p:cNvPr id="96" name="TextBox 95"/>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97" name="Oval 9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cxnSp>
        <p:nvCxnSpPr>
          <p:cNvPr id="138" name="Straight Connector 137"/>
          <p:cNvCxnSpPr/>
          <p:nvPr/>
        </p:nvCxnSpPr>
        <p:spPr>
          <a:xfrm flipH="1">
            <a:off x="2773898" y="1239228"/>
            <a:ext cx="2700410"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2773898" y="4376433"/>
            <a:ext cx="2700410"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3" name="Oval 82"/>
          <p:cNvSpPr>
            <a:spLocks noChangeAspect="1"/>
          </p:cNvSpPr>
          <p:nvPr/>
        </p:nvSpPr>
        <p:spPr>
          <a:xfrm>
            <a:off x="3419860" y="2608235"/>
            <a:ext cx="475390" cy="475390"/>
          </a:xfrm>
          <a:prstGeom prst="ellipse">
            <a:avLst/>
          </a:prstGeom>
          <a:solidFill>
            <a:schemeClr val="accent1"/>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03</a:t>
            </a:r>
            <a:endParaRPr lang="en-US" sz="1400" b="1" kern="1200" dirty="0"/>
          </a:p>
        </p:txBody>
      </p:sp>
      <p:sp>
        <p:nvSpPr>
          <p:cNvPr id="84" name="Oval 83"/>
          <p:cNvSpPr>
            <a:spLocks noChangeAspect="1"/>
          </p:cNvSpPr>
          <p:nvPr/>
        </p:nvSpPr>
        <p:spPr>
          <a:xfrm>
            <a:off x="3134314" y="3397574"/>
            <a:ext cx="475390" cy="475390"/>
          </a:xfrm>
          <a:prstGeom prst="ellipse">
            <a:avLst/>
          </a:prstGeom>
          <a:solidFill>
            <a:schemeClr val="accent3"/>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04</a:t>
            </a:r>
            <a:endParaRPr lang="en-US" sz="1400" b="1" kern="1200" dirty="0"/>
          </a:p>
        </p:txBody>
      </p:sp>
      <p:sp>
        <p:nvSpPr>
          <p:cNvPr id="85" name="Oval 84"/>
          <p:cNvSpPr>
            <a:spLocks noChangeAspect="1"/>
          </p:cNvSpPr>
          <p:nvPr/>
        </p:nvSpPr>
        <p:spPr>
          <a:xfrm>
            <a:off x="2249449" y="4126038"/>
            <a:ext cx="475390" cy="475390"/>
          </a:xfrm>
          <a:prstGeom prst="ellipse">
            <a:avLst/>
          </a:prstGeom>
          <a:solidFill>
            <a:schemeClr val="accent2"/>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05</a:t>
            </a:r>
            <a:endParaRPr lang="en-US" sz="1400" b="1" kern="1200" dirty="0"/>
          </a:p>
        </p:txBody>
      </p:sp>
      <p:sp>
        <p:nvSpPr>
          <p:cNvPr id="86" name="Oval 85"/>
          <p:cNvSpPr>
            <a:spLocks noChangeAspect="1"/>
          </p:cNvSpPr>
          <p:nvPr/>
        </p:nvSpPr>
        <p:spPr>
          <a:xfrm>
            <a:off x="2249449" y="1046524"/>
            <a:ext cx="475390" cy="475390"/>
          </a:xfrm>
          <a:prstGeom prst="ellipse">
            <a:avLst/>
          </a:prstGeom>
          <a:solidFill>
            <a:schemeClr val="tx2">
              <a:lumMod val="7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200" b="1" kern="1200" dirty="0" smtClean="0"/>
              <a:t>01</a:t>
            </a:r>
            <a:endParaRPr lang="en-US" sz="1200" b="1" kern="1200" dirty="0"/>
          </a:p>
        </p:txBody>
      </p:sp>
      <p:sp>
        <p:nvSpPr>
          <p:cNvPr id="87" name="Oval 86"/>
          <p:cNvSpPr>
            <a:spLocks noChangeAspect="1"/>
          </p:cNvSpPr>
          <p:nvPr/>
        </p:nvSpPr>
        <p:spPr>
          <a:xfrm>
            <a:off x="3131825" y="1809978"/>
            <a:ext cx="475390" cy="475390"/>
          </a:xfrm>
          <a:prstGeom prst="ellipse">
            <a:avLst/>
          </a:prstGeom>
          <a:solidFill>
            <a:schemeClr val="bg2"/>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400" b="1" kern="1200" dirty="0" smtClean="0"/>
              <a:t>02</a:t>
            </a:r>
            <a:endParaRPr lang="en-US" sz="1400" b="1" kern="1200" dirty="0"/>
          </a:p>
        </p:txBody>
      </p:sp>
      <p:sp>
        <p:nvSpPr>
          <p:cNvPr id="43" name="Slide Number Placeholder 4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500" fill="hold"/>
                                        <p:tgtEl>
                                          <p:spTgt spid="87"/>
                                        </p:tgtEl>
                                        <p:attrNameLst>
                                          <p:attrName>ppt_x</p:attrName>
                                        </p:attrNameLst>
                                      </p:cBhvr>
                                      <p:tavLst>
                                        <p:tav tm="0">
                                          <p:val>
                                            <p:strVal val="0-#ppt_w/2"/>
                                          </p:val>
                                        </p:tav>
                                        <p:tav tm="100000">
                                          <p:val>
                                            <p:strVal val="#ppt_x"/>
                                          </p:val>
                                        </p:tav>
                                      </p:tavLst>
                                    </p:anim>
                                    <p:anim calcmode="lin" valueType="num">
                                      <p:cBhvr additive="base">
                                        <p:cTn id="22" dur="500" fill="hold"/>
                                        <p:tgtEl>
                                          <p:spTgt spid="8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0-#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0-#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8" presetClass="entr" presetSubtype="12"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strips(downLeft)">
                                      <p:cBhvr>
                                        <p:cTn id="41" dur="500"/>
                                        <p:tgtEl>
                                          <p:spTgt spid="138"/>
                                        </p:tgtEl>
                                      </p:cBhvr>
                                    </p:animEffect>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childTnLst>
                          </p:cTn>
                        </p:par>
                        <p:par>
                          <p:cTn id="46" fill="hold">
                            <p:stCondLst>
                              <p:cond delay="4500"/>
                            </p:stCondLst>
                            <p:childTnLst>
                              <p:par>
                                <p:cTn id="47" presetID="18" presetClass="entr" presetSubtype="12"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strips(downLeft)">
                                      <p:cBhvr>
                                        <p:cTn id="49" dur="500"/>
                                        <p:tgtEl>
                                          <p:spTgt spid="57"/>
                                        </p:tgtEl>
                                      </p:cBhvr>
                                    </p:animEffect>
                                  </p:childTnLst>
                                </p:cTn>
                              </p:par>
                            </p:childTnLst>
                          </p:cTn>
                        </p:par>
                        <p:par>
                          <p:cTn id="50" fill="hold">
                            <p:stCondLst>
                              <p:cond delay="5000"/>
                            </p:stCondLst>
                            <p:childTnLst>
                              <p:par>
                                <p:cTn id="51" presetID="18" presetClass="entr" presetSubtype="12"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strips(downLeft)">
                                      <p:cBhvr>
                                        <p:cTn id="53" dur="500"/>
                                        <p:tgtEl>
                                          <p:spTgt spid="56"/>
                                        </p:tgtEl>
                                      </p:cBhvr>
                                    </p:animEffect>
                                  </p:childTnLst>
                                </p:cTn>
                              </p:par>
                            </p:childTnLst>
                          </p:cTn>
                        </p:par>
                        <p:par>
                          <p:cTn id="54" fill="hold">
                            <p:stCondLst>
                              <p:cond delay="5500"/>
                            </p:stCondLst>
                            <p:childTnLst>
                              <p:par>
                                <p:cTn id="55" presetID="18" presetClass="entr" presetSubtype="12"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strips(downLeft)">
                                      <p:cBhvr>
                                        <p:cTn id="57" dur="500"/>
                                        <p:tgtEl>
                                          <p:spTgt spid="140"/>
                                        </p:tgtEl>
                                      </p:cBhvr>
                                    </p:animEffect>
                                  </p:childTnLst>
                                </p:cTn>
                              </p:par>
                            </p:childTnLst>
                          </p:cTn>
                        </p:par>
                        <p:par>
                          <p:cTn id="58" fill="hold">
                            <p:stCondLst>
                              <p:cond delay="6000"/>
                            </p:stCondLst>
                            <p:childTnLst>
                              <p:par>
                                <p:cTn id="59" presetID="12" presetClass="entr" presetSubtype="2"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lide(fromRight)">
                                      <p:cBhvr>
                                        <p:cTn id="61" dur="500"/>
                                        <p:tgtEl>
                                          <p:spTgt spid="59"/>
                                        </p:tgtEl>
                                      </p:cBhvr>
                                    </p:animEffect>
                                  </p:childTnLst>
                                </p:cTn>
                              </p:par>
                            </p:childTnLst>
                          </p:cTn>
                        </p:par>
                        <p:par>
                          <p:cTn id="62" fill="hold">
                            <p:stCondLst>
                              <p:cond delay="6500"/>
                            </p:stCondLst>
                            <p:childTnLst>
                              <p:par>
                                <p:cTn id="63" presetID="12" presetClass="entr" presetSubtype="2"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slide(fromRight)">
                                      <p:cBhvr>
                                        <p:cTn id="65" dur="500"/>
                                        <p:tgtEl>
                                          <p:spTgt spid="64"/>
                                        </p:tgtEl>
                                      </p:cBhvr>
                                    </p:animEffect>
                                  </p:childTnLst>
                                </p:cTn>
                              </p:par>
                            </p:childTnLst>
                          </p:cTn>
                        </p:par>
                        <p:par>
                          <p:cTn id="66" fill="hold">
                            <p:stCondLst>
                              <p:cond delay="7000"/>
                            </p:stCondLst>
                            <p:childTnLst>
                              <p:par>
                                <p:cTn id="67" presetID="12" presetClass="entr" presetSubtype="2"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slide(fromRight)">
                                      <p:cBhvr>
                                        <p:cTn id="69" dur="500"/>
                                        <p:tgtEl>
                                          <p:spTgt spid="69"/>
                                        </p:tgtEl>
                                      </p:cBhvr>
                                    </p:animEffect>
                                  </p:childTnLst>
                                </p:cTn>
                              </p:par>
                            </p:childTnLst>
                          </p:cTn>
                        </p:par>
                        <p:par>
                          <p:cTn id="70" fill="hold">
                            <p:stCondLst>
                              <p:cond delay="7500"/>
                            </p:stCondLst>
                            <p:childTnLst>
                              <p:par>
                                <p:cTn id="71" presetID="12" presetClass="entr" presetSubtype="2" fill="hold"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slide(fromRight)">
                                      <p:cBhvr>
                                        <p:cTn id="73" dur="500"/>
                                        <p:tgtEl>
                                          <p:spTgt spid="75"/>
                                        </p:tgtEl>
                                      </p:cBhvr>
                                    </p:animEffect>
                                  </p:childTnLst>
                                </p:cTn>
                              </p:par>
                            </p:childTnLst>
                          </p:cTn>
                        </p:par>
                        <p:par>
                          <p:cTn id="74" fill="hold">
                            <p:stCondLst>
                              <p:cond delay="8000"/>
                            </p:stCondLst>
                            <p:childTnLst>
                              <p:par>
                                <p:cTn id="75" presetID="12" presetClass="entr" presetSubtype="2"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slide(fromRight)">
                                      <p:cBhvr>
                                        <p:cTn id="7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Block Arc 61"/>
          <p:cNvSpPr/>
          <p:nvPr/>
        </p:nvSpPr>
        <p:spPr>
          <a:xfrm>
            <a:off x="2965298" y="1189182"/>
            <a:ext cx="3213404" cy="3213402"/>
          </a:xfrm>
          <a:prstGeom prst="blockArc">
            <a:avLst>
              <a:gd name="adj1" fmla="val 10800000"/>
              <a:gd name="adj2" fmla="val 16200000"/>
              <a:gd name="adj3" fmla="val 4642"/>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Block Arc 63"/>
          <p:cNvSpPr/>
          <p:nvPr/>
        </p:nvSpPr>
        <p:spPr>
          <a:xfrm>
            <a:off x="2965298" y="1189182"/>
            <a:ext cx="3213404" cy="3213402"/>
          </a:xfrm>
          <a:prstGeom prst="blockArc">
            <a:avLst>
              <a:gd name="adj1" fmla="val 5400000"/>
              <a:gd name="adj2" fmla="val 10800000"/>
              <a:gd name="adj3" fmla="val 4642"/>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Block Arc 64"/>
          <p:cNvSpPr/>
          <p:nvPr/>
        </p:nvSpPr>
        <p:spPr>
          <a:xfrm>
            <a:off x="2965298" y="1189182"/>
            <a:ext cx="3213404" cy="3213402"/>
          </a:xfrm>
          <a:prstGeom prst="blockArc">
            <a:avLst>
              <a:gd name="adj1" fmla="val 0"/>
              <a:gd name="adj2" fmla="val 5400000"/>
              <a:gd name="adj3" fmla="val 4642"/>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2965298" y="1189182"/>
            <a:ext cx="3213404" cy="3213402"/>
          </a:xfrm>
          <a:prstGeom prst="blockArc">
            <a:avLst>
              <a:gd name="adj1" fmla="val 16200000"/>
              <a:gd name="adj2" fmla="val 0"/>
              <a:gd name="adj3" fmla="val 4642"/>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p:txBody>
          <a:bodyPr/>
          <a:lstStyle/>
          <a:p>
            <a:r>
              <a:rPr lang="en-US" dirty="0" smtClean="0"/>
              <a:t>Radial Cycle Object</a:t>
            </a:r>
            <a:endParaRPr lang="en-US" dirty="0"/>
          </a:p>
        </p:txBody>
      </p:sp>
      <p:sp>
        <p:nvSpPr>
          <p:cNvPr id="4" name="Text Placeholder 3"/>
          <p:cNvSpPr>
            <a:spLocks noGrp="1"/>
          </p:cNvSpPr>
          <p:nvPr>
            <p:ph type="body" sz="half" idx="2"/>
          </p:nvPr>
        </p:nvSpPr>
        <p:spPr/>
        <p:txBody>
          <a:bodyPr/>
          <a:lstStyle/>
          <a:p>
            <a:r>
              <a:rPr lang="en-US" dirty="0" smtClean="0"/>
              <a:t>Radial Cycle Object</a:t>
            </a:r>
            <a:endParaRPr lang="en-US" dirty="0"/>
          </a:p>
        </p:txBody>
      </p:sp>
      <p:sp>
        <p:nvSpPr>
          <p:cNvPr id="42" name="Circular Arrow 41"/>
          <p:cNvSpPr/>
          <p:nvPr/>
        </p:nvSpPr>
        <p:spPr>
          <a:xfrm rot="10800000">
            <a:off x="4348201" y="2661934"/>
            <a:ext cx="442918" cy="385146"/>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5" name="Freeform 44"/>
          <p:cNvSpPr/>
          <p:nvPr/>
        </p:nvSpPr>
        <p:spPr>
          <a:xfrm>
            <a:off x="2946848" y="130367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r>
              <a:rPr lang="en-US" sz="2800" dirty="0" smtClean="0">
                <a:latin typeface="FontAwesome" pitchFamily="2" charset="0"/>
              </a:rPr>
              <a:t></a:t>
            </a:r>
            <a:endParaRPr lang="en-US" sz="2800" kern="1200" dirty="0"/>
          </a:p>
        </p:txBody>
      </p:sp>
      <p:sp>
        <p:nvSpPr>
          <p:cNvPr id="46" name="Freeform 45"/>
          <p:cNvSpPr/>
          <p:nvPr/>
        </p:nvSpPr>
        <p:spPr>
          <a:xfrm>
            <a:off x="5267759" y="130367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sp>
        <p:nvSpPr>
          <p:cNvPr id="47" name="Freeform 46"/>
          <p:cNvSpPr/>
          <p:nvPr/>
        </p:nvSpPr>
        <p:spPr>
          <a:xfrm>
            <a:off x="5267759" y="342191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274320" rIns="158008" bIns="158008"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sp>
        <p:nvSpPr>
          <p:cNvPr id="48" name="Freeform 47"/>
          <p:cNvSpPr/>
          <p:nvPr/>
        </p:nvSpPr>
        <p:spPr>
          <a:xfrm>
            <a:off x="2946848" y="3421918"/>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ctr" anchorCtr="0">
            <a:noAutofit/>
          </a:bodyPr>
          <a:lstStyle/>
          <a:p>
            <a:pPr lvl="0" algn="ctr" defTabSz="889000">
              <a:lnSpc>
                <a:spcPct val="90000"/>
              </a:lnSpc>
              <a:spcBef>
                <a:spcPct val="0"/>
              </a:spcBef>
              <a:spcAft>
                <a:spcPct val="35000"/>
              </a:spcAft>
            </a:pPr>
            <a:r>
              <a:rPr lang="en-US" sz="3200" dirty="0" smtClean="0">
                <a:latin typeface="FontAwesome" pitchFamily="2" charset="0"/>
              </a:rPr>
              <a:t></a:t>
            </a:r>
            <a:endParaRPr lang="en-US" sz="3200" kern="1200" dirty="0"/>
          </a:p>
        </p:txBody>
      </p:sp>
      <p:grpSp>
        <p:nvGrpSpPr>
          <p:cNvPr id="5" name="Group 66"/>
          <p:cNvGrpSpPr/>
          <p:nvPr/>
        </p:nvGrpSpPr>
        <p:grpSpPr>
          <a:xfrm>
            <a:off x="885152" y="1246569"/>
            <a:ext cx="1947726" cy="851735"/>
            <a:chOff x="5603652" y="1570658"/>
            <a:chExt cx="1947726" cy="851735"/>
          </a:xfrm>
        </p:grpSpPr>
        <p:sp>
          <p:nvSpPr>
            <p:cNvPr id="68"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9"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6" name="Group 69"/>
          <p:cNvGrpSpPr/>
          <p:nvPr/>
        </p:nvGrpSpPr>
        <p:grpSpPr>
          <a:xfrm>
            <a:off x="885152" y="3379222"/>
            <a:ext cx="1947726" cy="851735"/>
            <a:chOff x="5603652" y="1570658"/>
            <a:chExt cx="1947726" cy="851735"/>
          </a:xfrm>
        </p:grpSpPr>
        <p:sp>
          <p:nvSpPr>
            <p:cNvPr id="71" name="Text Placeholder 3"/>
            <p:cNvSpPr txBox="1"/>
            <p:nvPr/>
          </p:nvSpPr>
          <p:spPr>
            <a:xfrm>
              <a:off x="5603652"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72"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7" name="Group 72"/>
          <p:cNvGrpSpPr/>
          <p:nvPr/>
        </p:nvGrpSpPr>
        <p:grpSpPr>
          <a:xfrm>
            <a:off x="6300210" y="1246569"/>
            <a:ext cx="1947726" cy="851735"/>
            <a:chOff x="5603652" y="1570658"/>
            <a:chExt cx="1947726" cy="851735"/>
          </a:xfrm>
        </p:grpSpPr>
        <p:sp>
          <p:nvSpPr>
            <p:cNvPr id="74" name="Text Placeholder 3"/>
            <p:cNvSpPr txBox="1"/>
            <p:nvPr/>
          </p:nvSpPr>
          <p:spPr>
            <a:xfrm>
              <a:off x="6734423"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7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8" name="Group 75"/>
          <p:cNvGrpSpPr/>
          <p:nvPr/>
        </p:nvGrpSpPr>
        <p:grpSpPr>
          <a:xfrm>
            <a:off x="6300210" y="3379222"/>
            <a:ext cx="1947726" cy="851735"/>
            <a:chOff x="5603652" y="1570658"/>
            <a:chExt cx="1947726" cy="851735"/>
          </a:xfrm>
        </p:grpSpPr>
        <p:sp>
          <p:nvSpPr>
            <p:cNvPr id="77" name="Text Placeholder 3"/>
            <p:cNvSpPr txBox="1"/>
            <p:nvPr/>
          </p:nvSpPr>
          <p:spPr>
            <a:xfrm>
              <a:off x="6734423" y="157065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7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28" name="Group 27"/>
          <p:cNvGrpSpPr/>
          <p:nvPr/>
        </p:nvGrpSpPr>
        <p:grpSpPr>
          <a:xfrm>
            <a:off x="3795843" y="1995681"/>
            <a:ext cx="1589462" cy="1589460"/>
            <a:chOff x="3795843" y="1995681"/>
            <a:chExt cx="1589462" cy="1589460"/>
          </a:xfrm>
        </p:grpSpPr>
        <p:sp>
          <p:nvSpPr>
            <p:cNvPr id="52" name="Freeform 5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lvl="0" algn="ctr" defTabSz="1289050">
                <a:lnSpc>
                  <a:spcPct val="90000"/>
                </a:lnSpc>
                <a:spcBef>
                  <a:spcPct val="0"/>
                </a:spcBef>
                <a:spcAft>
                  <a:spcPct val="35000"/>
                </a:spcAft>
              </a:pPr>
              <a:r>
                <a:rPr lang="en-US" sz="5400" dirty="0" smtClean="0">
                  <a:latin typeface="FontAwesome" pitchFamily="2" charset="0"/>
                </a:rPr>
                <a:t></a:t>
              </a:r>
              <a:endParaRPr lang="en-US" sz="5400" kern="1200" dirty="0"/>
            </a:p>
          </p:txBody>
        </p:sp>
        <p:sp>
          <p:nvSpPr>
            <p:cNvPr id="27" name="Oval 26"/>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360"/>
                                          </p:val>
                                        </p:tav>
                                        <p:tav tm="100000">
                                          <p:val>
                                            <p:fltVal val="0"/>
                                          </p:val>
                                        </p:tav>
                                      </p:tavLst>
                                    </p:anim>
                                    <p:animEffect transition="in" filter="fade">
                                      <p:cBhvr>
                                        <p:cTn id="38" dur="500"/>
                                        <p:tgtEl>
                                          <p:spTgt spid="28"/>
                                        </p:tgtEl>
                                      </p:cBhvr>
                                    </p:animEffect>
                                  </p:childTnLst>
                                </p:cTn>
                              </p:par>
                            </p:childTnLst>
                          </p:cTn>
                        </p:par>
                        <p:par>
                          <p:cTn id="39" fill="hold">
                            <p:stCondLst>
                              <p:cond delay="2500"/>
                            </p:stCondLst>
                            <p:childTnLst>
                              <p:par>
                                <p:cTn id="40" presetID="18" presetClass="entr" presetSubtype="12"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trips(downLeft)">
                                      <p:cBhvr>
                                        <p:cTn id="42" dur="500"/>
                                        <p:tgtEl>
                                          <p:spTgt spid="62"/>
                                        </p:tgtEl>
                                      </p:cBhvr>
                                    </p:animEffect>
                                  </p:childTnLst>
                                </p:cTn>
                              </p:par>
                            </p:childTnLst>
                          </p:cTn>
                        </p:par>
                        <p:par>
                          <p:cTn id="43" fill="hold">
                            <p:stCondLst>
                              <p:cond delay="3000"/>
                            </p:stCondLst>
                            <p:childTnLst>
                              <p:par>
                                <p:cTn id="44" presetID="18" presetClass="entr" presetSubtype="6"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trips(downRight)">
                                      <p:cBhvr>
                                        <p:cTn id="46" dur="500"/>
                                        <p:tgtEl>
                                          <p:spTgt spid="64"/>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trips(upRight)">
                                      <p:cBhvr>
                                        <p:cTn id="50" dur="500"/>
                                        <p:tgtEl>
                                          <p:spTgt spid="65"/>
                                        </p:tgtEl>
                                      </p:cBhvr>
                                    </p:animEffect>
                                  </p:childTnLst>
                                </p:cTn>
                              </p:par>
                            </p:childTnLst>
                          </p:cTn>
                        </p:par>
                        <p:par>
                          <p:cTn id="51" fill="hold">
                            <p:stCondLst>
                              <p:cond delay="4000"/>
                            </p:stCondLst>
                            <p:childTnLst>
                              <p:par>
                                <p:cTn id="52" presetID="18" presetClass="entr" presetSubtype="9"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strips(upLeft)">
                                      <p:cBhvr>
                                        <p:cTn id="54" dur="500"/>
                                        <p:tgtEl>
                                          <p:spTgt spid="66"/>
                                        </p:tgtEl>
                                      </p:cBhvr>
                                    </p:animEffect>
                                  </p:childTnLst>
                                </p:cTn>
                              </p:par>
                            </p:childTnLst>
                          </p:cTn>
                        </p:par>
                        <p:par>
                          <p:cTn id="55" fill="hold">
                            <p:stCondLst>
                              <p:cond delay="4500"/>
                            </p:stCondLst>
                            <p:childTnLst>
                              <p:par>
                                <p:cTn id="56" presetID="1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Left)">
                                      <p:cBhvr>
                                        <p:cTn id="58" dur="500"/>
                                        <p:tgtEl>
                                          <p:spTgt spid="5"/>
                                        </p:tgtEl>
                                      </p:cBhvr>
                                    </p:animEffect>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Left)">
                                      <p:cBhvr>
                                        <p:cTn id="62" dur="500"/>
                                        <p:tgtEl>
                                          <p:spTgt spid="6"/>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slide(fromRight)">
                                      <p:cBhvr>
                                        <p:cTn id="66" dur="500"/>
                                        <p:tgtEl>
                                          <p:spTgt spid="7"/>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slide(fromRigh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Cycle Infographic</a:t>
            </a:r>
            <a:endParaRPr lang="en-US" dirty="0"/>
          </a:p>
        </p:txBody>
      </p:sp>
      <p:sp>
        <p:nvSpPr>
          <p:cNvPr id="4" name="Text Placeholder 3"/>
          <p:cNvSpPr>
            <a:spLocks noGrp="1"/>
          </p:cNvSpPr>
          <p:nvPr>
            <p:ph type="body" sz="half" idx="2"/>
          </p:nvPr>
        </p:nvSpPr>
        <p:spPr/>
        <p:txBody>
          <a:bodyPr/>
          <a:lstStyle/>
          <a:p>
            <a:r>
              <a:rPr lang="en-US" dirty="0" smtClean="0"/>
              <a:t>Integrated Cycle Infographic</a:t>
            </a:r>
            <a:endParaRPr lang="en-US" dirty="0"/>
          </a:p>
        </p:txBody>
      </p:sp>
      <p:sp>
        <p:nvSpPr>
          <p:cNvPr id="39" name="Rectangle 38"/>
          <p:cNvSpPr/>
          <p:nvPr/>
        </p:nvSpPr>
        <p:spPr>
          <a:xfrm>
            <a:off x="2157180" y="1212660"/>
            <a:ext cx="4862622" cy="3241746"/>
          </a:xfrm>
          <a:prstGeom prst="rect">
            <a:avLst/>
          </a:prstGeom>
          <a:ln>
            <a:noFill/>
          </a:ln>
        </p:spPr>
      </p:sp>
      <p:grpSp>
        <p:nvGrpSpPr>
          <p:cNvPr id="6" name="Group 54"/>
          <p:cNvGrpSpPr/>
          <p:nvPr/>
        </p:nvGrpSpPr>
        <p:grpSpPr>
          <a:xfrm>
            <a:off x="3954814" y="1283554"/>
            <a:ext cx="1310495" cy="632447"/>
            <a:chOff x="5603652" y="1586047"/>
            <a:chExt cx="1310495" cy="632447"/>
          </a:xfrm>
        </p:grpSpPr>
        <p:sp>
          <p:nvSpPr>
            <p:cNvPr id="53" name="Text Placeholder 3"/>
            <p:cNvSpPr txBox="1"/>
            <p:nvPr/>
          </p:nvSpPr>
          <p:spPr>
            <a:xfrm>
              <a:off x="5907970"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54" name="Text Placeholder 3"/>
            <p:cNvSpPr txBox="1"/>
            <p:nvPr/>
          </p:nvSpPr>
          <p:spPr>
            <a:xfrm>
              <a:off x="5603652" y="1756829"/>
              <a:ext cx="1310495"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lorem ipsum</a:t>
              </a:r>
              <a:endParaRPr lang="en-US" sz="1000" dirty="0">
                <a:solidFill>
                  <a:schemeClr val="tx1">
                    <a:lumMod val="50000"/>
                    <a:lumOff val="50000"/>
                  </a:schemeClr>
                </a:solidFill>
              </a:endParaRPr>
            </a:p>
          </p:txBody>
        </p:sp>
      </p:grpSp>
      <p:sp>
        <p:nvSpPr>
          <p:cNvPr id="31" name="Block Arc 30"/>
          <p:cNvSpPr/>
          <p:nvPr/>
        </p:nvSpPr>
        <p:spPr>
          <a:xfrm>
            <a:off x="2751752" y="964052"/>
            <a:ext cx="3673478" cy="3673476"/>
          </a:xfrm>
          <a:prstGeom prst="blockArc">
            <a:avLst>
              <a:gd name="adj1" fmla="val 11789250"/>
              <a:gd name="adj2" fmla="val 15360620"/>
              <a:gd name="adj3" fmla="val 5119"/>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Block Arc 31"/>
          <p:cNvSpPr/>
          <p:nvPr/>
        </p:nvSpPr>
        <p:spPr>
          <a:xfrm>
            <a:off x="2751752" y="964052"/>
            <a:ext cx="3673478" cy="3673476"/>
          </a:xfrm>
          <a:prstGeom prst="blockArc">
            <a:avLst>
              <a:gd name="adj1" fmla="val 6355102"/>
              <a:gd name="adj2" fmla="val 10020836"/>
              <a:gd name="adj3" fmla="val 4936"/>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Block Arc 32"/>
          <p:cNvSpPr/>
          <p:nvPr/>
        </p:nvSpPr>
        <p:spPr>
          <a:xfrm>
            <a:off x="2751752" y="964052"/>
            <a:ext cx="3673478" cy="3673476"/>
          </a:xfrm>
          <a:prstGeom prst="blockArc">
            <a:avLst>
              <a:gd name="adj1" fmla="val 1053616"/>
              <a:gd name="adj2" fmla="val 4473124"/>
              <a:gd name="adj3" fmla="val 5193"/>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Block Arc 33"/>
          <p:cNvSpPr/>
          <p:nvPr/>
        </p:nvSpPr>
        <p:spPr>
          <a:xfrm>
            <a:off x="2751752" y="964052"/>
            <a:ext cx="3673478" cy="3673476"/>
          </a:xfrm>
          <a:prstGeom prst="blockArc">
            <a:avLst>
              <a:gd name="adj1" fmla="val 17493344"/>
              <a:gd name="adj2" fmla="val 20707070"/>
              <a:gd name="adj3" fmla="val 4939"/>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ectangle 26"/>
          <p:cNvSpPr/>
          <p:nvPr/>
        </p:nvSpPr>
        <p:spPr>
          <a:xfrm>
            <a:off x="4270064" y="785933"/>
            <a:ext cx="679994" cy="553998"/>
          </a:xfrm>
          <a:prstGeom prst="rect">
            <a:avLst/>
          </a:prstGeom>
        </p:spPr>
        <p:txBody>
          <a:bodyPr wrap="square" lIns="0" tIns="0" rIns="0" bIns="0">
            <a:spAutoFit/>
          </a:bodyPr>
          <a:lstStyle/>
          <a:p>
            <a:pPr algn="ctr"/>
            <a:r>
              <a:rPr lang="en-US" sz="3600" dirty="0" smtClean="0">
                <a:solidFill>
                  <a:schemeClr val="tx2">
                    <a:lumMod val="75000"/>
                  </a:schemeClr>
                </a:solidFill>
                <a:latin typeface="FontAwesome" pitchFamily="2" charset="0"/>
              </a:rPr>
              <a:t></a:t>
            </a:r>
            <a:endParaRPr lang="en-US" sz="3600" dirty="0">
              <a:solidFill>
                <a:schemeClr val="tx2">
                  <a:lumMod val="75000"/>
                </a:schemeClr>
              </a:solidFill>
            </a:endParaRPr>
          </a:p>
        </p:txBody>
      </p:sp>
      <p:grpSp>
        <p:nvGrpSpPr>
          <p:cNvPr id="29" name="Group 54"/>
          <p:cNvGrpSpPr/>
          <p:nvPr/>
        </p:nvGrpSpPr>
        <p:grpSpPr>
          <a:xfrm>
            <a:off x="3954814" y="3638634"/>
            <a:ext cx="1310495" cy="632447"/>
            <a:chOff x="5603652" y="1586047"/>
            <a:chExt cx="1310495" cy="632447"/>
          </a:xfrm>
        </p:grpSpPr>
        <p:sp>
          <p:nvSpPr>
            <p:cNvPr id="30" name="Text Placeholder 3"/>
            <p:cNvSpPr txBox="1"/>
            <p:nvPr/>
          </p:nvSpPr>
          <p:spPr>
            <a:xfrm>
              <a:off x="5907970"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40" name="Text Placeholder 3"/>
            <p:cNvSpPr txBox="1"/>
            <p:nvPr/>
          </p:nvSpPr>
          <p:spPr>
            <a:xfrm>
              <a:off x="5603652" y="1756829"/>
              <a:ext cx="1310495"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lorem ipsum</a:t>
              </a:r>
              <a:endParaRPr lang="en-US" sz="1000" dirty="0">
                <a:solidFill>
                  <a:schemeClr val="tx1">
                    <a:lumMod val="50000"/>
                    <a:lumOff val="50000"/>
                  </a:schemeClr>
                </a:solidFill>
              </a:endParaRPr>
            </a:p>
          </p:txBody>
        </p:sp>
      </p:grpSp>
      <p:sp>
        <p:nvSpPr>
          <p:cNvPr id="41" name="Rectangle 40"/>
          <p:cNvSpPr/>
          <p:nvPr/>
        </p:nvSpPr>
        <p:spPr>
          <a:xfrm>
            <a:off x="4270064" y="4242353"/>
            <a:ext cx="679994" cy="553998"/>
          </a:xfrm>
          <a:prstGeom prst="rect">
            <a:avLst/>
          </a:prstGeom>
        </p:spPr>
        <p:txBody>
          <a:bodyPr wrap="square" lIns="0" tIns="0" rIns="0" bIns="0">
            <a:spAutoFit/>
          </a:bodyPr>
          <a:lstStyle/>
          <a:p>
            <a:pPr algn="ctr"/>
            <a:r>
              <a:rPr lang="en-US" sz="3600" dirty="0" smtClean="0">
                <a:solidFill>
                  <a:schemeClr val="accent1"/>
                </a:solidFill>
                <a:latin typeface="FontAwesome" pitchFamily="2" charset="0"/>
              </a:rPr>
              <a:t></a:t>
            </a:r>
            <a:endParaRPr lang="en-US" sz="3600" dirty="0">
              <a:solidFill>
                <a:schemeClr val="accent1"/>
              </a:solidFill>
            </a:endParaRPr>
          </a:p>
        </p:txBody>
      </p:sp>
      <p:grpSp>
        <p:nvGrpSpPr>
          <p:cNvPr id="46" name="Group 54"/>
          <p:cNvGrpSpPr/>
          <p:nvPr/>
        </p:nvGrpSpPr>
        <p:grpSpPr>
          <a:xfrm>
            <a:off x="6629362" y="2481911"/>
            <a:ext cx="1310495" cy="632447"/>
            <a:chOff x="5603652" y="1586047"/>
            <a:chExt cx="1310495" cy="632447"/>
          </a:xfrm>
        </p:grpSpPr>
        <p:sp>
          <p:nvSpPr>
            <p:cNvPr id="47" name="Text Placeholder 3"/>
            <p:cNvSpPr txBox="1"/>
            <p:nvPr/>
          </p:nvSpPr>
          <p:spPr>
            <a:xfrm>
              <a:off x="5603652"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48" name="Text Placeholder 3"/>
            <p:cNvSpPr txBox="1"/>
            <p:nvPr/>
          </p:nvSpPr>
          <p:spPr>
            <a:xfrm>
              <a:off x="5603652" y="1756829"/>
              <a:ext cx="1310495"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lorem ipsum</a:t>
              </a:r>
              <a:endParaRPr lang="en-US" sz="1000" dirty="0">
                <a:solidFill>
                  <a:schemeClr val="tx1">
                    <a:lumMod val="50000"/>
                    <a:lumOff val="50000"/>
                  </a:schemeClr>
                </a:solidFill>
              </a:endParaRPr>
            </a:p>
          </p:txBody>
        </p:sp>
      </p:grpSp>
      <p:sp>
        <p:nvSpPr>
          <p:cNvPr id="52" name="Rectangle 51"/>
          <p:cNvSpPr/>
          <p:nvPr/>
        </p:nvSpPr>
        <p:spPr>
          <a:xfrm>
            <a:off x="5939208" y="2541455"/>
            <a:ext cx="679994" cy="553998"/>
          </a:xfrm>
          <a:prstGeom prst="rect">
            <a:avLst/>
          </a:prstGeom>
        </p:spPr>
        <p:txBody>
          <a:bodyPr wrap="square" lIns="0" tIns="0" rIns="0" bIns="0">
            <a:spAutoFit/>
          </a:bodyPr>
          <a:lstStyle/>
          <a:p>
            <a:pPr algn="ctr"/>
            <a:r>
              <a:rPr lang="en-US" sz="3600" dirty="0" smtClean="0">
                <a:solidFill>
                  <a:schemeClr val="accent3"/>
                </a:solidFill>
                <a:latin typeface="FontAwesome" pitchFamily="2" charset="0"/>
              </a:rPr>
              <a:t></a:t>
            </a:r>
            <a:endParaRPr lang="en-US" sz="3600" dirty="0">
              <a:solidFill>
                <a:schemeClr val="accent3"/>
              </a:solidFill>
            </a:endParaRPr>
          </a:p>
        </p:txBody>
      </p:sp>
      <p:grpSp>
        <p:nvGrpSpPr>
          <p:cNvPr id="55" name="Group 54"/>
          <p:cNvGrpSpPr/>
          <p:nvPr/>
        </p:nvGrpSpPr>
        <p:grpSpPr>
          <a:xfrm>
            <a:off x="1204144" y="2481911"/>
            <a:ext cx="1310495" cy="632447"/>
            <a:chOff x="5603652" y="1586047"/>
            <a:chExt cx="1310495" cy="632447"/>
          </a:xfrm>
        </p:grpSpPr>
        <p:sp>
          <p:nvSpPr>
            <p:cNvPr id="56" name="Text Placeholder 3"/>
            <p:cNvSpPr txBox="1"/>
            <p:nvPr/>
          </p:nvSpPr>
          <p:spPr>
            <a:xfrm>
              <a:off x="6212288" y="1586047"/>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57" name="Text Placeholder 3"/>
            <p:cNvSpPr txBox="1"/>
            <p:nvPr/>
          </p:nvSpPr>
          <p:spPr>
            <a:xfrm>
              <a:off x="5603652" y="1756829"/>
              <a:ext cx="1310495"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lorem ipsum</a:t>
              </a:r>
              <a:endParaRPr lang="en-US" sz="1000" dirty="0">
                <a:solidFill>
                  <a:schemeClr val="tx1">
                    <a:lumMod val="50000"/>
                    <a:lumOff val="50000"/>
                  </a:schemeClr>
                </a:solidFill>
              </a:endParaRPr>
            </a:p>
          </p:txBody>
        </p:sp>
      </p:grpSp>
      <p:sp>
        <p:nvSpPr>
          <p:cNvPr id="60" name="Rectangle 59"/>
          <p:cNvSpPr/>
          <p:nvPr/>
        </p:nvSpPr>
        <p:spPr>
          <a:xfrm>
            <a:off x="2525929" y="2541455"/>
            <a:ext cx="679994" cy="553998"/>
          </a:xfrm>
          <a:prstGeom prst="rect">
            <a:avLst/>
          </a:prstGeom>
        </p:spPr>
        <p:txBody>
          <a:bodyPr wrap="square" lIns="0" tIns="0" rIns="0" bIns="0">
            <a:spAutoFit/>
          </a:bodyPr>
          <a:lstStyle/>
          <a:p>
            <a:pPr algn="ctr"/>
            <a:r>
              <a:rPr lang="en-US" sz="3600" dirty="0" smtClean="0">
                <a:solidFill>
                  <a:schemeClr val="bg2"/>
                </a:solidFill>
                <a:latin typeface="FontAwesome" pitchFamily="2" charset="0"/>
              </a:rPr>
              <a:t></a:t>
            </a:r>
            <a:endParaRPr lang="en-US" sz="3600" dirty="0">
              <a:solidFill>
                <a:schemeClr val="bg2"/>
              </a:solidFill>
            </a:endParaRPr>
          </a:p>
        </p:txBody>
      </p:sp>
      <p:grpSp>
        <p:nvGrpSpPr>
          <p:cNvPr id="44" name="Group 43"/>
          <p:cNvGrpSpPr/>
          <p:nvPr/>
        </p:nvGrpSpPr>
        <p:grpSpPr>
          <a:xfrm>
            <a:off x="3785683" y="1999033"/>
            <a:ext cx="1589462" cy="1589460"/>
            <a:chOff x="3795843" y="1995681"/>
            <a:chExt cx="1589462" cy="1589460"/>
          </a:xfrm>
        </p:grpSpPr>
        <p:sp>
          <p:nvSpPr>
            <p:cNvPr id="45" name="Freeform 44"/>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lvl="0" algn="ctr" defTabSz="1289050">
                <a:lnSpc>
                  <a:spcPct val="90000"/>
                </a:lnSpc>
                <a:spcBef>
                  <a:spcPct val="0"/>
                </a:spcBef>
                <a:spcAft>
                  <a:spcPct val="35000"/>
                </a:spcAft>
              </a:pPr>
              <a:r>
                <a:rPr lang="en-US" sz="5400" dirty="0" smtClean="0">
                  <a:latin typeface="FontAwesome" pitchFamily="2" charset="0"/>
                </a:rPr>
                <a:t></a:t>
              </a:r>
              <a:endParaRPr lang="en-US" sz="5400" kern="1200" dirty="0"/>
            </a:p>
          </p:txBody>
        </p:sp>
        <p:sp>
          <p:nvSpPr>
            <p:cNvPr id="49" name="Oval 48"/>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Slide Number Placeholder 2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360"/>
                                          </p:val>
                                        </p:tav>
                                        <p:tav tm="100000">
                                          <p:val>
                                            <p:fltVal val="0"/>
                                          </p:val>
                                        </p:tav>
                                      </p:tavLst>
                                    </p:anim>
                                    <p:animEffect transition="in" filter="fade">
                                      <p:cBhvr>
                                        <p:cTn id="10" dur="500"/>
                                        <p:tgtEl>
                                          <p:spTgt spid="44"/>
                                        </p:tgtEl>
                                      </p:cBhvr>
                                    </p:animEffect>
                                  </p:childTnLst>
                                </p:cTn>
                              </p:par>
                            </p:childTnLst>
                          </p:cTn>
                        </p:par>
                        <p:par>
                          <p:cTn id="11" fill="hold">
                            <p:stCondLst>
                              <p:cond delay="500"/>
                            </p:stCondLst>
                            <p:childTnLst>
                              <p:par>
                                <p:cTn id="12" presetID="2" presetClass="entr" presetSubtype="4" accel="50000" decel="5000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par>
                          <p:cTn id="20" fill="hold">
                            <p:stCondLst>
                              <p:cond delay="1500"/>
                            </p:stCondLst>
                            <p:childTnLst>
                              <p:par>
                                <p:cTn id="21" presetID="18" presetClass="entr" presetSubtype="1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trips(downLeft)">
                                      <p:cBhvr>
                                        <p:cTn id="23" dur="500"/>
                                        <p:tgtEl>
                                          <p:spTgt spid="31"/>
                                        </p:tgtEl>
                                      </p:cBhvr>
                                    </p:animEffect>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2"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lide(fromRight)">
                                      <p:cBhvr>
                                        <p:cTn id="32" dur="500"/>
                                        <p:tgtEl>
                                          <p:spTgt spid="55"/>
                                        </p:tgtEl>
                                      </p:cBhvr>
                                    </p:animEffect>
                                  </p:childTnLst>
                                </p:cTn>
                              </p:par>
                            </p:childTnLst>
                          </p:cTn>
                        </p:par>
                        <p:par>
                          <p:cTn id="33" fill="hold">
                            <p:stCondLst>
                              <p:cond delay="3000"/>
                            </p:stCondLst>
                            <p:childTnLst>
                              <p:par>
                                <p:cTn id="34" presetID="18" presetClass="entr" presetSubtype="6"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strips(downRight)">
                                      <p:cBhvr>
                                        <p:cTn id="36" dur="500"/>
                                        <p:tgtEl>
                                          <p:spTgt spid="32"/>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lide(fromBottom)">
                                      <p:cBhvr>
                                        <p:cTn id="45" dur="500"/>
                                        <p:tgtEl>
                                          <p:spTgt spid="29"/>
                                        </p:tgtEl>
                                      </p:cBhvr>
                                    </p:animEffect>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Right)">
                                      <p:cBhvr>
                                        <p:cTn id="49" dur="500"/>
                                        <p:tgtEl>
                                          <p:spTgt spid="33"/>
                                        </p:tgtEl>
                                      </p:cBhvr>
                                    </p:animEffect>
                                  </p:childTnLst>
                                </p:cTn>
                              </p:par>
                            </p:childTnLst>
                          </p:cTn>
                        </p:par>
                        <p:par>
                          <p:cTn id="50" fill="hold">
                            <p:stCondLst>
                              <p:cond delay="5000"/>
                            </p:stCondLst>
                            <p:childTnLst>
                              <p:par>
                                <p:cTn id="51" presetID="2" presetClass="entr" presetSubtype="2" accel="50000" decel="5000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1+#ppt_w/2"/>
                                          </p:val>
                                        </p:tav>
                                        <p:tav tm="100000">
                                          <p:val>
                                            <p:strVal val="#ppt_x"/>
                                          </p:val>
                                        </p:tav>
                                      </p:tavLst>
                                    </p:anim>
                                    <p:anim calcmode="lin" valueType="num">
                                      <p:cBhvr additive="base">
                                        <p:cTn id="54" dur="500" fill="hold"/>
                                        <p:tgtEl>
                                          <p:spTgt spid="52"/>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12" presetClass="entr" presetSubtype="8"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lide(fromLeft)">
                                      <p:cBhvr>
                                        <p:cTn id="58" dur="500"/>
                                        <p:tgtEl>
                                          <p:spTgt spid="46"/>
                                        </p:tgtEl>
                                      </p:cBhvr>
                                    </p:animEffect>
                                  </p:childTnLst>
                                </p:cTn>
                              </p:par>
                            </p:childTnLst>
                          </p:cTn>
                        </p:par>
                        <p:par>
                          <p:cTn id="59" fill="hold">
                            <p:stCondLst>
                              <p:cond delay="6000"/>
                            </p:stCondLst>
                            <p:childTnLst>
                              <p:par>
                                <p:cTn id="60" presetID="18" presetClass="entr" presetSubtype="9"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strips(up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52" grpId="0"/>
      <p:bldP spid="60"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Matrix Object</a:t>
            </a:r>
            <a:endParaRPr lang="en-US" dirty="0"/>
          </a:p>
        </p:txBody>
      </p:sp>
      <p:sp>
        <p:nvSpPr>
          <p:cNvPr id="4" name="Text Placeholder 3"/>
          <p:cNvSpPr>
            <a:spLocks noGrp="1"/>
          </p:cNvSpPr>
          <p:nvPr>
            <p:ph type="body" sz="half" idx="2"/>
          </p:nvPr>
        </p:nvSpPr>
        <p:spPr/>
        <p:txBody>
          <a:bodyPr/>
          <a:lstStyle/>
          <a:p>
            <a:r>
              <a:rPr lang="en-US" dirty="0" smtClean="0"/>
              <a:t>Cycle Matrix Object</a:t>
            </a:r>
            <a:endParaRPr lang="en-US" dirty="0"/>
          </a:p>
        </p:txBody>
      </p:sp>
      <p:sp>
        <p:nvSpPr>
          <p:cNvPr id="42" name="Freeform 41"/>
          <p:cNvSpPr/>
          <p:nvPr/>
        </p:nvSpPr>
        <p:spPr>
          <a:xfrm>
            <a:off x="948904" y="1382993"/>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5" tIns="714542" rIns="199136" bIns="199136" numCol="1" spcCol="1270" anchor="ctr" anchorCtr="0">
            <a:noAutofit/>
          </a:bodyPr>
          <a:lstStyle/>
          <a:p>
            <a:pPr lvl="0" algn="ctr" defTabSz="1244600">
              <a:lnSpc>
                <a:spcPct val="90000"/>
              </a:lnSpc>
              <a:spcBef>
                <a:spcPct val="0"/>
              </a:spcBef>
              <a:spcAft>
                <a:spcPct val="35000"/>
              </a:spcAft>
            </a:pPr>
            <a:r>
              <a:rPr lang="en-US" sz="2800" dirty="0" smtClean="0">
                <a:latin typeface="FontAwesome" pitchFamily="2" charset="0"/>
              </a:rPr>
              <a:t></a:t>
            </a:r>
            <a:endParaRPr lang="en-US" sz="2800" kern="1200" dirty="0"/>
          </a:p>
        </p:txBody>
      </p:sp>
      <p:sp>
        <p:nvSpPr>
          <p:cNvPr id="43" name="Freeform 42"/>
          <p:cNvSpPr/>
          <p:nvPr/>
        </p:nvSpPr>
        <p:spPr>
          <a:xfrm>
            <a:off x="2440309" y="1382993"/>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7" tIns="714545" rIns="714541" bIns="199136" numCol="1" spcCol="1270" anchor="ctr" anchorCtr="0">
            <a:noAutofit/>
          </a:bodyPr>
          <a:lstStyle/>
          <a:p>
            <a:pPr lvl="0" algn="ctr" defTabSz="1244600">
              <a:lnSpc>
                <a:spcPct val="90000"/>
              </a:lnSpc>
              <a:spcBef>
                <a:spcPct val="0"/>
              </a:spcBef>
              <a:spcAft>
                <a:spcPct val="35000"/>
              </a:spcAft>
            </a:pPr>
            <a:r>
              <a:rPr lang="en-US" sz="2800" dirty="0" smtClean="0">
                <a:latin typeface="FontAwesome" pitchFamily="2" charset="0"/>
              </a:rPr>
              <a:t></a:t>
            </a:r>
            <a:endParaRPr lang="en-US" sz="2800" kern="1200" dirty="0"/>
          </a:p>
        </p:txBody>
      </p:sp>
      <p:sp>
        <p:nvSpPr>
          <p:cNvPr id="44" name="Freeform 43"/>
          <p:cNvSpPr/>
          <p:nvPr/>
        </p:nvSpPr>
        <p:spPr>
          <a:xfrm>
            <a:off x="2440309" y="2874398"/>
            <a:ext cx="1425561" cy="1425562"/>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99137" rIns="714545" bIns="714542" numCol="1" spcCol="1270" anchor="ctr" anchorCtr="0">
            <a:noAutofit/>
          </a:bodyPr>
          <a:lstStyle/>
          <a:p>
            <a:pPr lvl="0" algn="ctr" defTabSz="1244600">
              <a:lnSpc>
                <a:spcPct val="90000"/>
              </a:lnSpc>
              <a:spcBef>
                <a:spcPct val="0"/>
              </a:spcBef>
              <a:spcAft>
                <a:spcPct val="35000"/>
              </a:spcAft>
            </a:pPr>
            <a:r>
              <a:rPr lang="en-US" sz="2800" dirty="0" smtClean="0">
                <a:latin typeface="FontAwesome" pitchFamily="2" charset="0"/>
              </a:rPr>
              <a:t></a:t>
            </a:r>
            <a:endParaRPr lang="en-US" sz="2800" kern="1200" dirty="0"/>
          </a:p>
        </p:txBody>
      </p:sp>
      <p:sp>
        <p:nvSpPr>
          <p:cNvPr id="45" name="Freeform 44"/>
          <p:cNvSpPr/>
          <p:nvPr/>
        </p:nvSpPr>
        <p:spPr>
          <a:xfrm>
            <a:off x="948904" y="2874399"/>
            <a:ext cx="1425561" cy="1425561"/>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3" tIns="199135" rIns="199134" bIns="714546" numCol="1" spcCol="1270" anchor="ctr" anchorCtr="0">
            <a:noAutofit/>
          </a:bodyPr>
          <a:lstStyle/>
          <a:p>
            <a:pPr lvl="0" algn="ctr" defTabSz="1244600">
              <a:lnSpc>
                <a:spcPct val="90000"/>
              </a:lnSpc>
              <a:spcBef>
                <a:spcPct val="0"/>
              </a:spcBef>
              <a:spcAft>
                <a:spcPct val="35000"/>
              </a:spcAft>
            </a:pPr>
            <a:r>
              <a:rPr lang="en-US" sz="2800" dirty="0" smtClean="0">
                <a:latin typeface="FontAwesome" pitchFamily="2" charset="0"/>
              </a:rPr>
              <a:t></a:t>
            </a:r>
            <a:endParaRPr lang="en-US" sz="2800" kern="1200" dirty="0"/>
          </a:p>
        </p:txBody>
      </p:sp>
      <p:grpSp>
        <p:nvGrpSpPr>
          <p:cNvPr id="13" name="Group 71"/>
          <p:cNvGrpSpPr/>
          <p:nvPr/>
        </p:nvGrpSpPr>
        <p:grpSpPr>
          <a:xfrm>
            <a:off x="2161289" y="2545171"/>
            <a:ext cx="492196" cy="592611"/>
            <a:chOff x="4325902" y="2685301"/>
            <a:chExt cx="492196" cy="592611"/>
          </a:xfrm>
        </p:grpSpPr>
        <p:sp>
          <p:nvSpPr>
            <p:cNvPr id="46" name="Circular Arrow 45"/>
            <p:cNvSpPr/>
            <p:nvPr/>
          </p:nvSpPr>
          <p:spPr>
            <a:xfrm>
              <a:off x="4325902" y="2685301"/>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7" name="Circular Arrow 46"/>
            <p:cNvSpPr/>
            <p:nvPr/>
          </p:nvSpPr>
          <p:spPr>
            <a:xfrm rot="10800000">
              <a:off x="4325902" y="2849915"/>
              <a:ext cx="492196" cy="427997"/>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33" name="Group 32"/>
          <p:cNvGrpSpPr/>
          <p:nvPr/>
        </p:nvGrpSpPr>
        <p:grpSpPr>
          <a:xfrm>
            <a:off x="4347717" y="3806431"/>
            <a:ext cx="3738310" cy="666350"/>
            <a:chOff x="4033795" y="1000568"/>
            <a:chExt cx="3738310" cy="666350"/>
          </a:xfrm>
        </p:grpSpPr>
        <p:grpSp>
          <p:nvGrpSpPr>
            <p:cNvPr id="34" name="Group 29"/>
            <p:cNvGrpSpPr/>
            <p:nvPr/>
          </p:nvGrpSpPr>
          <p:grpSpPr>
            <a:xfrm>
              <a:off x="4399178" y="1000568"/>
              <a:ext cx="3372927" cy="646331"/>
              <a:chOff x="798970" y="1689403"/>
              <a:chExt cx="1860430" cy="646331"/>
            </a:xfrm>
          </p:grpSpPr>
          <p:sp>
            <p:nvSpPr>
              <p:cNvPr id="36" name="Text Placeholder 3"/>
              <p:cNvSpPr txBox="1"/>
              <p:nvPr/>
            </p:nvSpPr>
            <p:spPr>
              <a:xfrm>
                <a:off x="798970" y="168940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7"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5" name="Rectangle 34"/>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38" name="Group 37"/>
          <p:cNvGrpSpPr/>
          <p:nvPr/>
        </p:nvGrpSpPr>
        <p:grpSpPr>
          <a:xfrm>
            <a:off x="4347717" y="1236139"/>
            <a:ext cx="3738310" cy="666350"/>
            <a:chOff x="4033795" y="1000568"/>
            <a:chExt cx="3738310" cy="666350"/>
          </a:xfrm>
        </p:grpSpPr>
        <p:grpSp>
          <p:nvGrpSpPr>
            <p:cNvPr id="40" name="Group 29"/>
            <p:cNvGrpSpPr/>
            <p:nvPr/>
          </p:nvGrpSpPr>
          <p:grpSpPr>
            <a:xfrm>
              <a:off x="4399178" y="1000568"/>
              <a:ext cx="3372927" cy="646331"/>
              <a:chOff x="798970" y="1689403"/>
              <a:chExt cx="1860430" cy="646331"/>
            </a:xfrm>
          </p:grpSpPr>
          <p:sp>
            <p:nvSpPr>
              <p:cNvPr id="48"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49"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41" name="Rectangle 40"/>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56" name="Group 55"/>
          <p:cNvGrpSpPr/>
          <p:nvPr/>
        </p:nvGrpSpPr>
        <p:grpSpPr>
          <a:xfrm>
            <a:off x="4347717" y="2092903"/>
            <a:ext cx="3738310" cy="666350"/>
            <a:chOff x="4033795" y="1822859"/>
            <a:chExt cx="3738310" cy="666350"/>
          </a:xfrm>
        </p:grpSpPr>
        <p:grpSp>
          <p:nvGrpSpPr>
            <p:cNvPr id="58" name="Group 29"/>
            <p:cNvGrpSpPr/>
            <p:nvPr/>
          </p:nvGrpSpPr>
          <p:grpSpPr>
            <a:xfrm>
              <a:off x="4399178" y="1822859"/>
              <a:ext cx="3372927" cy="646330"/>
              <a:chOff x="798970" y="1689403"/>
              <a:chExt cx="1860430" cy="646330"/>
            </a:xfrm>
          </p:grpSpPr>
          <p:sp>
            <p:nvSpPr>
              <p:cNvPr id="61"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3"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59" name="Rectangle 58"/>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65" name="Group 64"/>
          <p:cNvGrpSpPr/>
          <p:nvPr/>
        </p:nvGrpSpPr>
        <p:grpSpPr>
          <a:xfrm>
            <a:off x="4347717" y="2949667"/>
            <a:ext cx="3738309" cy="666350"/>
            <a:chOff x="4033795" y="1822859"/>
            <a:chExt cx="3738309" cy="666350"/>
          </a:xfrm>
        </p:grpSpPr>
        <p:grpSp>
          <p:nvGrpSpPr>
            <p:cNvPr id="68" name="Group 29"/>
            <p:cNvGrpSpPr/>
            <p:nvPr/>
          </p:nvGrpSpPr>
          <p:grpSpPr>
            <a:xfrm>
              <a:off x="4399178" y="1822859"/>
              <a:ext cx="3372926" cy="646330"/>
              <a:chOff x="798970" y="1689403"/>
              <a:chExt cx="1860430" cy="646330"/>
            </a:xfrm>
          </p:grpSpPr>
          <p:sp>
            <p:nvSpPr>
              <p:cNvPr id="70"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71"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9" name="Rectangle 68"/>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
        <p:nvSpPr>
          <p:cNvPr id="31" name="Slide Number Placeholder 3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360"/>
                                          </p:val>
                                        </p:tav>
                                        <p:tav tm="100000">
                                          <p:val>
                                            <p:fltVal val="0"/>
                                          </p:val>
                                        </p:tav>
                                      </p:tavLst>
                                    </p:anim>
                                    <p:animEffect transition="in" filter="fade">
                                      <p:cBhvr>
                                        <p:cTn id="30" dur="1000"/>
                                        <p:tgtEl>
                                          <p:spTgt spid="13"/>
                                        </p:tgtEl>
                                      </p:cBhvr>
                                    </p:animEffect>
                                  </p:childTnLst>
                                </p:cTn>
                              </p:par>
                            </p:childTnLst>
                          </p:cTn>
                        </p:par>
                        <p:par>
                          <p:cTn id="31" fill="hold">
                            <p:stCondLst>
                              <p:cond delay="3000"/>
                            </p:stCondLst>
                            <p:childTnLst>
                              <p:par>
                                <p:cTn id="32" presetID="2" presetClass="entr" presetSubtype="2" accel="50000" decel="5000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accel="50000" decel="5000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accel="50000" decel="5000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500" fill="hold"/>
                                        <p:tgtEl>
                                          <p:spTgt spid="65"/>
                                        </p:tgtEl>
                                        <p:attrNameLst>
                                          <p:attrName>ppt_x</p:attrName>
                                        </p:attrNameLst>
                                      </p:cBhvr>
                                      <p:tavLst>
                                        <p:tav tm="0">
                                          <p:val>
                                            <p:strVal val="1+#ppt_w/2"/>
                                          </p:val>
                                        </p:tav>
                                        <p:tav tm="100000">
                                          <p:val>
                                            <p:strVal val="#ppt_x"/>
                                          </p:val>
                                        </p:tav>
                                      </p:tavLst>
                                    </p:anim>
                                    <p:anim calcmode="lin" valueType="num">
                                      <p:cBhvr additive="base">
                                        <p:cTn id="45" dur="500" fill="hold"/>
                                        <p:tgtEl>
                                          <p:spTgt spid="6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accel="50000" decel="5000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Radial Object</a:t>
            </a:r>
            <a:endParaRPr lang="en-US" dirty="0"/>
          </a:p>
        </p:txBody>
      </p:sp>
      <p:sp>
        <p:nvSpPr>
          <p:cNvPr id="4" name="Text Placeholder 3"/>
          <p:cNvSpPr>
            <a:spLocks noGrp="1"/>
          </p:cNvSpPr>
          <p:nvPr>
            <p:ph type="body" sz="half" idx="2"/>
          </p:nvPr>
        </p:nvSpPr>
        <p:spPr/>
        <p:txBody>
          <a:bodyPr/>
          <a:lstStyle/>
          <a:p>
            <a:r>
              <a:rPr lang="en-US" dirty="0" smtClean="0"/>
              <a:t>Basic Radial Object</a:t>
            </a:r>
            <a:endParaRPr lang="en-US" dirty="0"/>
          </a:p>
        </p:txBody>
      </p:sp>
      <p:sp>
        <p:nvSpPr>
          <p:cNvPr id="39" name="Rectangle 38"/>
          <p:cNvSpPr/>
          <p:nvPr/>
        </p:nvSpPr>
        <p:spPr>
          <a:xfrm>
            <a:off x="2140689" y="1346249"/>
            <a:ext cx="4862622" cy="3241746"/>
          </a:xfrm>
          <a:prstGeom prst="rect">
            <a:avLst/>
          </a:prstGeom>
          <a:ln>
            <a:noFill/>
          </a:ln>
        </p:spPr>
      </p:sp>
      <p:sp>
        <p:nvSpPr>
          <p:cNvPr id="40" name="Freeform 39"/>
          <p:cNvSpPr/>
          <p:nvPr/>
        </p:nvSpPr>
        <p:spPr>
          <a:xfrm>
            <a:off x="1950819" y="2485277"/>
            <a:ext cx="852383" cy="852383"/>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3600" dirty="0" smtClean="0">
                <a:latin typeface="FontAwesome" pitchFamily="2" charset="0"/>
              </a:rPr>
              <a:t></a:t>
            </a:r>
            <a:endParaRPr lang="en-US" sz="3600" kern="1200" dirty="0">
              <a:latin typeface="FontAwesome" pitchFamily="2" charset="0"/>
            </a:endParaRPr>
          </a:p>
        </p:txBody>
      </p:sp>
      <p:sp>
        <p:nvSpPr>
          <p:cNvPr id="41" name="Freeform 40"/>
          <p:cNvSpPr/>
          <p:nvPr/>
        </p:nvSpPr>
        <p:spPr>
          <a:xfrm rot="16200000">
            <a:off x="2286819" y="2175304"/>
            <a:ext cx="180382" cy="289810"/>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57962" rIns="54115" bIns="57961" numCol="1" spcCol="1270" anchor="ctr" anchorCtr="0">
            <a:noAutofit/>
          </a:bodyPr>
          <a:lstStyle/>
          <a:p>
            <a:pPr lvl="0" algn="ctr" defTabSz="533400">
              <a:lnSpc>
                <a:spcPct val="90000"/>
              </a:lnSpc>
              <a:spcBef>
                <a:spcPct val="0"/>
              </a:spcBef>
              <a:spcAft>
                <a:spcPct val="35000"/>
              </a:spcAft>
            </a:pPr>
            <a:endParaRPr lang="en-US" sz="1200" kern="1200"/>
          </a:p>
        </p:txBody>
      </p:sp>
      <p:sp>
        <p:nvSpPr>
          <p:cNvPr id="42" name="Freeform 41"/>
          <p:cNvSpPr/>
          <p:nvPr/>
        </p:nvSpPr>
        <p:spPr>
          <a:xfrm>
            <a:off x="1950819" y="1292549"/>
            <a:ext cx="852383" cy="852383"/>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800" dirty="0" smtClean="0">
                <a:latin typeface="FontAwesome" pitchFamily="2" charset="0"/>
              </a:rPr>
              <a:t></a:t>
            </a:r>
            <a:endParaRPr lang="en-US" sz="2800" kern="1200" dirty="0">
              <a:latin typeface="FontAwesome" pitchFamily="2" charset="0"/>
            </a:endParaRPr>
          </a:p>
        </p:txBody>
      </p:sp>
      <p:sp>
        <p:nvSpPr>
          <p:cNvPr id="43" name="Freeform 42"/>
          <p:cNvSpPr/>
          <p:nvPr/>
        </p:nvSpPr>
        <p:spPr>
          <a:xfrm>
            <a:off x="2878078" y="2766563"/>
            <a:ext cx="180382" cy="289810"/>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7962" rIns="54115" bIns="57962" numCol="1" spcCol="1270" anchor="ctr" anchorCtr="0">
            <a:noAutofit/>
          </a:bodyPr>
          <a:lstStyle/>
          <a:p>
            <a:pPr lvl="0" algn="ctr" defTabSz="533400">
              <a:lnSpc>
                <a:spcPct val="90000"/>
              </a:lnSpc>
              <a:spcBef>
                <a:spcPct val="0"/>
              </a:spcBef>
              <a:spcAft>
                <a:spcPct val="35000"/>
              </a:spcAft>
            </a:pPr>
            <a:endParaRPr lang="en-US" sz="1200" kern="1200"/>
          </a:p>
        </p:txBody>
      </p:sp>
      <p:sp>
        <p:nvSpPr>
          <p:cNvPr id="44" name="Freeform 43"/>
          <p:cNvSpPr/>
          <p:nvPr/>
        </p:nvSpPr>
        <p:spPr>
          <a:xfrm>
            <a:off x="3143547" y="2485277"/>
            <a:ext cx="852383" cy="852383"/>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5" name="Freeform 44"/>
          <p:cNvSpPr/>
          <p:nvPr/>
        </p:nvSpPr>
        <p:spPr>
          <a:xfrm rot="5400000">
            <a:off x="2286819" y="3357822"/>
            <a:ext cx="180382" cy="289810"/>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7961" rIns="54114" bIns="57962" numCol="1" spcCol="1270" anchor="ctr" anchorCtr="0">
            <a:noAutofit/>
          </a:bodyPr>
          <a:lstStyle/>
          <a:p>
            <a:pPr lvl="0" algn="ctr" defTabSz="533400">
              <a:lnSpc>
                <a:spcPct val="90000"/>
              </a:lnSpc>
              <a:spcBef>
                <a:spcPct val="0"/>
              </a:spcBef>
              <a:spcAft>
                <a:spcPct val="35000"/>
              </a:spcAft>
            </a:pPr>
            <a:endParaRPr lang="en-US" sz="1200" kern="1200"/>
          </a:p>
        </p:txBody>
      </p:sp>
      <p:sp>
        <p:nvSpPr>
          <p:cNvPr id="46" name="Freeform 45"/>
          <p:cNvSpPr/>
          <p:nvPr/>
        </p:nvSpPr>
        <p:spPr>
          <a:xfrm>
            <a:off x="1950819" y="3678005"/>
            <a:ext cx="852383" cy="852383"/>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sp>
        <p:nvSpPr>
          <p:cNvPr id="47" name="Freeform 46"/>
          <p:cNvSpPr/>
          <p:nvPr/>
        </p:nvSpPr>
        <p:spPr>
          <a:xfrm rot="21600000">
            <a:off x="1695560" y="2766562"/>
            <a:ext cx="180383" cy="289811"/>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180382" y="231848"/>
                </a:moveTo>
                <a:lnTo>
                  <a:pt x="90191" y="231848"/>
                </a:lnTo>
                <a:lnTo>
                  <a:pt x="90191" y="289810"/>
                </a:lnTo>
                <a:lnTo>
                  <a:pt x="0" y="144905"/>
                </a:lnTo>
                <a:lnTo>
                  <a:pt x="90191" y="0"/>
                </a:lnTo>
                <a:lnTo>
                  <a:pt x="90191" y="57962"/>
                </a:lnTo>
                <a:lnTo>
                  <a:pt x="180382" y="57962"/>
                </a:lnTo>
                <a:lnTo>
                  <a:pt x="180382" y="231848"/>
                </a:lnTo>
                <a:close/>
              </a:path>
            </a:pathLst>
          </a:cu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4115" tIns="57963" rIns="1" bIns="57962" numCol="1" spcCol="1270" anchor="ctr" anchorCtr="0">
            <a:noAutofit/>
          </a:bodyPr>
          <a:lstStyle/>
          <a:p>
            <a:pPr lvl="0" algn="ctr" defTabSz="533400">
              <a:lnSpc>
                <a:spcPct val="90000"/>
              </a:lnSpc>
              <a:spcBef>
                <a:spcPct val="0"/>
              </a:spcBef>
              <a:spcAft>
                <a:spcPct val="35000"/>
              </a:spcAft>
            </a:pPr>
            <a:endParaRPr lang="en-US" sz="1200" kern="1200"/>
          </a:p>
        </p:txBody>
      </p:sp>
      <p:sp>
        <p:nvSpPr>
          <p:cNvPr id="48" name="Freeform 47"/>
          <p:cNvSpPr/>
          <p:nvPr/>
        </p:nvSpPr>
        <p:spPr>
          <a:xfrm>
            <a:off x="758091" y="2485277"/>
            <a:ext cx="852383" cy="852383"/>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3200" dirty="0" smtClean="0">
                <a:latin typeface="FontAwesome" pitchFamily="2" charset="0"/>
              </a:rPr>
              <a:t></a:t>
            </a:r>
            <a:endParaRPr lang="en-US" sz="3200" kern="1200" dirty="0">
              <a:latin typeface="FontAwesome" pitchFamily="2" charset="0"/>
            </a:endParaRPr>
          </a:p>
        </p:txBody>
      </p:sp>
      <p:grpSp>
        <p:nvGrpSpPr>
          <p:cNvPr id="27" name="Group 26"/>
          <p:cNvGrpSpPr/>
          <p:nvPr/>
        </p:nvGrpSpPr>
        <p:grpSpPr>
          <a:xfrm>
            <a:off x="4520538" y="3806431"/>
            <a:ext cx="3738310" cy="666350"/>
            <a:chOff x="4033795" y="1000568"/>
            <a:chExt cx="3738310" cy="666350"/>
          </a:xfrm>
        </p:grpSpPr>
        <p:grpSp>
          <p:nvGrpSpPr>
            <p:cNvPr id="28" name="Group 29"/>
            <p:cNvGrpSpPr/>
            <p:nvPr/>
          </p:nvGrpSpPr>
          <p:grpSpPr>
            <a:xfrm>
              <a:off x="4399178" y="1000568"/>
              <a:ext cx="3372927" cy="646331"/>
              <a:chOff x="798970" y="1689403"/>
              <a:chExt cx="1860430" cy="646331"/>
            </a:xfrm>
          </p:grpSpPr>
          <p:sp>
            <p:nvSpPr>
              <p:cNvPr id="30" name="Text Placeholder 3"/>
              <p:cNvSpPr txBox="1"/>
              <p:nvPr/>
            </p:nvSpPr>
            <p:spPr>
              <a:xfrm>
                <a:off x="798970" y="1689403"/>
                <a:ext cx="72156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FOUR</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1"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29" name="Rectangle 28"/>
            <p:cNvSpPr/>
            <p:nvPr/>
          </p:nvSpPr>
          <p:spPr>
            <a:xfrm>
              <a:off x="4033795" y="1236031"/>
              <a:ext cx="307777" cy="430887"/>
            </a:xfrm>
            <a:prstGeom prst="rect">
              <a:avLst/>
            </a:prstGeom>
          </p:spPr>
          <p:txBody>
            <a:bodyPr wrap="none" lIns="0" tIns="0" rIns="0" bIns="0">
              <a:spAutoFit/>
            </a:bodyPr>
            <a:lstStyle/>
            <a:p>
              <a:r>
                <a:rPr lang="en-US" sz="2800" dirty="0" smtClean="0">
                  <a:solidFill>
                    <a:schemeClr val="accent3"/>
                  </a:solidFill>
                  <a:latin typeface="FontAwesome" pitchFamily="2" charset="0"/>
                </a:rPr>
                <a:t></a:t>
              </a:r>
              <a:endParaRPr lang="en-US" sz="2800" dirty="0">
                <a:solidFill>
                  <a:schemeClr val="accent3"/>
                </a:solidFill>
                <a:latin typeface="FontAwesome" pitchFamily="2" charset="0"/>
              </a:endParaRPr>
            </a:p>
          </p:txBody>
        </p:sp>
      </p:grpSp>
      <p:grpSp>
        <p:nvGrpSpPr>
          <p:cNvPr id="32" name="Group 31"/>
          <p:cNvGrpSpPr/>
          <p:nvPr/>
        </p:nvGrpSpPr>
        <p:grpSpPr>
          <a:xfrm>
            <a:off x="4520538" y="1236139"/>
            <a:ext cx="3738310" cy="666350"/>
            <a:chOff x="4033795" y="1000568"/>
            <a:chExt cx="3738310" cy="666350"/>
          </a:xfrm>
        </p:grpSpPr>
        <p:grpSp>
          <p:nvGrpSpPr>
            <p:cNvPr id="33" name="Group 29"/>
            <p:cNvGrpSpPr/>
            <p:nvPr/>
          </p:nvGrpSpPr>
          <p:grpSpPr>
            <a:xfrm>
              <a:off x="4399178" y="1000568"/>
              <a:ext cx="3372927" cy="646331"/>
              <a:chOff x="798970" y="1689403"/>
              <a:chExt cx="1860430" cy="646331"/>
            </a:xfrm>
          </p:grpSpPr>
          <p:sp>
            <p:nvSpPr>
              <p:cNvPr id="35" name="Text Placeholder 3"/>
              <p:cNvSpPr txBox="1"/>
              <p:nvPr/>
            </p:nvSpPr>
            <p:spPr>
              <a:xfrm>
                <a:off x="798970" y="1689403"/>
                <a:ext cx="11990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ONE</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36" name="Text Placeholder 3"/>
              <p:cNvSpPr txBox="1"/>
              <p:nvPr/>
            </p:nvSpPr>
            <p:spPr>
              <a:xfrm>
                <a:off x="798970" y="1997180"/>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34" name="Rectangle 33"/>
            <p:cNvSpPr/>
            <p:nvPr/>
          </p:nvSpPr>
          <p:spPr>
            <a:xfrm>
              <a:off x="4033795" y="1236031"/>
              <a:ext cx="307777" cy="430887"/>
            </a:xfrm>
            <a:prstGeom prst="rect">
              <a:avLst/>
            </a:prstGeom>
          </p:spPr>
          <p:txBody>
            <a:bodyPr wrap="none" lIns="0" tIns="0" rIns="0" bIns="0">
              <a:spAutoFit/>
            </a:bodyPr>
            <a:lstStyle/>
            <a:p>
              <a:r>
                <a:rPr lang="en-US" sz="2800" dirty="0" smtClean="0">
                  <a:solidFill>
                    <a:schemeClr val="tx2">
                      <a:lumMod val="75000"/>
                    </a:schemeClr>
                  </a:solidFill>
                  <a:latin typeface="FontAwesome" pitchFamily="2" charset="0"/>
                </a:rPr>
                <a:t></a:t>
              </a:r>
              <a:endParaRPr lang="en-US" sz="2800" dirty="0">
                <a:solidFill>
                  <a:schemeClr val="tx2">
                    <a:lumMod val="75000"/>
                  </a:schemeClr>
                </a:solidFill>
                <a:latin typeface="FontAwesome" pitchFamily="2" charset="0"/>
              </a:endParaRPr>
            </a:p>
          </p:txBody>
        </p:sp>
      </p:grpSp>
      <p:grpSp>
        <p:nvGrpSpPr>
          <p:cNvPr id="37" name="Group 36"/>
          <p:cNvGrpSpPr/>
          <p:nvPr/>
        </p:nvGrpSpPr>
        <p:grpSpPr>
          <a:xfrm>
            <a:off x="4520538" y="2092903"/>
            <a:ext cx="3738310" cy="666350"/>
            <a:chOff x="4033795" y="1822859"/>
            <a:chExt cx="3738310" cy="666350"/>
          </a:xfrm>
        </p:grpSpPr>
        <p:grpSp>
          <p:nvGrpSpPr>
            <p:cNvPr id="38" name="Group 29"/>
            <p:cNvGrpSpPr/>
            <p:nvPr/>
          </p:nvGrpSpPr>
          <p:grpSpPr>
            <a:xfrm>
              <a:off x="4399178" y="1822859"/>
              <a:ext cx="3372927" cy="646330"/>
              <a:chOff x="798970" y="1689403"/>
              <a:chExt cx="1860430" cy="646330"/>
            </a:xfrm>
          </p:grpSpPr>
          <p:sp>
            <p:nvSpPr>
              <p:cNvPr id="52" name="Text Placeholder 3"/>
              <p:cNvSpPr txBox="1"/>
              <p:nvPr/>
            </p:nvSpPr>
            <p:spPr>
              <a:xfrm>
                <a:off x="798970" y="1689403"/>
                <a:ext cx="68916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TWO</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2"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49" name="Rectangle 48"/>
            <p:cNvSpPr/>
            <p:nvPr/>
          </p:nvSpPr>
          <p:spPr>
            <a:xfrm>
              <a:off x="4033795" y="2058322"/>
              <a:ext cx="307777" cy="430887"/>
            </a:xfrm>
            <a:prstGeom prst="rect">
              <a:avLst/>
            </a:prstGeom>
          </p:spPr>
          <p:txBody>
            <a:bodyPr wrap="none" lIns="0" tIns="0" rIns="0" bIns="0">
              <a:spAutoFit/>
            </a:bodyPr>
            <a:lstStyle/>
            <a:p>
              <a:r>
                <a:rPr lang="en-US" sz="2800" dirty="0" smtClean="0">
                  <a:solidFill>
                    <a:schemeClr val="bg2"/>
                  </a:solidFill>
                  <a:latin typeface="FontAwesome" pitchFamily="2" charset="0"/>
                </a:rPr>
                <a:t></a:t>
              </a:r>
              <a:endParaRPr lang="en-US" sz="2800" dirty="0">
                <a:solidFill>
                  <a:schemeClr val="bg2"/>
                </a:solidFill>
                <a:latin typeface="FontAwesome" pitchFamily="2" charset="0"/>
              </a:endParaRPr>
            </a:p>
          </p:txBody>
        </p:sp>
      </p:grpSp>
      <p:grpSp>
        <p:nvGrpSpPr>
          <p:cNvPr id="64" name="Group 63"/>
          <p:cNvGrpSpPr/>
          <p:nvPr/>
        </p:nvGrpSpPr>
        <p:grpSpPr>
          <a:xfrm>
            <a:off x="4520538" y="2949667"/>
            <a:ext cx="3738309" cy="666350"/>
            <a:chOff x="4033795" y="1822859"/>
            <a:chExt cx="3738309" cy="666350"/>
          </a:xfrm>
        </p:grpSpPr>
        <p:grpSp>
          <p:nvGrpSpPr>
            <p:cNvPr id="65" name="Group 29"/>
            <p:cNvGrpSpPr/>
            <p:nvPr/>
          </p:nvGrpSpPr>
          <p:grpSpPr>
            <a:xfrm>
              <a:off x="4399178" y="1822859"/>
              <a:ext cx="3372926" cy="646330"/>
              <a:chOff x="798970" y="1689403"/>
              <a:chExt cx="1860430" cy="646330"/>
            </a:xfrm>
          </p:grpSpPr>
          <p:sp>
            <p:nvSpPr>
              <p:cNvPr id="67" name="Text Placeholder 3"/>
              <p:cNvSpPr txBox="1"/>
              <p:nvPr/>
            </p:nvSpPr>
            <p:spPr>
              <a:xfrm>
                <a:off x="798970" y="1689403"/>
                <a:ext cx="7559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THREE</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68" name="Text Placeholder 3"/>
              <p:cNvSpPr txBox="1"/>
              <p:nvPr/>
            </p:nvSpPr>
            <p:spPr>
              <a:xfrm>
                <a:off x="798970" y="1997179"/>
                <a:ext cx="1860430" cy="338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but the majority have</a:t>
                </a:r>
                <a:endParaRPr lang="en-US" sz="1000" b="1" dirty="0" smtClean="0">
                  <a:solidFill>
                    <a:schemeClr val="tx1">
                      <a:lumMod val="50000"/>
                      <a:lumOff val="50000"/>
                    </a:schemeClr>
                  </a:solidFill>
                </a:endParaRPr>
              </a:p>
              <a:p>
                <a:pPr lvl="0" algn="l" defTabSz="914400">
                  <a:spcBef>
                    <a:spcPct val="20000"/>
                  </a:spcBef>
                  <a:defRPr/>
                </a:pPr>
                <a:r>
                  <a:rPr lang="en-US" sz="1000" b="1" dirty="0" smtClean="0">
                    <a:solidFill>
                      <a:schemeClr val="tx1">
                        <a:lumMod val="50000"/>
                        <a:lumOff val="50000"/>
                      </a:schemeClr>
                    </a:solidFill>
                  </a:rPr>
                  <a:t> suffered alteration in some form, by injected.</a:t>
                </a:r>
                <a:endParaRPr lang="en-US" sz="1000" dirty="0">
                  <a:solidFill>
                    <a:schemeClr val="tx1">
                      <a:lumMod val="65000"/>
                      <a:lumOff val="35000"/>
                    </a:schemeClr>
                  </a:solidFill>
                </a:endParaRPr>
              </a:p>
            </p:txBody>
          </p:sp>
        </p:grpSp>
        <p:sp>
          <p:nvSpPr>
            <p:cNvPr id="66" name="Rectangle 65"/>
            <p:cNvSpPr/>
            <p:nvPr/>
          </p:nvSpPr>
          <p:spPr>
            <a:xfrm>
              <a:off x="4033795" y="2058322"/>
              <a:ext cx="307777" cy="430887"/>
            </a:xfrm>
            <a:prstGeom prst="rect">
              <a:avLst/>
            </a:prstGeom>
          </p:spPr>
          <p:txBody>
            <a:bodyPr wrap="none" lIns="0" tIns="0" rIns="0" bIns="0">
              <a:spAutoFit/>
            </a:bodyPr>
            <a:lstStyle/>
            <a:p>
              <a:r>
                <a:rPr lang="en-US" sz="2800" dirty="0" smtClean="0">
                  <a:solidFill>
                    <a:schemeClr val="accent1"/>
                  </a:solidFill>
                  <a:latin typeface="FontAwesome" pitchFamily="2" charset="0"/>
                </a:rPr>
                <a:t></a:t>
              </a:r>
              <a:endParaRPr lang="en-US" sz="2800" dirty="0">
                <a:solidFill>
                  <a:schemeClr val="accent1"/>
                </a:solidFill>
                <a:latin typeface="FontAwesome" pitchFamily="2" charset="0"/>
              </a:endParaRPr>
            </a:p>
          </p:txBody>
        </p:sp>
      </p:grpSp>
      <p:sp>
        <p:nvSpPr>
          <p:cNvPr id="50" name="Slide Number Placeholder 4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Left)">
                                      <p:cBhvr>
                                        <p:cTn id="15" dur="500"/>
                                        <p:tgtEl>
                                          <p:spTgt spid="43"/>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Right)">
                                      <p:cBhvr>
                                        <p:cTn id="19" dur="500"/>
                                        <p:tgtEl>
                                          <p:spTgt spid="47"/>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lide(fromTop)">
                                      <p:cBhvr>
                                        <p:cTn id="23" dur="500"/>
                                        <p:tgtEl>
                                          <p:spTgt spid="45"/>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lide(fromBottom)">
                                      <p:cBhvr>
                                        <p:cTn id="27" dur="500"/>
                                        <p:tgtEl>
                                          <p:spTgt spid="4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lide(fromLeft)">
                                      <p:cBhvr>
                                        <p:cTn id="31" dur="500"/>
                                        <p:tgtEl>
                                          <p:spTgt spid="44"/>
                                        </p:tgtEl>
                                      </p:cBhvr>
                                    </p:animEffect>
                                  </p:childTnLst>
                                </p:cTn>
                              </p:par>
                            </p:childTnLst>
                          </p:cTn>
                        </p:par>
                        <p:par>
                          <p:cTn id="32" fill="hold">
                            <p:stCondLst>
                              <p:cond delay="4000"/>
                            </p:stCondLst>
                            <p:childTnLst>
                              <p:par>
                                <p:cTn id="33" presetID="12" presetClass="entr" presetSubtype="2"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Right)">
                                      <p:cBhvr>
                                        <p:cTn id="35" dur="500"/>
                                        <p:tgtEl>
                                          <p:spTgt spid="48"/>
                                        </p:tgtEl>
                                      </p:cBhvr>
                                    </p:animEffect>
                                  </p:childTnLst>
                                </p:cTn>
                              </p:par>
                            </p:childTnLst>
                          </p:cTn>
                        </p:par>
                        <p:par>
                          <p:cTn id="36" fill="hold">
                            <p:stCondLst>
                              <p:cond delay="4500"/>
                            </p:stCondLst>
                            <p:childTnLst>
                              <p:par>
                                <p:cTn id="37" presetID="1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Top)">
                                      <p:cBhvr>
                                        <p:cTn id="39" dur="500"/>
                                        <p:tgtEl>
                                          <p:spTgt spid="46"/>
                                        </p:tgtEl>
                                      </p:cBhvr>
                                    </p:animEffect>
                                  </p:childTnLst>
                                </p:cTn>
                              </p:par>
                            </p:childTnLst>
                          </p:cTn>
                        </p:par>
                        <p:par>
                          <p:cTn id="40" fill="hold">
                            <p:stCondLst>
                              <p:cond delay="5000"/>
                            </p:stCondLst>
                            <p:childTnLst>
                              <p:par>
                                <p:cTn id="41" presetID="2" presetClass="entr" presetSubtype="2" accel="50000" decel="5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accel="50000" decel="5000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1+#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 presetClass="entr" presetSubtype="2" accel="50000" decel="50000"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1+#ppt_w/2"/>
                                          </p:val>
                                        </p:tav>
                                        <p:tav tm="100000">
                                          <p:val>
                                            <p:strVal val="#ppt_x"/>
                                          </p:val>
                                        </p:tav>
                                      </p:tavLst>
                                    </p:anim>
                                    <p:anim calcmode="lin" valueType="num">
                                      <p:cBhvr additive="base">
                                        <p:cTn id="54" dur="500" fill="hold"/>
                                        <p:tgtEl>
                                          <p:spTgt spid="64"/>
                                        </p:tgtEl>
                                        <p:attrNameLst>
                                          <p:attrName>ppt_y</p:attrName>
                                        </p:attrNameLst>
                                      </p:cBhvr>
                                      <p:tavLst>
                                        <p:tav tm="0">
                                          <p:val>
                                            <p:strVal val="#ppt_y"/>
                                          </p:val>
                                        </p:tav>
                                        <p:tav tm="100000">
                                          <p:val>
                                            <p:strVal val="#ppt_y"/>
                                          </p:val>
                                        </p:tav>
                                      </p:tavLst>
                                    </p:anim>
                                  </p:childTnLst>
                                </p:cTn>
                              </p:par>
                            </p:childTnLst>
                          </p:cTn>
                        </p:par>
                        <p:par>
                          <p:cTn id="55" fill="hold">
                            <p:stCondLst>
                              <p:cond delay="6500"/>
                            </p:stCondLst>
                            <p:childTnLst>
                              <p:par>
                                <p:cTn id="56" presetID="2" presetClass="entr" presetSubtype="2" accel="50000" decel="5000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p:nvPr/>
        </p:nvSpPr>
        <p:spPr>
          <a:xfrm>
            <a:off x="0" y="0"/>
            <a:ext cx="9144000" cy="514350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 y="0"/>
            <a:ext cx="4399179" cy="51435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54877" y="1073968"/>
            <a:ext cx="4071481" cy="923330"/>
          </a:xfrm>
          <a:prstGeom prst="rect">
            <a:avLst/>
          </a:prstGeom>
          <a:noFill/>
        </p:spPr>
        <p:txBody>
          <a:bodyPr wrap="square" lIns="0" tIns="0" rIns="0" bIns="0" rtlCol="0">
            <a:spAutoFit/>
          </a:bodyPr>
          <a:lstStyle/>
          <a:p>
            <a:r>
              <a:rPr lang="en-US" sz="1200" b="1" dirty="0" smtClean="0">
                <a:solidFill>
                  <a:schemeClr val="bg1"/>
                </a:solidFill>
              </a:rPr>
              <a:t>There are many variations of passages of lorem ipsum available, but the majority have suffered alteration in some form, by injected humour, or randomized words which don't look even slightly believable. If you are going to use A passage of lorem ipsum..</a:t>
            </a:r>
            <a:endParaRPr lang="en-US" sz="1200" b="1" dirty="0">
              <a:solidFill>
                <a:schemeClr val="bg1"/>
              </a:solidFill>
            </a:endParaRPr>
          </a:p>
        </p:txBody>
      </p:sp>
      <p:sp>
        <p:nvSpPr>
          <p:cNvPr id="39" name="Rectangle 38"/>
          <p:cNvSpPr/>
          <p:nvPr/>
        </p:nvSpPr>
        <p:spPr>
          <a:xfrm>
            <a:off x="0" y="4818422"/>
            <a:ext cx="4399178" cy="325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788657" y="497898"/>
            <a:ext cx="2821863" cy="400110"/>
          </a:xfrm>
          <a:prstGeom prst="rect">
            <a:avLst/>
          </a:prstGeom>
        </p:spPr>
        <p:txBody>
          <a:bodyPr wrap="none">
            <a:spAutoFit/>
          </a:bodyPr>
          <a:lstStyle/>
          <a:p>
            <a:pPr algn="ctr"/>
            <a:r>
              <a:rPr lang="en-US" b="1" dirty="0" smtClean="0">
                <a:solidFill>
                  <a:schemeClr val="bg1"/>
                </a:solidFill>
              </a:rPr>
              <a:t>THE KEY IS ALWAYS YOU!</a:t>
            </a:r>
            <a:endParaRPr lang="en-US" b="1" dirty="0" smtClean="0">
              <a:solidFill>
                <a:schemeClr val="bg1"/>
              </a:solidFill>
            </a:endParaRPr>
          </a:p>
        </p:txBody>
      </p:sp>
      <p:cxnSp>
        <p:nvCxnSpPr>
          <p:cNvPr id="42" name="Straight Connector 41"/>
          <p:cNvCxnSpPr/>
          <p:nvPr/>
        </p:nvCxnSpPr>
        <p:spPr>
          <a:xfrm>
            <a:off x="1376959" y="958754"/>
            <a:ext cx="1645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1940357" y="-259232"/>
            <a:ext cx="518463" cy="51846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37"/>
          <p:cNvGrpSpPr/>
          <p:nvPr/>
        </p:nvGrpSpPr>
        <p:grpSpPr>
          <a:xfrm>
            <a:off x="481903" y="2110894"/>
            <a:ext cx="3428150" cy="721822"/>
            <a:chOff x="466617" y="212055"/>
            <a:chExt cx="3428150" cy="743092"/>
          </a:xfrm>
        </p:grpSpPr>
        <p:sp>
          <p:nvSpPr>
            <p:cNvPr id="12" name="TextBox 11"/>
            <p:cNvSpPr txBox="1"/>
            <p:nvPr/>
          </p:nvSpPr>
          <p:spPr>
            <a:xfrm>
              <a:off x="1244845" y="222594"/>
              <a:ext cx="1668598" cy="221793"/>
            </a:xfrm>
            <a:prstGeom prst="rect">
              <a:avLst/>
            </a:prstGeom>
            <a:noFill/>
          </p:spPr>
          <p:txBody>
            <a:bodyPr wrap="none" lIns="0" tIns="0" rIns="0" bIns="0" rtlCol="0" anchor="ctr">
              <a:spAutoFit/>
            </a:bodyPr>
            <a:lstStyle/>
            <a:p>
              <a:r>
                <a:rPr lang="en-US" sz="1400" b="1" dirty="0" smtClean="0">
                  <a:solidFill>
                    <a:schemeClr val="bg1"/>
                  </a:solidFill>
                </a:rPr>
                <a:t>MARKET ASSESSMENT</a:t>
              </a:r>
              <a:endParaRPr lang="en-US" sz="1400" b="1" dirty="0">
                <a:solidFill>
                  <a:schemeClr val="bg1"/>
                </a:solidFill>
              </a:endParaRPr>
            </a:p>
          </p:txBody>
        </p:sp>
        <p:sp>
          <p:nvSpPr>
            <p:cNvPr id="13" name="TextBox 12"/>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bg1"/>
                  </a:solidFill>
                </a:rPr>
                <a:t>There are many variations of passages of lorem ipsum available, but the majority suffered alteration some form</a:t>
              </a:r>
              <a:endParaRPr lang="en-US" sz="1000" dirty="0">
                <a:solidFill>
                  <a:schemeClr val="bg1"/>
                </a:solidFill>
              </a:endParaRPr>
            </a:p>
          </p:txBody>
        </p:sp>
        <p:sp>
          <p:nvSpPr>
            <p:cNvPr id="14" name="Oval 13"/>
            <p:cNvSpPr/>
            <p:nvPr/>
          </p:nvSpPr>
          <p:spPr>
            <a:xfrm>
              <a:off x="466617" y="212055"/>
              <a:ext cx="723797" cy="72379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b="1" dirty="0" smtClean="0">
                <a:solidFill>
                  <a:schemeClr val="bg1"/>
                </a:solidFill>
                <a:latin typeface="FontAwesome" pitchFamily="2" charset="0"/>
              </a:endParaRPr>
            </a:p>
          </p:txBody>
        </p:sp>
      </p:grpSp>
      <p:grpSp>
        <p:nvGrpSpPr>
          <p:cNvPr id="15" name="Group 42"/>
          <p:cNvGrpSpPr/>
          <p:nvPr/>
        </p:nvGrpSpPr>
        <p:grpSpPr>
          <a:xfrm>
            <a:off x="481903" y="3010914"/>
            <a:ext cx="3428150" cy="744193"/>
            <a:chOff x="466617" y="189024"/>
            <a:chExt cx="3428150" cy="766123"/>
          </a:xfrm>
        </p:grpSpPr>
        <p:sp>
          <p:nvSpPr>
            <p:cNvPr id="16" name="TextBox 15"/>
            <p:cNvSpPr txBox="1"/>
            <p:nvPr/>
          </p:nvSpPr>
          <p:spPr>
            <a:xfrm>
              <a:off x="1244845" y="189024"/>
              <a:ext cx="1727139" cy="221793"/>
            </a:xfrm>
            <a:prstGeom prst="rect">
              <a:avLst/>
            </a:prstGeom>
            <a:noFill/>
          </p:spPr>
          <p:txBody>
            <a:bodyPr wrap="none" lIns="0" tIns="0" rIns="0" bIns="0" rtlCol="0" anchor="ctr">
              <a:spAutoFit/>
            </a:bodyPr>
            <a:lstStyle/>
            <a:p>
              <a:r>
                <a:rPr lang="en-US" sz="1400" b="1" dirty="0" smtClean="0">
                  <a:solidFill>
                    <a:schemeClr val="bg1"/>
                  </a:solidFill>
                </a:rPr>
                <a:t>REGULATORY SUPPORT</a:t>
              </a:r>
              <a:endParaRPr lang="en-US" sz="1400" b="1" dirty="0">
                <a:solidFill>
                  <a:schemeClr val="bg1"/>
                </a:solidFill>
              </a:endParaRPr>
            </a:p>
          </p:txBody>
        </p:sp>
        <p:sp>
          <p:nvSpPr>
            <p:cNvPr id="17" name="TextBox 16"/>
            <p:cNvSpPr txBox="1"/>
            <p:nvPr/>
          </p:nvSpPr>
          <p:spPr>
            <a:xfrm>
              <a:off x="1244844" y="432351"/>
              <a:ext cx="2649923" cy="522796"/>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bg1"/>
                  </a:solidFill>
                </a:rPr>
                <a:t>There are many variations of passages of lorem ipsum available, but the majority suffered alteration some form</a:t>
              </a:r>
              <a:endParaRPr lang="en-US" sz="1000" dirty="0">
                <a:solidFill>
                  <a:schemeClr val="bg1"/>
                </a:solidFill>
              </a:endParaRPr>
            </a:p>
          </p:txBody>
        </p:sp>
        <p:sp>
          <p:nvSpPr>
            <p:cNvPr id="18" name="Oval 17"/>
            <p:cNvSpPr/>
            <p:nvPr/>
          </p:nvSpPr>
          <p:spPr>
            <a:xfrm>
              <a:off x="466617" y="212055"/>
              <a:ext cx="723797" cy="72379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solidFill>
                  <a:schemeClr val="bg1"/>
                </a:solidFill>
              </a:endParaRPr>
            </a:p>
          </p:txBody>
        </p:sp>
      </p:grpSp>
      <p:grpSp>
        <p:nvGrpSpPr>
          <p:cNvPr id="19" name="Group 47"/>
          <p:cNvGrpSpPr/>
          <p:nvPr/>
        </p:nvGrpSpPr>
        <p:grpSpPr>
          <a:xfrm>
            <a:off x="481903" y="3933305"/>
            <a:ext cx="3428150" cy="712297"/>
            <a:chOff x="466617" y="212055"/>
            <a:chExt cx="3428150" cy="733286"/>
          </a:xfrm>
        </p:grpSpPr>
        <p:sp>
          <p:nvSpPr>
            <p:cNvPr id="20" name="TextBox 19"/>
            <p:cNvSpPr txBox="1"/>
            <p:nvPr/>
          </p:nvSpPr>
          <p:spPr>
            <a:xfrm>
              <a:off x="1244845" y="212788"/>
              <a:ext cx="1983813" cy="221792"/>
            </a:xfrm>
            <a:prstGeom prst="rect">
              <a:avLst/>
            </a:prstGeom>
            <a:noFill/>
          </p:spPr>
          <p:txBody>
            <a:bodyPr wrap="none" lIns="0" tIns="0" rIns="0" bIns="0" rtlCol="0" anchor="ctr">
              <a:spAutoFit/>
            </a:bodyPr>
            <a:lstStyle/>
            <a:p>
              <a:r>
                <a:rPr lang="en-US" sz="1400" b="1" dirty="0" smtClean="0">
                  <a:solidFill>
                    <a:schemeClr val="bg1"/>
                  </a:solidFill>
                </a:rPr>
                <a:t>PROGRAM MANAGEMENT</a:t>
              </a:r>
              <a:endParaRPr lang="en-US" sz="1400" b="1" dirty="0">
                <a:solidFill>
                  <a:schemeClr val="bg1"/>
                </a:solidFill>
              </a:endParaRPr>
            </a:p>
          </p:txBody>
        </p:sp>
        <p:sp>
          <p:nvSpPr>
            <p:cNvPr id="22" name="TextBox 21"/>
            <p:cNvSpPr txBox="1"/>
            <p:nvPr/>
          </p:nvSpPr>
          <p:spPr>
            <a:xfrm>
              <a:off x="1244844" y="422546"/>
              <a:ext cx="2649923" cy="522795"/>
            </a:xfrm>
            <a:prstGeom prst="rect">
              <a:avLst/>
            </a:prstGeom>
            <a:noFill/>
          </p:spPr>
          <p:txBody>
            <a:bodyPr wrap="square" lIns="0" tIns="0" rtlCol="0" anchor="t">
              <a:spAutoFit/>
            </a:bodyPr>
            <a:lstStyle/>
            <a:p>
              <a:pPr lvl="0" defTabSz="914400">
                <a:spcBef>
                  <a:spcPct val="20000"/>
                </a:spcBef>
                <a:defRPr/>
              </a:pPr>
              <a:r>
                <a:rPr lang="en-US" sz="1000" b="1" dirty="0" smtClean="0">
                  <a:solidFill>
                    <a:schemeClr val="bg1"/>
                  </a:solidFill>
                </a:rPr>
                <a:t>There are many variations of passages of lorem ipsum available, but the majority suffered alteration some form</a:t>
              </a:r>
              <a:endParaRPr lang="en-US" sz="1000" dirty="0">
                <a:solidFill>
                  <a:schemeClr val="bg1"/>
                </a:solidFill>
              </a:endParaRPr>
            </a:p>
          </p:txBody>
        </p:sp>
        <p:sp>
          <p:nvSpPr>
            <p:cNvPr id="23" name="Oval 22"/>
            <p:cNvSpPr/>
            <p:nvPr/>
          </p:nvSpPr>
          <p:spPr>
            <a:xfrm>
              <a:off x="466617" y="212055"/>
              <a:ext cx="723797" cy="72379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FontAwesome" pitchFamily="2" charset="0"/>
                </a:rPr>
                <a:t></a:t>
              </a:r>
              <a:endParaRPr lang="en-US" sz="24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39" grpId="0" animBg="1"/>
      <p:bldP spid="40" grpId="0"/>
      <p:bldP spid="4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Flow Object</a:t>
            </a:r>
            <a:endParaRPr lang="en-US" dirty="0"/>
          </a:p>
        </p:txBody>
      </p:sp>
      <p:sp>
        <p:nvSpPr>
          <p:cNvPr id="4" name="Text Placeholder 3"/>
          <p:cNvSpPr>
            <a:spLocks noGrp="1"/>
          </p:cNvSpPr>
          <p:nvPr>
            <p:ph type="body" sz="half" idx="2"/>
          </p:nvPr>
        </p:nvSpPr>
        <p:spPr/>
        <p:txBody>
          <a:bodyPr/>
          <a:lstStyle/>
          <a:p>
            <a:r>
              <a:rPr lang="en-US" dirty="0" smtClean="0"/>
              <a:t>Gear Flow Object</a:t>
            </a:r>
            <a:endParaRPr lang="en-US" dirty="0"/>
          </a:p>
        </p:txBody>
      </p:sp>
      <p:sp>
        <p:nvSpPr>
          <p:cNvPr id="42" name="Freeform 41"/>
          <p:cNvSpPr/>
          <p:nvPr/>
        </p:nvSpPr>
        <p:spPr>
          <a:xfrm>
            <a:off x="1816471" y="2619307"/>
            <a:ext cx="1583637" cy="158363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r>
              <a:rPr lang="en-US" sz="3200" dirty="0" smtClean="0">
                <a:latin typeface="FontAwesome" pitchFamily="2" charset="0"/>
              </a:rPr>
              <a:t></a:t>
            </a:r>
            <a:endParaRPr lang="en-US" sz="3000" kern="1200" dirty="0"/>
          </a:p>
        </p:txBody>
      </p:sp>
      <p:sp>
        <p:nvSpPr>
          <p:cNvPr id="43" name="Freeform 42"/>
          <p:cNvSpPr/>
          <p:nvPr/>
        </p:nvSpPr>
        <p:spPr>
          <a:xfrm>
            <a:off x="895082" y="2244993"/>
            <a:ext cx="1151736" cy="1151736"/>
          </a:xfrm>
          <a:custGeom>
            <a:avLst/>
            <a:gdLst>
              <a:gd name="connsiteX0" fmla="*/ 861784 w 1151736"/>
              <a:gd name="connsiteY0" fmla="*/ 291706 h 1151736"/>
              <a:gd name="connsiteX1" fmla="*/ 1031704 w 1151736"/>
              <a:gd name="connsiteY1" fmla="*/ 240496 h 1151736"/>
              <a:gd name="connsiteX2" fmla="*/ 1094228 w 1151736"/>
              <a:gd name="connsiteY2" fmla="*/ 348791 h 1151736"/>
              <a:gd name="connsiteX3" fmla="*/ 964918 w 1151736"/>
              <a:gd name="connsiteY3" fmla="*/ 470341 h 1151736"/>
              <a:gd name="connsiteX4" fmla="*/ 964918 w 1151736"/>
              <a:gd name="connsiteY4" fmla="*/ 681397 h 1151736"/>
              <a:gd name="connsiteX5" fmla="*/ 1094228 w 1151736"/>
              <a:gd name="connsiteY5" fmla="*/ 802945 h 1151736"/>
              <a:gd name="connsiteX6" fmla="*/ 1031704 w 1151736"/>
              <a:gd name="connsiteY6" fmla="*/ 911240 h 1151736"/>
              <a:gd name="connsiteX7" fmla="*/ 861784 w 1151736"/>
              <a:gd name="connsiteY7" fmla="*/ 860030 h 1151736"/>
              <a:gd name="connsiteX8" fmla="*/ 679003 w 1151736"/>
              <a:gd name="connsiteY8" fmla="*/ 965559 h 1151736"/>
              <a:gd name="connsiteX9" fmla="*/ 638393 w 1151736"/>
              <a:gd name="connsiteY9" fmla="*/ 1138319 h 1151736"/>
              <a:gd name="connsiteX10" fmla="*/ 513343 w 1151736"/>
              <a:gd name="connsiteY10" fmla="*/ 1138319 h 1151736"/>
              <a:gd name="connsiteX11" fmla="*/ 472733 w 1151736"/>
              <a:gd name="connsiteY11" fmla="*/ 965559 h 1151736"/>
              <a:gd name="connsiteX12" fmla="*/ 289952 w 1151736"/>
              <a:gd name="connsiteY12" fmla="*/ 860030 h 1151736"/>
              <a:gd name="connsiteX13" fmla="*/ 120032 w 1151736"/>
              <a:gd name="connsiteY13" fmla="*/ 911240 h 1151736"/>
              <a:gd name="connsiteX14" fmla="*/ 57508 w 1151736"/>
              <a:gd name="connsiteY14" fmla="*/ 802945 h 1151736"/>
              <a:gd name="connsiteX15" fmla="*/ 186818 w 1151736"/>
              <a:gd name="connsiteY15" fmla="*/ 681395 h 1151736"/>
              <a:gd name="connsiteX16" fmla="*/ 186818 w 1151736"/>
              <a:gd name="connsiteY16" fmla="*/ 470339 h 1151736"/>
              <a:gd name="connsiteX17" fmla="*/ 57508 w 1151736"/>
              <a:gd name="connsiteY17" fmla="*/ 348791 h 1151736"/>
              <a:gd name="connsiteX18" fmla="*/ 120032 w 1151736"/>
              <a:gd name="connsiteY18" fmla="*/ 240496 h 1151736"/>
              <a:gd name="connsiteX19" fmla="*/ 289952 w 1151736"/>
              <a:gd name="connsiteY19" fmla="*/ 291706 h 1151736"/>
              <a:gd name="connsiteX20" fmla="*/ 472733 w 1151736"/>
              <a:gd name="connsiteY20" fmla="*/ 186178 h 1151736"/>
              <a:gd name="connsiteX21" fmla="*/ 513343 w 1151736"/>
              <a:gd name="connsiteY21" fmla="*/ 13417 h 1151736"/>
              <a:gd name="connsiteX22" fmla="*/ 638393 w 1151736"/>
              <a:gd name="connsiteY22" fmla="*/ 13417 h 1151736"/>
              <a:gd name="connsiteX23" fmla="*/ 679003 w 1151736"/>
              <a:gd name="connsiteY23" fmla="*/ 186177 h 1151736"/>
              <a:gd name="connsiteX24" fmla="*/ 861784 w 1151736"/>
              <a:gd name="connsiteY24" fmla="*/ 291706 h 115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51736" h="1151736">
                <a:moveTo>
                  <a:pt x="861784" y="291706"/>
                </a:moveTo>
                <a:lnTo>
                  <a:pt x="1031704" y="240496"/>
                </a:lnTo>
                <a:lnTo>
                  <a:pt x="1094228" y="348791"/>
                </a:lnTo>
                <a:lnTo>
                  <a:pt x="964918" y="470341"/>
                </a:lnTo>
                <a:cubicBezTo>
                  <a:pt x="983662" y="539445"/>
                  <a:pt x="983662" y="612294"/>
                  <a:pt x="964918" y="681397"/>
                </a:cubicBezTo>
                <a:lnTo>
                  <a:pt x="1094228" y="802945"/>
                </a:lnTo>
                <a:lnTo>
                  <a:pt x="1031704" y="911240"/>
                </a:lnTo>
                <a:lnTo>
                  <a:pt x="861784" y="860030"/>
                </a:lnTo>
                <a:cubicBezTo>
                  <a:pt x="811310" y="910815"/>
                  <a:pt x="748221" y="947240"/>
                  <a:pt x="679003" y="965559"/>
                </a:cubicBezTo>
                <a:lnTo>
                  <a:pt x="638393" y="1138319"/>
                </a:lnTo>
                <a:lnTo>
                  <a:pt x="513343" y="1138319"/>
                </a:lnTo>
                <a:lnTo>
                  <a:pt x="472733" y="965559"/>
                </a:lnTo>
                <a:cubicBezTo>
                  <a:pt x="403515" y="947240"/>
                  <a:pt x="340426" y="910815"/>
                  <a:pt x="289952" y="860030"/>
                </a:cubicBezTo>
                <a:lnTo>
                  <a:pt x="120032" y="911240"/>
                </a:lnTo>
                <a:lnTo>
                  <a:pt x="57508" y="802945"/>
                </a:lnTo>
                <a:lnTo>
                  <a:pt x="186818" y="681395"/>
                </a:lnTo>
                <a:cubicBezTo>
                  <a:pt x="168074" y="612291"/>
                  <a:pt x="168074" y="539442"/>
                  <a:pt x="186818" y="470339"/>
                </a:cubicBezTo>
                <a:lnTo>
                  <a:pt x="57508" y="348791"/>
                </a:lnTo>
                <a:lnTo>
                  <a:pt x="120032" y="240496"/>
                </a:lnTo>
                <a:lnTo>
                  <a:pt x="289952" y="291706"/>
                </a:lnTo>
                <a:cubicBezTo>
                  <a:pt x="340426" y="240921"/>
                  <a:pt x="403515" y="204496"/>
                  <a:pt x="472733" y="186178"/>
                </a:cubicBezTo>
                <a:lnTo>
                  <a:pt x="513343" y="13417"/>
                </a:lnTo>
                <a:lnTo>
                  <a:pt x="638393" y="13417"/>
                </a:lnTo>
                <a:lnTo>
                  <a:pt x="679003" y="186177"/>
                </a:lnTo>
                <a:cubicBezTo>
                  <a:pt x="748221" y="204496"/>
                  <a:pt x="811310" y="240921"/>
                  <a:pt x="861784" y="291706"/>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812" tIns="314566" rIns="312812" bIns="314566" numCol="1" spcCol="1270" anchor="ctr" anchorCtr="0">
            <a:noAutofit/>
          </a:bodyPr>
          <a:lstStyle/>
          <a:p>
            <a:pPr lvl="0" algn="ctr" defTabSz="800100">
              <a:lnSpc>
                <a:spcPct val="90000"/>
              </a:lnSpc>
              <a:spcBef>
                <a:spcPct val="0"/>
              </a:spcBef>
              <a:spcAft>
                <a:spcPct val="35000"/>
              </a:spcAft>
            </a:pPr>
            <a:r>
              <a:rPr lang="en-US" sz="3200" dirty="0" smtClean="0">
                <a:latin typeface="FontAwesome" pitchFamily="2" charset="0"/>
              </a:rPr>
              <a:t></a:t>
            </a:r>
            <a:endParaRPr lang="en-US" sz="3200" kern="1200" dirty="0">
              <a:solidFill>
                <a:schemeClr val="bg1"/>
              </a:solidFill>
            </a:endParaRPr>
          </a:p>
        </p:txBody>
      </p:sp>
      <p:sp>
        <p:nvSpPr>
          <p:cNvPr id="44" name="Freeform 43"/>
          <p:cNvSpPr/>
          <p:nvPr/>
        </p:nvSpPr>
        <p:spPr>
          <a:xfrm>
            <a:off x="1413362" y="1323604"/>
            <a:ext cx="1382084" cy="1382084"/>
          </a:xfrm>
          <a:custGeom>
            <a:avLst/>
            <a:gdLst>
              <a:gd name="connsiteX0" fmla="*/ 844372 w 1128466"/>
              <a:gd name="connsiteY0" fmla="*/ 285812 h 1128466"/>
              <a:gd name="connsiteX1" fmla="*/ 1010859 w 1128466"/>
              <a:gd name="connsiteY1" fmla="*/ 235637 h 1128466"/>
              <a:gd name="connsiteX2" fmla="*/ 1072120 w 1128466"/>
              <a:gd name="connsiteY2" fmla="*/ 341744 h 1128466"/>
              <a:gd name="connsiteX3" fmla="*/ 945422 w 1128466"/>
              <a:gd name="connsiteY3" fmla="*/ 460838 h 1128466"/>
              <a:gd name="connsiteX4" fmla="*/ 945422 w 1128466"/>
              <a:gd name="connsiteY4" fmla="*/ 667630 h 1128466"/>
              <a:gd name="connsiteX5" fmla="*/ 1072120 w 1128466"/>
              <a:gd name="connsiteY5" fmla="*/ 786722 h 1128466"/>
              <a:gd name="connsiteX6" fmla="*/ 1010859 w 1128466"/>
              <a:gd name="connsiteY6" fmla="*/ 892829 h 1128466"/>
              <a:gd name="connsiteX7" fmla="*/ 844372 w 1128466"/>
              <a:gd name="connsiteY7" fmla="*/ 842654 h 1128466"/>
              <a:gd name="connsiteX8" fmla="*/ 665284 w 1128466"/>
              <a:gd name="connsiteY8" fmla="*/ 946050 h 1128466"/>
              <a:gd name="connsiteX9" fmla="*/ 625494 w 1128466"/>
              <a:gd name="connsiteY9" fmla="*/ 1115320 h 1128466"/>
              <a:gd name="connsiteX10" fmla="*/ 502972 w 1128466"/>
              <a:gd name="connsiteY10" fmla="*/ 1115320 h 1128466"/>
              <a:gd name="connsiteX11" fmla="*/ 463182 w 1128466"/>
              <a:gd name="connsiteY11" fmla="*/ 946050 h 1128466"/>
              <a:gd name="connsiteX12" fmla="*/ 284094 w 1128466"/>
              <a:gd name="connsiteY12" fmla="*/ 842653 h 1128466"/>
              <a:gd name="connsiteX13" fmla="*/ 117607 w 1128466"/>
              <a:gd name="connsiteY13" fmla="*/ 892829 h 1128466"/>
              <a:gd name="connsiteX14" fmla="*/ 56346 w 1128466"/>
              <a:gd name="connsiteY14" fmla="*/ 786722 h 1128466"/>
              <a:gd name="connsiteX15" fmla="*/ 183044 w 1128466"/>
              <a:gd name="connsiteY15" fmla="*/ 667628 h 1128466"/>
              <a:gd name="connsiteX16" fmla="*/ 183044 w 1128466"/>
              <a:gd name="connsiteY16" fmla="*/ 460836 h 1128466"/>
              <a:gd name="connsiteX17" fmla="*/ 56346 w 1128466"/>
              <a:gd name="connsiteY17" fmla="*/ 341744 h 1128466"/>
              <a:gd name="connsiteX18" fmla="*/ 117607 w 1128466"/>
              <a:gd name="connsiteY18" fmla="*/ 235637 h 1128466"/>
              <a:gd name="connsiteX19" fmla="*/ 284094 w 1128466"/>
              <a:gd name="connsiteY19" fmla="*/ 285812 h 1128466"/>
              <a:gd name="connsiteX20" fmla="*/ 463182 w 1128466"/>
              <a:gd name="connsiteY20" fmla="*/ 182416 h 1128466"/>
              <a:gd name="connsiteX21" fmla="*/ 502972 w 1128466"/>
              <a:gd name="connsiteY21" fmla="*/ 13146 h 1128466"/>
              <a:gd name="connsiteX22" fmla="*/ 625494 w 1128466"/>
              <a:gd name="connsiteY22" fmla="*/ 13146 h 1128466"/>
              <a:gd name="connsiteX23" fmla="*/ 665284 w 1128466"/>
              <a:gd name="connsiteY23" fmla="*/ 182416 h 1128466"/>
              <a:gd name="connsiteX24" fmla="*/ 844372 w 1128466"/>
              <a:gd name="connsiteY24" fmla="*/ 285813 h 1128466"/>
              <a:gd name="connsiteX25" fmla="*/ 844372 w 1128466"/>
              <a:gd name="connsiteY25" fmla="*/ 285812 h 1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8466" h="1128466">
                <a:moveTo>
                  <a:pt x="726334" y="285449"/>
                </a:moveTo>
                <a:lnTo>
                  <a:pt x="847035" y="210695"/>
                </a:lnTo>
                <a:lnTo>
                  <a:pt x="917773" y="281433"/>
                </a:lnTo>
                <a:lnTo>
                  <a:pt x="843017" y="402133"/>
                </a:lnTo>
                <a:cubicBezTo>
                  <a:pt x="871809" y="451651"/>
                  <a:pt x="886893" y="507944"/>
                  <a:pt x="886717" y="565225"/>
                </a:cubicBezTo>
                <a:lnTo>
                  <a:pt x="1011808" y="632375"/>
                </a:lnTo>
                <a:lnTo>
                  <a:pt x="985916" y="729005"/>
                </a:lnTo>
                <a:lnTo>
                  <a:pt x="844009" y="724616"/>
                </a:lnTo>
                <a:cubicBezTo>
                  <a:pt x="815521" y="774311"/>
                  <a:pt x="774311" y="815521"/>
                  <a:pt x="724617" y="844008"/>
                </a:cubicBezTo>
                <a:lnTo>
                  <a:pt x="729006" y="985915"/>
                </a:lnTo>
                <a:lnTo>
                  <a:pt x="632376" y="1011807"/>
                </a:lnTo>
                <a:lnTo>
                  <a:pt x="565224" y="886717"/>
                </a:lnTo>
                <a:cubicBezTo>
                  <a:pt x="507944" y="886893"/>
                  <a:pt x="451650" y="871809"/>
                  <a:pt x="402132" y="843016"/>
                </a:cubicBezTo>
                <a:lnTo>
                  <a:pt x="281431" y="917771"/>
                </a:lnTo>
                <a:lnTo>
                  <a:pt x="210693" y="847033"/>
                </a:lnTo>
                <a:lnTo>
                  <a:pt x="285449" y="726333"/>
                </a:lnTo>
                <a:cubicBezTo>
                  <a:pt x="256657" y="676815"/>
                  <a:pt x="241573" y="620522"/>
                  <a:pt x="241749" y="563241"/>
                </a:cubicBezTo>
                <a:lnTo>
                  <a:pt x="116658" y="496091"/>
                </a:lnTo>
                <a:lnTo>
                  <a:pt x="142550" y="399461"/>
                </a:lnTo>
                <a:lnTo>
                  <a:pt x="284457" y="403850"/>
                </a:lnTo>
                <a:cubicBezTo>
                  <a:pt x="312945" y="354155"/>
                  <a:pt x="354155" y="312946"/>
                  <a:pt x="403849" y="284458"/>
                </a:cubicBezTo>
                <a:lnTo>
                  <a:pt x="399460" y="142551"/>
                </a:lnTo>
                <a:lnTo>
                  <a:pt x="496090" y="116659"/>
                </a:lnTo>
                <a:lnTo>
                  <a:pt x="563242" y="241749"/>
                </a:lnTo>
                <a:cubicBezTo>
                  <a:pt x="620522" y="241573"/>
                  <a:pt x="676816" y="256657"/>
                  <a:pt x="726334" y="285450"/>
                </a:cubicBezTo>
                <a:lnTo>
                  <a:pt x="726334" y="285449"/>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9715" tIns="399715" rIns="399715" bIns="399715" numCol="1" spcCol="1270" anchor="ctr" anchorCtr="0">
            <a:noAutofit/>
          </a:bodyPr>
          <a:lstStyle/>
          <a:p>
            <a:pPr lvl="0" algn="ctr" defTabSz="889000">
              <a:lnSpc>
                <a:spcPct val="90000"/>
              </a:lnSpc>
              <a:spcBef>
                <a:spcPct val="0"/>
              </a:spcBef>
              <a:spcAft>
                <a:spcPct val="35000"/>
              </a:spcAft>
            </a:pPr>
            <a:r>
              <a:rPr lang="en-US" dirty="0" smtClean="0">
                <a:latin typeface="FontAwesome" pitchFamily="2" charset="0"/>
              </a:rPr>
              <a:t></a:t>
            </a:r>
            <a:endParaRPr lang="en-US" sz="2000" kern="1200" dirty="0"/>
          </a:p>
        </p:txBody>
      </p:sp>
      <p:sp>
        <p:nvSpPr>
          <p:cNvPr id="45" name="Circular Arrow 44"/>
          <p:cNvSpPr/>
          <p:nvPr/>
        </p:nvSpPr>
        <p:spPr>
          <a:xfrm>
            <a:off x="1680841" y="2388119"/>
            <a:ext cx="2027055" cy="2027055"/>
          </a:xfrm>
          <a:prstGeom prst="circularArrow">
            <a:avLst>
              <a:gd name="adj1" fmla="val 4687"/>
              <a:gd name="adj2" fmla="val 299029"/>
              <a:gd name="adj3" fmla="val 2473531"/>
              <a:gd name="adj4" fmla="val 15956381"/>
              <a:gd name="adj5" fmla="val 5469"/>
            </a:avLst>
          </a:prstGeom>
          <a:solidFill>
            <a:schemeClr val="bg2"/>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Shape 45"/>
          <p:cNvSpPr/>
          <p:nvPr/>
        </p:nvSpPr>
        <p:spPr>
          <a:xfrm>
            <a:off x="691111" y="1995801"/>
            <a:ext cx="1472782" cy="1472782"/>
          </a:xfrm>
          <a:prstGeom prst="leftCircularArrow">
            <a:avLst>
              <a:gd name="adj1" fmla="val 6452"/>
              <a:gd name="adj2" fmla="val 429999"/>
              <a:gd name="adj3" fmla="val 10489124"/>
              <a:gd name="adj4" fmla="val 14837806"/>
              <a:gd name="adj5" fmla="val 7527"/>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7" name="Circular Arrow 46"/>
          <p:cNvSpPr/>
          <p:nvPr/>
        </p:nvSpPr>
        <p:spPr>
          <a:xfrm>
            <a:off x="1279146" y="1208881"/>
            <a:ext cx="1587956" cy="1587956"/>
          </a:xfrm>
          <a:prstGeom prst="circularArrow">
            <a:avLst>
              <a:gd name="adj1" fmla="val 5984"/>
              <a:gd name="adj2" fmla="val 394124"/>
              <a:gd name="adj3" fmla="val 13313824"/>
              <a:gd name="adj4" fmla="val 10508221"/>
              <a:gd name="adj5" fmla="val 6981"/>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69"/>
          <p:cNvGrpSpPr/>
          <p:nvPr/>
        </p:nvGrpSpPr>
        <p:grpSpPr>
          <a:xfrm>
            <a:off x="3902772" y="3093604"/>
            <a:ext cx="2089999" cy="500843"/>
            <a:chOff x="424603" y="734366"/>
            <a:chExt cx="2089999" cy="500843"/>
          </a:xfrm>
        </p:grpSpPr>
        <p:sp>
          <p:nvSpPr>
            <p:cNvPr id="24" name="TextBox 23"/>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PHONE SETTINH</a:t>
              </a:r>
              <a:endParaRPr lang="en-US" sz="1400" b="1" dirty="0">
                <a:solidFill>
                  <a:schemeClr val="tx1">
                    <a:lumMod val="75000"/>
                    <a:lumOff val="25000"/>
                  </a:schemeClr>
                </a:solidFill>
              </a:endParaRPr>
            </a:p>
          </p:txBody>
        </p:sp>
        <p:sp>
          <p:nvSpPr>
            <p:cNvPr id="25" name="TextBox 24"/>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26" name="Oval 25"/>
            <p:cNvSpPr>
              <a:spLocks noChangeAspect="1"/>
            </p:cNvSpPr>
            <p:nvPr/>
          </p:nvSpPr>
          <p:spPr>
            <a:xfrm>
              <a:off x="424603" y="770734"/>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27" name="Group 70"/>
          <p:cNvGrpSpPr/>
          <p:nvPr/>
        </p:nvGrpSpPr>
        <p:grpSpPr>
          <a:xfrm>
            <a:off x="6284063" y="3093604"/>
            <a:ext cx="2089999" cy="500843"/>
            <a:chOff x="424603" y="734366"/>
            <a:chExt cx="2089999" cy="500843"/>
          </a:xfrm>
        </p:grpSpPr>
        <p:sp>
          <p:nvSpPr>
            <p:cNvPr id="28" name="TextBox 27"/>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GLOBAL ACCESS</a:t>
              </a:r>
              <a:endParaRPr lang="en-US" sz="1400" b="1" dirty="0">
                <a:solidFill>
                  <a:schemeClr val="tx1">
                    <a:lumMod val="75000"/>
                    <a:lumOff val="25000"/>
                  </a:schemeClr>
                </a:solidFill>
              </a:endParaRPr>
            </a:p>
          </p:txBody>
        </p:sp>
        <p:sp>
          <p:nvSpPr>
            <p:cNvPr id="29" name="TextBox 28"/>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30" name="Oval 29"/>
            <p:cNvSpPr>
              <a:spLocks noChangeAspect="1"/>
            </p:cNvSpPr>
            <p:nvPr/>
          </p:nvSpPr>
          <p:spPr>
            <a:xfrm>
              <a:off x="424603" y="770734"/>
              <a:ext cx="469021" cy="4555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grpSp>
        <p:nvGrpSpPr>
          <p:cNvPr id="31" name="Group 76"/>
          <p:cNvGrpSpPr/>
          <p:nvPr/>
        </p:nvGrpSpPr>
        <p:grpSpPr>
          <a:xfrm>
            <a:off x="3880716" y="3852063"/>
            <a:ext cx="2112055" cy="500843"/>
            <a:chOff x="402547" y="734366"/>
            <a:chExt cx="2112055" cy="500843"/>
          </a:xfrm>
        </p:grpSpPr>
        <p:sp>
          <p:nvSpPr>
            <p:cNvPr id="32" name="TextBox 31"/>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CALENDER</a:t>
              </a:r>
              <a:endParaRPr lang="en-US" sz="1400" b="1" dirty="0">
                <a:solidFill>
                  <a:schemeClr val="tx1">
                    <a:lumMod val="75000"/>
                    <a:lumOff val="25000"/>
                  </a:schemeClr>
                </a:solidFill>
              </a:endParaRPr>
            </a:p>
          </p:txBody>
        </p:sp>
        <p:sp>
          <p:nvSpPr>
            <p:cNvPr id="33" name="TextBox 32"/>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grpSp>
          <p:nvGrpSpPr>
            <p:cNvPr id="34" name="Group 79"/>
            <p:cNvGrpSpPr/>
            <p:nvPr/>
          </p:nvGrpSpPr>
          <p:grpSpPr>
            <a:xfrm>
              <a:off x="402547" y="760343"/>
              <a:ext cx="515118" cy="455593"/>
              <a:chOff x="171813" y="649365"/>
              <a:chExt cx="515118" cy="455593"/>
            </a:xfrm>
          </p:grpSpPr>
          <p:sp>
            <p:nvSpPr>
              <p:cNvPr id="35" name="Oval 34"/>
              <p:cNvSpPr>
                <a:spLocks noChangeAspect="1"/>
              </p:cNvSpPr>
              <p:nvPr/>
            </p:nvSpPr>
            <p:spPr>
              <a:xfrm>
                <a:off x="193869" y="649365"/>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sp>
            <p:nvSpPr>
              <p:cNvPr id="36" name="TextBox 35"/>
              <p:cNvSpPr txBox="1"/>
              <p:nvPr/>
            </p:nvSpPr>
            <p:spPr>
              <a:xfrm>
                <a:off x="171813" y="672457"/>
                <a:ext cx="515118" cy="307777"/>
              </a:xfrm>
              <a:prstGeom prst="rect">
                <a:avLst/>
              </a:prstGeom>
              <a:noFill/>
            </p:spPr>
            <p:txBody>
              <a:bodyPr wrap="square" lIns="0" tIns="0" rIns="0" bIns="0" rtlCol="0" anchor="ctr">
                <a:spAutoFit/>
              </a:bodyPr>
              <a:lstStyle/>
              <a:p>
                <a:pPr algn="ctr"/>
                <a:endParaRPr lang="en-US" b="1" i="0" kern="1200" dirty="0" smtClean="0">
                  <a:solidFill>
                    <a:schemeClr val="bg1"/>
                  </a:solidFill>
                  <a:latin typeface="FontAwesome" pitchFamily="2" charset="0"/>
                </a:endParaRPr>
              </a:p>
            </p:txBody>
          </p:sp>
        </p:grpSp>
      </p:grpSp>
      <p:grpSp>
        <p:nvGrpSpPr>
          <p:cNvPr id="37" name="Group 82"/>
          <p:cNvGrpSpPr/>
          <p:nvPr/>
        </p:nvGrpSpPr>
        <p:grpSpPr>
          <a:xfrm>
            <a:off x="6284063" y="3852063"/>
            <a:ext cx="2089999" cy="500843"/>
            <a:chOff x="424603" y="734366"/>
            <a:chExt cx="2089999" cy="500843"/>
          </a:xfrm>
        </p:grpSpPr>
        <p:sp>
          <p:nvSpPr>
            <p:cNvPr id="38" name="TextBox 37"/>
            <p:cNvSpPr txBox="1"/>
            <p:nvPr/>
          </p:nvSpPr>
          <p:spPr>
            <a:xfrm>
              <a:off x="972096" y="734366"/>
              <a:ext cx="1542506" cy="215444"/>
            </a:xfrm>
            <a:prstGeom prst="rect">
              <a:avLst/>
            </a:prstGeom>
            <a:noFill/>
          </p:spPr>
          <p:txBody>
            <a:bodyPr wrap="square" lIns="0" tIns="0" rIns="0" bIns="0" rtlCol="0" anchor="t">
              <a:spAutoFit/>
            </a:bodyPr>
            <a:lstStyle/>
            <a:p>
              <a:r>
                <a:rPr lang="en-US" sz="1400" b="1" dirty="0" smtClean="0">
                  <a:solidFill>
                    <a:schemeClr val="tx1">
                      <a:lumMod val="75000"/>
                      <a:lumOff val="25000"/>
                    </a:schemeClr>
                  </a:solidFill>
                </a:rPr>
                <a:t>SMART TOUCH</a:t>
              </a:r>
              <a:endParaRPr lang="en-US" sz="1400" b="1" dirty="0">
                <a:solidFill>
                  <a:schemeClr val="tx1">
                    <a:lumMod val="75000"/>
                    <a:lumOff val="25000"/>
                  </a:schemeClr>
                </a:solidFill>
              </a:endParaRPr>
            </a:p>
          </p:txBody>
        </p:sp>
        <p:sp>
          <p:nvSpPr>
            <p:cNvPr id="40" name="TextBox 39"/>
            <p:cNvSpPr txBox="1"/>
            <p:nvPr/>
          </p:nvSpPr>
          <p:spPr>
            <a:xfrm>
              <a:off x="972095" y="927432"/>
              <a:ext cx="1542507" cy="307777"/>
            </a:xfrm>
            <a:prstGeom prst="rect">
              <a:avLst/>
            </a:prstGeom>
            <a:noFill/>
          </p:spPr>
          <p:txBody>
            <a:bodyPr wrap="square" lIns="0" tIns="0" rIns="0" bIns="0" rtlCol="0" anchor="t">
              <a:spAutoFit/>
            </a:bodyPr>
            <a:lstStyle/>
            <a:p>
              <a:pPr lvl="0" defTabSz="914400">
                <a:spcBef>
                  <a:spcPct val="20000"/>
                </a:spcBef>
                <a:defRPr/>
              </a:pPr>
              <a:r>
                <a:rPr lang="en-US" sz="1000" b="1" dirty="0" smtClean="0">
                  <a:solidFill>
                    <a:schemeClr val="tx1">
                      <a:lumMod val="65000"/>
                      <a:lumOff val="35000"/>
                    </a:schemeClr>
                  </a:solidFill>
                </a:rPr>
                <a:t>There are many variations of passages lorem available</a:t>
              </a:r>
              <a:endParaRPr lang="en-US" sz="1000" dirty="0">
                <a:solidFill>
                  <a:schemeClr val="tx1">
                    <a:lumMod val="65000"/>
                    <a:lumOff val="35000"/>
                  </a:schemeClr>
                </a:solidFill>
              </a:endParaRPr>
            </a:p>
          </p:txBody>
        </p:sp>
        <p:sp>
          <p:nvSpPr>
            <p:cNvPr id="41" name="Oval 40"/>
            <p:cNvSpPr>
              <a:spLocks noChangeAspect="1"/>
            </p:cNvSpPr>
            <p:nvPr/>
          </p:nvSpPr>
          <p:spPr>
            <a:xfrm>
              <a:off x="424603" y="760343"/>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FontAwesome" pitchFamily="2" charset="0"/>
                </a:rPr>
                <a:t></a:t>
              </a:r>
              <a:endParaRPr lang="en-US" dirty="0"/>
            </a:p>
          </p:txBody>
        </p:sp>
      </p:grpSp>
      <p:sp>
        <p:nvSpPr>
          <p:cNvPr id="48" name="TextBox 47"/>
          <p:cNvSpPr txBox="1"/>
          <p:nvPr/>
        </p:nvSpPr>
        <p:spPr>
          <a:xfrm>
            <a:off x="3765502" y="1189182"/>
            <a:ext cx="4723775" cy="1723549"/>
          </a:xfrm>
          <a:prstGeom prst="rect">
            <a:avLst/>
          </a:prstGeom>
          <a:noFill/>
        </p:spPr>
        <p:txBody>
          <a:bodyPr wrap="square" rtlCol="0">
            <a:spAutoFit/>
          </a:bodyPr>
          <a:lstStyle/>
          <a:p>
            <a:r>
              <a:rPr lang="en-US" sz="1600" b="1" dirty="0" smtClean="0">
                <a:solidFill>
                  <a:schemeClr val="tx1">
                    <a:lumMod val="65000"/>
                    <a:lumOff val="35000"/>
                  </a:schemeClr>
                </a:solidFill>
              </a:rPr>
              <a:t>PROJECTS DEVELOPMENT</a:t>
            </a:r>
            <a:endParaRPr lang="en-US" sz="1600" dirty="0" smtClean="0">
              <a:solidFill>
                <a:schemeClr val="tx1">
                  <a:lumMod val="65000"/>
                  <a:lumOff val="3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p:txBody>
      </p:sp>
      <p:sp>
        <p:nvSpPr>
          <p:cNvPr id="39" name="Slide Number Placeholder 3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360"/>
                                          </p:val>
                                        </p:tav>
                                        <p:tav tm="100000">
                                          <p:val>
                                            <p:fltVal val="0"/>
                                          </p:val>
                                        </p:tav>
                                      </p:tavLst>
                                    </p:anim>
                                    <p:animEffect transition="in" filter="fade">
                                      <p:cBhvr>
                                        <p:cTn id="10" dur="1000"/>
                                        <p:tgtEl>
                                          <p:spTgt spid="44"/>
                                        </p:tgtEl>
                                      </p:cBhvr>
                                    </p:animEffect>
                                  </p:childTnLst>
                                </p:cTn>
                              </p:par>
                            </p:childTnLst>
                          </p:cTn>
                        </p:par>
                        <p:par>
                          <p:cTn id="11" fill="hold">
                            <p:stCondLst>
                              <p:cond delay="1000"/>
                            </p:stCondLst>
                            <p:childTnLst>
                              <p:par>
                                <p:cTn id="12" presetID="18" presetClass="entr" presetSubtype="3"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strips(upRight)">
                                      <p:cBhvr>
                                        <p:cTn id="14" dur="500"/>
                                        <p:tgtEl>
                                          <p:spTgt spid="47"/>
                                        </p:tgtEl>
                                      </p:cBhvr>
                                    </p:animEffect>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1000" fill="hold"/>
                                        <p:tgtEl>
                                          <p:spTgt spid="43"/>
                                        </p:tgtEl>
                                        <p:attrNameLst>
                                          <p:attrName>ppt_w</p:attrName>
                                        </p:attrNameLst>
                                      </p:cBhvr>
                                      <p:tavLst>
                                        <p:tav tm="0">
                                          <p:val>
                                            <p:fltVal val="0"/>
                                          </p:val>
                                        </p:tav>
                                        <p:tav tm="100000">
                                          <p:val>
                                            <p:strVal val="#ppt_w"/>
                                          </p:val>
                                        </p:tav>
                                      </p:tavLst>
                                    </p:anim>
                                    <p:anim calcmode="lin" valueType="num">
                                      <p:cBhvr>
                                        <p:cTn id="19" dur="1000" fill="hold"/>
                                        <p:tgtEl>
                                          <p:spTgt spid="43"/>
                                        </p:tgtEl>
                                        <p:attrNameLst>
                                          <p:attrName>ppt_h</p:attrName>
                                        </p:attrNameLst>
                                      </p:cBhvr>
                                      <p:tavLst>
                                        <p:tav tm="0">
                                          <p:val>
                                            <p:fltVal val="0"/>
                                          </p:val>
                                        </p:tav>
                                        <p:tav tm="100000">
                                          <p:val>
                                            <p:strVal val="#ppt_h"/>
                                          </p:val>
                                        </p:tav>
                                      </p:tavLst>
                                    </p:anim>
                                    <p:anim calcmode="lin" valueType="num">
                                      <p:cBhvr>
                                        <p:cTn id="20" dur="1000" fill="hold"/>
                                        <p:tgtEl>
                                          <p:spTgt spid="43"/>
                                        </p:tgtEl>
                                        <p:attrNameLst>
                                          <p:attrName>style.rotation</p:attrName>
                                        </p:attrNameLst>
                                      </p:cBhvr>
                                      <p:tavLst>
                                        <p:tav tm="0">
                                          <p:val>
                                            <p:fltVal val="360"/>
                                          </p:val>
                                        </p:tav>
                                        <p:tav tm="100000">
                                          <p:val>
                                            <p:fltVal val="0"/>
                                          </p:val>
                                        </p:tav>
                                      </p:tavLst>
                                    </p:anim>
                                    <p:animEffect transition="in" filter="fade">
                                      <p:cBhvr>
                                        <p:cTn id="21" dur="1000"/>
                                        <p:tgtEl>
                                          <p:spTgt spid="43"/>
                                        </p:tgtEl>
                                      </p:cBhvr>
                                    </p:animEffect>
                                  </p:childTnLst>
                                </p:cTn>
                              </p:par>
                            </p:childTnLst>
                          </p:cTn>
                        </p:par>
                        <p:par>
                          <p:cTn id="22" fill="hold">
                            <p:stCondLst>
                              <p:cond delay="2500"/>
                            </p:stCondLst>
                            <p:childTnLst>
                              <p:par>
                                <p:cTn id="23" presetID="18" presetClass="entr" presetSubtype="1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trips(downLeft)">
                                      <p:cBhvr>
                                        <p:cTn id="25" dur="500"/>
                                        <p:tgtEl>
                                          <p:spTgt spid="46"/>
                                        </p:tgtEl>
                                      </p:cBhvr>
                                    </p:animEffect>
                                  </p:childTnLst>
                                </p:cTn>
                              </p:par>
                            </p:childTnLst>
                          </p:cTn>
                        </p:par>
                        <p:par>
                          <p:cTn id="26" fill="hold">
                            <p:stCondLst>
                              <p:cond delay="3000"/>
                            </p:stCondLst>
                            <p:childTnLst>
                              <p:par>
                                <p:cTn id="27" presetID="49" presetClass="entr" presetSubtype="0" decel="10000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36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18" presetClass="entr" presetSubtype="6"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trips(downRight)">
                                      <p:cBhvr>
                                        <p:cTn id="36" dur="500"/>
                                        <p:tgtEl>
                                          <p:spTgt spid="45"/>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childTnLst>
                                </p:cTn>
                              </p:par>
                            </p:childTnLst>
                          </p:cTn>
                        </p:par>
                        <p:par>
                          <p:cTn id="41" fill="hold">
                            <p:stCondLst>
                              <p:cond delay="5500"/>
                            </p:stCondLst>
                            <p:childTnLst>
                              <p:par>
                                <p:cTn id="42" presetID="2" presetClass="entr" presetSubtype="2" accel="50000" decel="50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1+#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 presetClass="entr" presetSubtype="2" accel="50000" decel="5000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2" presetClass="entr" presetSubtype="2" accel="50000" decel="5000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1+#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7000"/>
                            </p:stCondLst>
                            <p:childTnLst>
                              <p:par>
                                <p:cTn id="57" presetID="2" presetClass="entr" presetSubtype="2" accel="50000" decel="5000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8"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Flow Object</a:t>
            </a:r>
            <a:endParaRPr lang="en-US" dirty="0"/>
          </a:p>
        </p:txBody>
      </p:sp>
      <p:sp>
        <p:nvSpPr>
          <p:cNvPr id="4" name="Text Placeholder 3"/>
          <p:cNvSpPr>
            <a:spLocks noGrp="1"/>
          </p:cNvSpPr>
          <p:nvPr>
            <p:ph type="body" sz="half" idx="2"/>
          </p:nvPr>
        </p:nvSpPr>
        <p:spPr/>
        <p:txBody>
          <a:bodyPr/>
          <a:lstStyle/>
          <a:p>
            <a:r>
              <a:rPr lang="en-US" dirty="0" smtClean="0"/>
              <a:t>Gear Flow Object</a:t>
            </a:r>
            <a:endParaRPr lang="en-US" dirty="0"/>
          </a:p>
        </p:txBody>
      </p:sp>
      <p:grpSp>
        <p:nvGrpSpPr>
          <p:cNvPr id="50" name="Group 49"/>
          <p:cNvGrpSpPr/>
          <p:nvPr/>
        </p:nvGrpSpPr>
        <p:grpSpPr>
          <a:xfrm>
            <a:off x="894112" y="1378909"/>
            <a:ext cx="2228412" cy="2228408"/>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ontAwesome" pitchFamily="2" charset="0"/>
                </a:rPr>
                <a:t></a:t>
              </a:r>
              <a:endParaRPr lang="en-US" sz="3600" dirty="0"/>
            </a:p>
          </p:txBody>
        </p:sp>
      </p:grpSp>
      <p:grpSp>
        <p:nvGrpSpPr>
          <p:cNvPr id="51" name="Group 50"/>
          <p:cNvGrpSpPr/>
          <p:nvPr/>
        </p:nvGrpSpPr>
        <p:grpSpPr>
          <a:xfrm>
            <a:off x="3101663" y="1426652"/>
            <a:ext cx="1546429" cy="1546426"/>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53" name="Oval 52"/>
            <p:cNvSpPr/>
            <p:nvPr/>
          </p:nvSpPr>
          <p:spPr>
            <a:xfrm>
              <a:off x="1376346" y="1909439"/>
              <a:ext cx="1382568" cy="1382568"/>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grpSp>
      <p:grpSp>
        <p:nvGrpSpPr>
          <p:cNvPr id="54" name="Group 53"/>
          <p:cNvGrpSpPr/>
          <p:nvPr/>
        </p:nvGrpSpPr>
        <p:grpSpPr>
          <a:xfrm>
            <a:off x="4572000" y="1378909"/>
            <a:ext cx="2228412" cy="2228408"/>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ontAwesome" pitchFamily="2" charset="0"/>
                </a:rPr>
                <a:t></a:t>
              </a:r>
              <a:endParaRPr lang="en-US" sz="3600" dirty="0">
                <a:solidFill>
                  <a:schemeClr val="bg1"/>
                </a:solidFill>
              </a:endParaRPr>
            </a:p>
          </p:txBody>
        </p:sp>
      </p:grpSp>
      <p:grpSp>
        <p:nvGrpSpPr>
          <p:cNvPr id="57" name="Group 56"/>
          <p:cNvGrpSpPr/>
          <p:nvPr/>
        </p:nvGrpSpPr>
        <p:grpSpPr>
          <a:xfrm>
            <a:off x="6712419" y="1426652"/>
            <a:ext cx="1546429" cy="1546426"/>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grpSp>
      <p:sp>
        <p:nvSpPr>
          <p:cNvPr id="60" name="TextBox 59"/>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61" name="Straight Connector 60"/>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211209" y="1066104"/>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19051047">
            <a:off x="5775239" y="1066105"/>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3261709" flipV="1">
            <a:off x="3533900" y="1890726"/>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lide Number Placeholder 2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Flow Object</a:t>
            </a:r>
            <a:endParaRPr lang="en-US" dirty="0"/>
          </a:p>
        </p:txBody>
      </p:sp>
      <p:sp>
        <p:nvSpPr>
          <p:cNvPr id="4" name="Text Placeholder 3"/>
          <p:cNvSpPr>
            <a:spLocks noGrp="1"/>
          </p:cNvSpPr>
          <p:nvPr>
            <p:ph type="body" sz="half" idx="2"/>
          </p:nvPr>
        </p:nvSpPr>
        <p:spPr/>
        <p:txBody>
          <a:bodyPr/>
          <a:lstStyle/>
          <a:p>
            <a:r>
              <a:rPr lang="en-US" dirty="0" smtClean="0"/>
              <a:t>Gear Flow Object</a:t>
            </a:r>
            <a:endParaRPr lang="en-US" dirty="0"/>
          </a:p>
        </p:txBody>
      </p:sp>
      <p:sp>
        <p:nvSpPr>
          <p:cNvPr id="60" name="TextBox 59"/>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61" name="Straight Connector 60"/>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3752249" y="605250"/>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p:cNvGrpSpPr/>
          <p:nvPr/>
        </p:nvGrpSpPr>
        <p:grpSpPr>
          <a:xfrm>
            <a:off x="3217863" y="955675"/>
            <a:ext cx="1355725" cy="1382713"/>
            <a:chOff x="3214688" y="955675"/>
            <a:chExt cx="1355725" cy="1382713"/>
          </a:xfrm>
        </p:grpSpPr>
        <p:sp>
          <p:nvSpPr>
            <p:cNvPr id="4101"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p>
          </p:txBody>
        </p:sp>
        <p:sp>
          <p:nvSpPr>
            <p:cNvPr id="29" name="Rectangle 28"/>
            <p:cNvSpPr/>
            <p:nvPr/>
          </p:nvSpPr>
          <p:spPr>
            <a:xfrm>
              <a:off x="3830208" y="1417776"/>
              <a:ext cx="569387" cy="523220"/>
            </a:xfrm>
            <a:prstGeom prst="rect">
              <a:avLst/>
            </a:prstGeom>
          </p:spPr>
          <p:txBody>
            <a:bodyPr wrap="none">
              <a:spAutoFit/>
            </a:bodyPr>
            <a:lstStyle/>
            <a:p>
              <a:pPr algn="ctr"/>
              <a:r>
                <a:rPr lang="en-US" sz="2800" dirty="0" smtClean="0">
                  <a:solidFill>
                    <a:schemeClr val="bg1"/>
                  </a:solidFill>
                  <a:latin typeface="FontAwesome" pitchFamily="2" charset="0"/>
                </a:rPr>
                <a:t></a:t>
              </a:r>
              <a:endParaRPr lang="en-US" sz="2800" dirty="0">
                <a:solidFill>
                  <a:schemeClr val="bg1"/>
                </a:solidFill>
              </a:endParaRPr>
            </a:p>
          </p:txBody>
        </p:sp>
        <p:sp>
          <p:nvSpPr>
            <p:cNvPr id="30" name="Text Placeholder 3"/>
            <p:cNvSpPr txBox="1"/>
            <p:nvPr/>
          </p:nvSpPr>
          <p:spPr>
            <a:xfrm>
              <a:off x="3754927" y="1880466"/>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40" name="Group 39"/>
          <p:cNvGrpSpPr/>
          <p:nvPr/>
        </p:nvGrpSpPr>
        <p:grpSpPr>
          <a:xfrm>
            <a:off x="3221038" y="2338388"/>
            <a:ext cx="1352550" cy="1346200"/>
            <a:chOff x="3217863" y="2338388"/>
            <a:chExt cx="1352550" cy="1346200"/>
          </a:xfrm>
        </p:grpSpPr>
        <p:sp>
          <p:nvSpPr>
            <p:cNvPr id="4104"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bg2"/>
            </a:solidFill>
            <a:ln w="9525">
              <a:noFill/>
              <a:round/>
            </a:ln>
          </p:spPr>
          <p:txBody>
            <a:bodyPr vert="horz" wrap="square" lIns="91440" tIns="45720" rIns="91440" bIns="45720" numCol="1" anchor="t" anchorCtr="0" compatLnSpc="1"/>
            <a:lstStyle/>
            <a:p>
              <a:endParaRPr lang="en-US"/>
            </a:p>
          </p:txBody>
        </p:sp>
        <p:sp>
          <p:nvSpPr>
            <p:cNvPr id="31" name="Rectangle 30"/>
            <p:cNvSpPr/>
            <p:nvPr/>
          </p:nvSpPr>
          <p:spPr>
            <a:xfrm>
              <a:off x="3862237" y="2393880"/>
              <a:ext cx="492443" cy="523220"/>
            </a:xfrm>
            <a:prstGeom prst="rect">
              <a:avLst/>
            </a:prstGeom>
          </p:spPr>
          <p:txBody>
            <a:bodyPr wrap="none">
              <a:spAutoFit/>
            </a:bodyPr>
            <a:lstStyle/>
            <a:p>
              <a:pPr algn="ctr"/>
              <a:r>
                <a:rPr lang="en-US" sz="2800" dirty="0" smtClean="0">
                  <a:solidFill>
                    <a:schemeClr val="bg1"/>
                  </a:solidFill>
                  <a:latin typeface="FontAwesome" pitchFamily="2" charset="0"/>
                </a:rPr>
                <a:t></a:t>
              </a:r>
              <a:endParaRPr lang="en-US" sz="2800" dirty="0">
                <a:solidFill>
                  <a:schemeClr val="bg1"/>
                </a:solidFill>
              </a:endParaRPr>
            </a:p>
          </p:txBody>
        </p:sp>
        <p:sp>
          <p:nvSpPr>
            <p:cNvPr id="32" name="Text Placeholder 3"/>
            <p:cNvSpPr txBox="1"/>
            <p:nvPr/>
          </p:nvSpPr>
          <p:spPr>
            <a:xfrm>
              <a:off x="3754927" y="2859785"/>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39" name="Group 38"/>
          <p:cNvGrpSpPr/>
          <p:nvPr/>
        </p:nvGrpSpPr>
        <p:grpSpPr>
          <a:xfrm>
            <a:off x="4573588" y="2338388"/>
            <a:ext cx="1352550" cy="1346200"/>
            <a:chOff x="4570413" y="2338388"/>
            <a:chExt cx="1352550" cy="1346200"/>
          </a:xfrm>
          <a:solidFill>
            <a:schemeClr val="accent1"/>
          </a:solidFill>
        </p:grpSpPr>
        <p:sp>
          <p:nvSpPr>
            <p:cNvPr id="410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grpFill/>
            <a:ln w="9525">
              <a:noFill/>
              <a:round/>
            </a:ln>
          </p:spPr>
          <p:txBody>
            <a:bodyPr vert="horz" wrap="square" lIns="91440" tIns="45720" rIns="91440" bIns="45720" numCol="1" anchor="t" anchorCtr="0" compatLnSpc="1"/>
            <a:lstStyle/>
            <a:p>
              <a:endParaRPr lang="en-US"/>
            </a:p>
          </p:txBody>
        </p:sp>
        <p:sp>
          <p:nvSpPr>
            <p:cNvPr id="33" name="Rectangle 32"/>
            <p:cNvSpPr/>
            <p:nvPr/>
          </p:nvSpPr>
          <p:spPr>
            <a:xfrm>
              <a:off x="4757113" y="2393880"/>
              <a:ext cx="543739" cy="523220"/>
            </a:xfrm>
            <a:prstGeom prst="rect">
              <a:avLst/>
            </a:prstGeom>
            <a:noFill/>
          </p:spPr>
          <p:txBody>
            <a:bodyPr wrap="none">
              <a:spAutoFit/>
            </a:bodyPr>
            <a:lstStyle/>
            <a:p>
              <a:pPr algn="ctr"/>
              <a:r>
                <a:rPr lang="en-US" sz="2800" dirty="0" smtClean="0">
                  <a:solidFill>
                    <a:schemeClr val="bg1"/>
                  </a:solidFill>
                  <a:latin typeface="FontAwesome" pitchFamily="2" charset="0"/>
                </a:rPr>
                <a:t></a:t>
              </a:r>
              <a:endParaRPr lang="en-US" sz="2800" dirty="0">
                <a:solidFill>
                  <a:schemeClr val="bg1"/>
                </a:solidFill>
              </a:endParaRPr>
            </a:p>
          </p:txBody>
        </p:sp>
        <p:sp>
          <p:nvSpPr>
            <p:cNvPr id="34" name="Text Placeholder 3"/>
            <p:cNvSpPr txBox="1"/>
            <p:nvPr/>
          </p:nvSpPr>
          <p:spPr>
            <a:xfrm>
              <a:off x="4676639" y="2859785"/>
              <a:ext cx="701859" cy="184666"/>
            </a:xfrm>
            <a:prstGeom prst="rect">
              <a:avLst/>
            </a:prstGeom>
            <a:grp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38" name="Group 37"/>
          <p:cNvGrpSpPr/>
          <p:nvPr/>
        </p:nvGrpSpPr>
        <p:grpSpPr>
          <a:xfrm>
            <a:off x="4573588" y="955675"/>
            <a:ext cx="1349375" cy="1382713"/>
            <a:chOff x="4570413" y="955675"/>
            <a:chExt cx="1349375" cy="1382713"/>
          </a:xfrm>
        </p:grpSpPr>
        <p:sp>
          <p:nvSpPr>
            <p:cNvPr id="4102"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5" name="Rectangle 34"/>
            <p:cNvSpPr/>
            <p:nvPr/>
          </p:nvSpPr>
          <p:spPr>
            <a:xfrm>
              <a:off x="4777512" y="1267109"/>
              <a:ext cx="506870" cy="769441"/>
            </a:xfrm>
            <a:prstGeom prst="rect">
              <a:avLst/>
            </a:prstGeom>
          </p:spPr>
          <p:txBody>
            <a:bodyPr wrap="none">
              <a:spAutoFit/>
            </a:bodyPr>
            <a:lstStyle/>
            <a:p>
              <a:pPr algn="ctr"/>
              <a:r>
                <a:rPr lang="en-US" sz="4400" dirty="0" smtClean="0">
                  <a:solidFill>
                    <a:schemeClr val="bg1"/>
                  </a:solidFill>
                  <a:latin typeface="FontAwesome" pitchFamily="2" charset="0"/>
                </a:rPr>
                <a:t></a:t>
              </a:r>
              <a:endParaRPr lang="en-US" sz="4400" dirty="0">
                <a:solidFill>
                  <a:schemeClr val="bg1"/>
                </a:solidFill>
              </a:endParaRPr>
            </a:p>
          </p:txBody>
        </p:sp>
        <p:sp>
          <p:nvSpPr>
            <p:cNvPr id="36" name="Text Placeholder 3"/>
            <p:cNvSpPr txBox="1"/>
            <p:nvPr/>
          </p:nvSpPr>
          <p:spPr>
            <a:xfrm>
              <a:off x="4677054" y="1870306"/>
              <a:ext cx="70185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KEY WORD</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43" name="Group 66"/>
          <p:cNvGrpSpPr/>
          <p:nvPr/>
        </p:nvGrpSpPr>
        <p:grpSpPr>
          <a:xfrm>
            <a:off x="6242603" y="2381245"/>
            <a:ext cx="1947726" cy="787620"/>
            <a:chOff x="5603652" y="1634773"/>
            <a:chExt cx="1947726" cy="787620"/>
          </a:xfrm>
        </p:grpSpPr>
        <p:sp>
          <p:nvSpPr>
            <p:cNvPr id="44" name="Text Placeholder 3"/>
            <p:cNvSpPr txBox="1"/>
            <p:nvPr/>
          </p:nvSpPr>
          <p:spPr>
            <a:xfrm>
              <a:off x="5603652"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46" name="Group 69"/>
          <p:cNvGrpSpPr/>
          <p:nvPr/>
        </p:nvGrpSpPr>
        <p:grpSpPr>
          <a:xfrm>
            <a:off x="6242603" y="1304396"/>
            <a:ext cx="1947726" cy="788814"/>
            <a:chOff x="5603652" y="1633579"/>
            <a:chExt cx="1947726" cy="788814"/>
          </a:xfrm>
        </p:grpSpPr>
        <p:sp>
          <p:nvSpPr>
            <p:cNvPr id="47"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50" name="Group 75"/>
          <p:cNvGrpSpPr/>
          <p:nvPr/>
        </p:nvGrpSpPr>
        <p:grpSpPr>
          <a:xfrm>
            <a:off x="953671" y="2434255"/>
            <a:ext cx="1947726" cy="811095"/>
            <a:chOff x="5603652" y="1611298"/>
            <a:chExt cx="1947726" cy="811095"/>
          </a:xfrm>
        </p:grpSpPr>
        <p:sp>
          <p:nvSpPr>
            <p:cNvPr id="51" name="Text Placeholder 3"/>
            <p:cNvSpPr txBox="1"/>
            <p:nvPr/>
          </p:nvSpPr>
          <p:spPr>
            <a:xfrm>
              <a:off x="6734423" y="161129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54"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57" name="Group 72"/>
          <p:cNvGrpSpPr/>
          <p:nvPr/>
        </p:nvGrpSpPr>
        <p:grpSpPr>
          <a:xfrm>
            <a:off x="953671" y="1383985"/>
            <a:ext cx="1947726" cy="790775"/>
            <a:chOff x="5603652" y="1631618"/>
            <a:chExt cx="1947726" cy="790775"/>
          </a:xfrm>
        </p:grpSpPr>
        <p:sp>
          <p:nvSpPr>
            <p:cNvPr id="65"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6"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41" name="Slide Number Placeholder 4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strips(downRight)">
                                      <p:cBhvr>
                                        <p:cTn id="27" dur="500"/>
                                        <p:tgtEl>
                                          <p:spTgt spid="62"/>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lide(fromRight)">
                                      <p:cBhvr>
                                        <p:cTn id="31" dur="500"/>
                                        <p:tgtEl>
                                          <p:spTgt spid="57"/>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Right)">
                                      <p:cBhvr>
                                        <p:cTn id="35" dur="500"/>
                                        <p:tgtEl>
                                          <p:spTgt spid="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Left)">
                                      <p:cBhvr>
                                        <p:cTn id="39" dur="500"/>
                                        <p:tgtEl>
                                          <p:spTgt spid="4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Left)">
                                      <p:cBhvr>
                                        <p:cTn id="43" dur="500"/>
                                        <p:tgtEl>
                                          <p:spTgt spid="43"/>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3D Design Infographic</a:t>
            </a:r>
            <a:endParaRPr lang="en-US" dirty="0"/>
          </a:p>
        </p:txBody>
      </p:sp>
      <p:sp>
        <p:nvSpPr>
          <p:cNvPr id="4" name="Text Placeholder 3"/>
          <p:cNvSpPr>
            <a:spLocks noGrp="1"/>
          </p:cNvSpPr>
          <p:nvPr>
            <p:ph type="body" sz="half" idx="2"/>
          </p:nvPr>
        </p:nvSpPr>
        <p:spPr/>
        <p:txBody>
          <a:bodyPr/>
          <a:lstStyle/>
          <a:p>
            <a:r>
              <a:rPr lang="en-US" dirty="0" smtClean="0"/>
              <a:t>Detailed 3D Design Infographic</a:t>
            </a:r>
            <a:endParaRPr lang="en-US" dirty="0"/>
          </a:p>
        </p:txBody>
      </p:sp>
      <p:grpSp>
        <p:nvGrpSpPr>
          <p:cNvPr id="5" name="Group 32"/>
          <p:cNvGrpSpPr/>
          <p:nvPr/>
        </p:nvGrpSpPr>
        <p:grpSpPr>
          <a:xfrm>
            <a:off x="4341571" y="958754"/>
            <a:ext cx="4802429" cy="864106"/>
            <a:chOff x="4341571" y="1304396"/>
            <a:chExt cx="4802429" cy="864106"/>
          </a:xfrm>
        </p:grpSpPr>
        <p:sp>
          <p:nvSpPr>
            <p:cNvPr id="24" name="Rectangle 23"/>
            <p:cNvSpPr/>
            <p:nvPr/>
          </p:nvSpPr>
          <p:spPr>
            <a:xfrm>
              <a:off x="6242603" y="1304397"/>
              <a:ext cx="2901397" cy="8641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apezoid 24"/>
            <p:cNvSpPr/>
            <p:nvPr/>
          </p:nvSpPr>
          <p:spPr>
            <a:xfrm rot="16200000">
              <a:off x="5493712" y="1419610"/>
              <a:ext cx="864105" cy="633678"/>
            </a:xfrm>
            <a:prstGeom prst="trapezoid">
              <a:avLst>
                <a:gd name="adj" fmla="val 2935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entagon 27"/>
            <p:cNvSpPr/>
            <p:nvPr/>
          </p:nvSpPr>
          <p:spPr>
            <a:xfrm rot="10800000">
              <a:off x="4341571" y="1489122"/>
              <a:ext cx="1267353" cy="493776"/>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896046" y="1528438"/>
              <a:ext cx="444352" cy="400110"/>
            </a:xfrm>
            <a:prstGeom prst="rect">
              <a:avLst/>
            </a:prstGeom>
            <a:noFill/>
          </p:spPr>
          <p:txBody>
            <a:bodyPr wrap="none" rtlCol="0">
              <a:spAutoFit/>
            </a:bodyPr>
            <a:lstStyle/>
            <a:p>
              <a:pPr algn="ctr"/>
              <a:r>
                <a:rPr lang="en-US" b="1" dirty="0" smtClean="0">
                  <a:solidFill>
                    <a:schemeClr val="bg1"/>
                  </a:solidFill>
                </a:rPr>
                <a:t>01</a:t>
              </a:r>
              <a:endParaRPr lang="en-US" b="1" dirty="0">
                <a:solidFill>
                  <a:schemeClr val="bg1"/>
                </a:solidFill>
              </a:endParaRPr>
            </a:p>
          </p:txBody>
        </p:sp>
        <p:grpSp>
          <p:nvGrpSpPr>
            <p:cNvPr id="6" name="Group 31"/>
            <p:cNvGrpSpPr/>
            <p:nvPr/>
          </p:nvGrpSpPr>
          <p:grpSpPr>
            <a:xfrm>
              <a:off x="6318738" y="1500237"/>
              <a:ext cx="2631394" cy="472424"/>
              <a:chOff x="4423852" y="1471602"/>
              <a:chExt cx="2631394" cy="472424"/>
            </a:xfrm>
          </p:grpSpPr>
          <p:sp>
            <p:nvSpPr>
              <p:cNvPr id="30" name="Text Placeholder 3"/>
              <p:cNvSpPr txBox="1"/>
              <p:nvPr/>
            </p:nvSpPr>
            <p:spPr>
              <a:xfrm>
                <a:off x="4885922" y="1482361"/>
                <a:ext cx="216932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 alteration in some form by injected.</a:t>
                </a:r>
                <a:endParaRPr lang="en-US" sz="1000" dirty="0">
                  <a:solidFill>
                    <a:schemeClr val="bg1"/>
                  </a:solidFill>
                </a:endParaRPr>
              </a:p>
            </p:txBody>
          </p:sp>
          <p:sp>
            <p:nvSpPr>
              <p:cNvPr id="31" name="Rectangle 30"/>
              <p:cNvSpPr/>
              <p:nvPr/>
            </p:nvSpPr>
            <p:spPr>
              <a:xfrm>
                <a:off x="4423852" y="1471602"/>
                <a:ext cx="384721" cy="430887"/>
              </a:xfrm>
              <a:prstGeom prst="rect">
                <a:avLst/>
              </a:prstGeom>
            </p:spPr>
            <p:txBody>
              <a:bodyPr wrap="non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grpSp>
        <p:nvGrpSpPr>
          <p:cNvPr id="7" name="Group 33"/>
          <p:cNvGrpSpPr/>
          <p:nvPr/>
        </p:nvGrpSpPr>
        <p:grpSpPr>
          <a:xfrm>
            <a:off x="4341571" y="1899668"/>
            <a:ext cx="4802429" cy="864106"/>
            <a:chOff x="4341571" y="1304396"/>
            <a:chExt cx="4802429" cy="864106"/>
          </a:xfrm>
        </p:grpSpPr>
        <p:sp>
          <p:nvSpPr>
            <p:cNvPr id="35" name="Rectangle 34"/>
            <p:cNvSpPr/>
            <p:nvPr/>
          </p:nvSpPr>
          <p:spPr>
            <a:xfrm>
              <a:off x="6242603" y="1304397"/>
              <a:ext cx="2901397" cy="864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apezoid 36"/>
            <p:cNvSpPr/>
            <p:nvPr/>
          </p:nvSpPr>
          <p:spPr>
            <a:xfrm rot="16200000">
              <a:off x="5493712" y="1419610"/>
              <a:ext cx="864105" cy="633678"/>
            </a:xfrm>
            <a:prstGeom prst="trapezoid">
              <a:avLst>
                <a:gd name="adj" fmla="val 2935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entagon 37"/>
            <p:cNvSpPr/>
            <p:nvPr/>
          </p:nvSpPr>
          <p:spPr>
            <a:xfrm rot="10800000">
              <a:off x="4341571" y="1489122"/>
              <a:ext cx="1267353" cy="493776"/>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896046" y="1528438"/>
              <a:ext cx="444352" cy="400110"/>
            </a:xfrm>
            <a:prstGeom prst="rect">
              <a:avLst/>
            </a:prstGeom>
            <a:noFill/>
          </p:spPr>
          <p:txBody>
            <a:bodyPr wrap="none" rtlCol="0">
              <a:spAutoFit/>
            </a:bodyPr>
            <a:lstStyle/>
            <a:p>
              <a:pPr algn="ctr"/>
              <a:r>
                <a:rPr lang="en-US" b="1" dirty="0" smtClean="0">
                  <a:solidFill>
                    <a:schemeClr val="bg1"/>
                  </a:solidFill>
                </a:rPr>
                <a:t>02</a:t>
              </a:r>
              <a:endParaRPr lang="en-US" b="1" dirty="0">
                <a:solidFill>
                  <a:schemeClr val="bg1"/>
                </a:solidFill>
              </a:endParaRPr>
            </a:p>
          </p:txBody>
        </p:sp>
        <p:grpSp>
          <p:nvGrpSpPr>
            <p:cNvPr id="8" name="Group 39"/>
            <p:cNvGrpSpPr/>
            <p:nvPr/>
          </p:nvGrpSpPr>
          <p:grpSpPr>
            <a:xfrm>
              <a:off x="6395682" y="1500237"/>
              <a:ext cx="2554450" cy="472424"/>
              <a:chOff x="4500796" y="1471602"/>
              <a:chExt cx="2554450" cy="472424"/>
            </a:xfrm>
          </p:grpSpPr>
          <p:sp>
            <p:nvSpPr>
              <p:cNvPr id="41" name="Text Placeholder 3"/>
              <p:cNvSpPr txBox="1"/>
              <p:nvPr/>
            </p:nvSpPr>
            <p:spPr>
              <a:xfrm>
                <a:off x="4885922" y="1482361"/>
                <a:ext cx="216932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 alteration in some form by injected.</a:t>
                </a:r>
                <a:endParaRPr lang="en-US" sz="1000" dirty="0">
                  <a:solidFill>
                    <a:schemeClr val="bg1"/>
                  </a:solidFill>
                </a:endParaRPr>
              </a:p>
            </p:txBody>
          </p:sp>
          <p:sp>
            <p:nvSpPr>
              <p:cNvPr id="42" name="Rectangle 41"/>
              <p:cNvSpPr/>
              <p:nvPr/>
            </p:nvSpPr>
            <p:spPr>
              <a:xfrm>
                <a:off x="4500796" y="1471602"/>
                <a:ext cx="307777" cy="430887"/>
              </a:xfrm>
              <a:prstGeom prst="rect">
                <a:avLst/>
              </a:prstGeom>
            </p:spPr>
            <p:txBody>
              <a:bodyPr wrap="non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grpSp>
        <p:nvGrpSpPr>
          <p:cNvPr id="9" name="Group 42"/>
          <p:cNvGrpSpPr/>
          <p:nvPr/>
        </p:nvGrpSpPr>
        <p:grpSpPr>
          <a:xfrm>
            <a:off x="4341571" y="2840582"/>
            <a:ext cx="4802429" cy="864106"/>
            <a:chOff x="4341571" y="1304396"/>
            <a:chExt cx="4802429" cy="864106"/>
          </a:xfrm>
        </p:grpSpPr>
        <p:sp>
          <p:nvSpPr>
            <p:cNvPr id="44" name="Rectangle 43"/>
            <p:cNvSpPr/>
            <p:nvPr/>
          </p:nvSpPr>
          <p:spPr>
            <a:xfrm>
              <a:off x="6242603" y="1304397"/>
              <a:ext cx="2901397" cy="864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p:cNvSpPr/>
            <p:nvPr/>
          </p:nvSpPr>
          <p:spPr>
            <a:xfrm rot="16200000">
              <a:off x="5493712" y="1419610"/>
              <a:ext cx="864105" cy="633678"/>
            </a:xfrm>
            <a:prstGeom prst="trapezoid">
              <a:avLst>
                <a:gd name="adj" fmla="val 2935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Pentagon 46"/>
            <p:cNvSpPr/>
            <p:nvPr/>
          </p:nvSpPr>
          <p:spPr>
            <a:xfrm rot="10800000">
              <a:off x="4341571" y="1489122"/>
              <a:ext cx="1267353" cy="4937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4896046" y="1528438"/>
              <a:ext cx="444352" cy="400110"/>
            </a:xfrm>
            <a:prstGeom prst="rect">
              <a:avLst/>
            </a:prstGeom>
            <a:noFill/>
          </p:spPr>
          <p:txBody>
            <a:bodyPr wrap="none" rtlCol="0">
              <a:spAutoFit/>
            </a:bodyPr>
            <a:lstStyle/>
            <a:p>
              <a:pPr algn="ctr"/>
              <a:r>
                <a:rPr lang="en-US" b="1" dirty="0" smtClean="0">
                  <a:solidFill>
                    <a:schemeClr val="bg1"/>
                  </a:solidFill>
                </a:rPr>
                <a:t>03</a:t>
              </a:r>
              <a:endParaRPr lang="en-US" b="1" dirty="0">
                <a:solidFill>
                  <a:schemeClr val="bg1"/>
                </a:solidFill>
              </a:endParaRPr>
            </a:p>
          </p:txBody>
        </p:sp>
        <p:grpSp>
          <p:nvGrpSpPr>
            <p:cNvPr id="10" name="Group 48"/>
            <p:cNvGrpSpPr/>
            <p:nvPr/>
          </p:nvGrpSpPr>
          <p:grpSpPr>
            <a:xfrm>
              <a:off x="6367977" y="1500237"/>
              <a:ext cx="2582155" cy="472424"/>
              <a:chOff x="4473091" y="1471602"/>
              <a:chExt cx="2582155" cy="472424"/>
            </a:xfrm>
          </p:grpSpPr>
          <p:sp>
            <p:nvSpPr>
              <p:cNvPr id="52" name="Text Placeholder 3"/>
              <p:cNvSpPr txBox="1"/>
              <p:nvPr/>
            </p:nvSpPr>
            <p:spPr>
              <a:xfrm>
                <a:off x="4885922" y="1482361"/>
                <a:ext cx="216932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 alteration in some form by injected.</a:t>
                </a:r>
                <a:endParaRPr lang="en-US" sz="1000" dirty="0">
                  <a:solidFill>
                    <a:schemeClr val="bg1"/>
                  </a:solidFill>
                </a:endParaRPr>
              </a:p>
            </p:txBody>
          </p:sp>
          <p:sp>
            <p:nvSpPr>
              <p:cNvPr id="59" name="Rectangle 58"/>
              <p:cNvSpPr/>
              <p:nvPr/>
            </p:nvSpPr>
            <p:spPr>
              <a:xfrm>
                <a:off x="4473091" y="1471602"/>
                <a:ext cx="359073" cy="430887"/>
              </a:xfrm>
              <a:prstGeom prst="rect">
                <a:avLst/>
              </a:prstGeom>
            </p:spPr>
            <p:txBody>
              <a:bodyPr wrap="non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grpSp>
        <p:nvGrpSpPr>
          <p:cNvPr id="11" name="Group 59"/>
          <p:cNvGrpSpPr/>
          <p:nvPr/>
        </p:nvGrpSpPr>
        <p:grpSpPr>
          <a:xfrm>
            <a:off x="4341571" y="3781497"/>
            <a:ext cx="4802429" cy="864106"/>
            <a:chOff x="4341571" y="1304396"/>
            <a:chExt cx="4802429" cy="864106"/>
          </a:xfrm>
        </p:grpSpPr>
        <p:sp>
          <p:nvSpPr>
            <p:cNvPr id="61" name="Rectangle 60"/>
            <p:cNvSpPr/>
            <p:nvPr/>
          </p:nvSpPr>
          <p:spPr>
            <a:xfrm>
              <a:off x="6242603" y="1304397"/>
              <a:ext cx="2901397" cy="86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p:cNvSpPr/>
            <p:nvPr/>
          </p:nvSpPr>
          <p:spPr>
            <a:xfrm rot="16200000">
              <a:off x="5493712" y="1419610"/>
              <a:ext cx="864105" cy="633678"/>
            </a:xfrm>
            <a:prstGeom prst="trapezoid">
              <a:avLst>
                <a:gd name="adj" fmla="val 293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entagon 62"/>
            <p:cNvSpPr/>
            <p:nvPr/>
          </p:nvSpPr>
          <p:spPr>
            <a:xfrm rot="10800000">
              <a:off x="4341571" y="1489122"/>
              <a:ext cx="1267353" cy="49377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4896046" y="1528438"/>
              <a:ext cx="444352" cy="400110"/>
            </a:xfrm>
            <a:prstGeom prst="rect">
              <a:avLst/>
            </a:prstGeom>
            <a:noFill/>
          </p:spPr>
          <p:txBody>
            <a:bodyPr wrap="none" rtlCol="0">
              <a:spAutoFit/>
            </a:bodyPr>
            <a:lstStyle/>
            <a:p>
              <a:pPr algn="ctr"/>
              <a:r>
                <a:rPr lang="en-US" b="1" dirty="0" smtClean="0">
                  <a:solidFill>
                    <a:schemeClr val="bg1"/>
                  </a:solidFill>
                </a:rPr>
                <a:t>04</a:t>
              </a:r>
              <a:endParaRPr lang="en-US" b="1" dirty="0">
                <a:solidFill>
                  <a:schemeClr val="bg1"/>
                </a:solidFill>
              </a:endParaRPr>
            </a:p>
          </p:txBody>
        </p:sp>
        <p:grpSp>
          <p:nvGrpSpPr>
            <p:cNvPr id="12" name="Group 64"/>
            <p:cNvGrpSpPr/>
            <p:nvPr/>
          </p:nvGrpSpPr>
          <p:grpSpPr>
            <a:xfrm>
              <a:off x="6357817" y="1500237"/>
              <a:ext cx="2592315" cy="472424"/>
              <a:chOff x="4462931" y="1471602"/>
              <a:chExt cx="2592315" cy="472424"/>
            </a:xfrm>
          </p:grpSpPr>
          <p:sp>
            <p:nvSpPr>
              <p:cNvPr id="66" name="Text Placeholder 3"/>
              <p:cNvSpPr txBox="1"/>
              <p:nvPr/>
            </p:nvSpPr>
            <p:spPr>
              <a:xfrm>
                <a:off x="4885922" y="1482361"/>
                <a:ext cx="216932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bg1"/>
                    </a:solidFill>
                  </a:rPr>
                  <a:t>There are many variations of passages but the majority have alteration in some form by injected.</a:t>
                </a:r>
                <a:endParaRPr lang="en-US" sz="1000" dirty="0">
                  <a:solidFill>
                    <a:schemeClr val="bg1"/>
                  </a:solidFill>
                </a:endParaRPr>
              </a:p>
            </p:txBody>
          </p:sp>
          <p:sp>
            <p:nvSpPr>
              <p:cNvPr id="67" name="Rectangle 66"/>
              <p:cNvSpPr/>
              <p:nvPr/>
            </p:nvSpPr>
            <p:spPr>
              <a:xfrm>
                <a:off x="4462931" y="1471602"/>
                <a:ext cx="307777" cy="430887"/>
              </a:xfrm>
              <a:prstGeom prst="rect">
                <a:avLst/>
              </a:prstGeom>
            </p:spPr>
            <p:txBody>
              <a:bodyPr wrap="none" lIns="0" tIns="0" rIns="0" bIns="0">
                <a:spAutoFit/>
              </a:bodyPr>
              <a:lstStyle/>
              <a:p>
                <a:r>
                  <a:rPr lang="en-US" sz="2800" dirty="0" smtClean="0">
                    <a:solidFill>
                      <a:schemeClr val="bg1"/>
                    </a:solidFill>
                    <a:latin typeface="FontAwesome" pitchFamily="2" charset="0"/>
                  </a:rPr>
                  <a:t></a:t>
                </a:r>
                <a:endParaRPr lang="en-US" sz="2800" dirty="0">
                  <a:solidFill>
                    <a:schemeClr val="bg1"/>
                  </a:solidFill>
                  <a:latin typeface="FontAwesome" pitchFamily="2" charset="0"/>
                </a:endParaRPr>
              </a:p>
            </p:txBody>
          </p:sp>
        </p:grpSp>
      </p:grpSp>
      <p:grpSp>
        <p:nvGrpSpPr>
          <p:cNvPr id="13" name="Group 79"/>
          <p:cNvGrpSpPr/>
          <p:nvPr/>
        </p:nvGrpSpPr>
        <p:grpSpPr>
          <a:xfrm>
            <a:off x="738939" y="1938073"/>
            <a:ext cx="2913148" cy="1810607"/>
            <a:chOff x="596900" y="1822450"/>
            <a:chExt cx="3259138" cy="2025650"/>
          </a:xfrm>
        </p:grpSpPr>
        <p:grpSp>
          <p:nvGrpSpPr>
            <p:cNvPr id="14" name="Group 4"/>
            <p:cNvGrpSpPr>
              <a:grpSpLocks noChangeAspect="1"/>
            </p:cNvGrpSpPr>
            <p:nvPr/>
          </p:nvGrpSpPr>
          <p:grpSpPr bwMode="auto">
            <a:xfrm>
              <a:off x="596900" y="1822450"/>
              <a:ext cx="3259138" cy="2025650"/>
              <a:chOff x="376" y="1148"/>
              <a:chExt cx="2053" cy="1276"/>
            </a:xfrm>
          </p:grpSpPr>
          <p:sp>
            <p:nvSpPr>
              <p:cNvPr id="1027"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91440" tIns="45720" rIns="91440" bIns="45720" numCol="1" anchor="t" anchorCtr="0" compatLnSpc="1"/>
              <a:lstStyle/>
              <a:p>
                <a:endParaRPr lang="en-US"/>
              </a:p>
            </p:txBody>
          </p:sp>
          <p:sp>
            <p:nvSpPr>
              <p:cNvPr id="1029"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sp>
            <p:nvSpPr>
              <p:cNvPr id="1030" name="Rectangle 6"/>
              <p:cNvSpPr>
                <a:spLocks noChangeArrowheads="1"/>
              </p:cNvSpPr>
              <p:nvPr/>
            </p:nvSpPr>
            <p:spPr bwMode="auto">
              <a:xfrm>
                <a:off x="720" y="1255"/>
                <a:ext cx="1365" cy="732"/>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sp>
            <p:nvSpPr>
              <p:cNvPr id="1031"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032"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1033"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4"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5"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91440" tIns="45720" rIns="91440" bIns="45720" numCol="1" anchor="t" anchorCtr="0" compatLnSpc="1"/>
              <a:lstStyle/>
              <a:p>
                <a:endParaRPr lang="en-US"/>
              </a:p>
            </p:txBody>
          </p:sp>
          <p:sp>
            <p:nvSpPr>
              <p:cNvPr id="1036"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grpSp>
        <p:sp>
          <p:nvSpPr>
            <p:cNvPr id="70" name="Freeform 69"/>
            <p:cNvSpPr/>
            <p:nvPr/>
          </p:nvSpPr>
          <p:spPr>
            <a:xfrm>
              <a:off x="1777224" y="2121054"/>
              <a:ext cx="900552" cy="900552"/>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tx1">
                <a:lumMod val="65000"/>
                <a:lumOff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365760" rIns="226270" bIns="226270" numCol="1" spcCol="1270" anchor="b" anchorCtr="0">
              <a:noAutofit/>
            </a:bodyPr>
            <a:lstStyle/>
            <a:p>
              <a:pPr algn="ctr" defTabSz="1289050">
                <a:lnSpc>
                  <a:spcPct val="90000"/>
                </a:lnSpc>
                <a:spcBef>
                  <a:spcPct val="0"/>
                </a:spcBef>
                <a:spcAft>
                  <a:spcPct val="35000"/>
                </a:spcAft>
              </a:pPr>
              <a:r>
                <a:rPr lang="en-US" sz="2400" dirty="0" smtClean="0">
                  <a:latin typeface="FontAwesome" pitchFamily="2" charset="0"/>
                </a:rPr>
                <a:t></a:t>
              </a:r>
              <a:endParaRPr lang="en-US" sz="2400" dirty="0" smtClean="0"/>
            </a:p>
          </p:txBody>
        </p:sp>
      </p:grpSp>
      <p:cxnSp>
        <p:nvCxnSpPr>
          <p:cNvPr id="75" name="Elbow Connector 74"/>
          <p:cNvCxnSpPr>
            <a:stCxn id="28" idx="3"/>
          </p:cNvCxnSpPr>
          <p:nvPr/>
        </p:nvCxnSpPr>
        <p:spPr>
          <a:xfrm rot="10800000" flipV="1">
            <a:off x="2195513" y="1390367"/>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541424" y="2328622"/>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541424" y="3279371"/>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10800000">
            <a:off x="2195513" y="3897168"/>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3" name="Slide Number Placeholder 5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strips(downLeft)">
                                      <p:cBhvr>
                                        <p:cTn id="17" dur="500"/>
                                        <p:tgtEl>
                                          <p:spTgt spid="75"/>
                                        </p:tgtEl>
                                      </p:cBhvr>
                                    </p:animEffect>
                                  </p:childTnLst>
                                </p:cTn>
                              </p:par>
                            </p:childTnLst>
                          </p:cTn>
                        </p:par>
                        <p:par>
                          <p:cTn id="18" fill="hold">
                            <p:stCondLst>
                              <p:cond delay="1500"/>
                            </p:stCondLst>
                            <p:childTnLst>
                              <p:par>
                                <p:cTn id="19" presetID="2" presetClass="entr" presetSubtype="2" accel="50000" decel="5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strips(downLeft)">
                                      <p:cBhvr>
                                        <p:cTn id="26" dur="500"/>
                                        <p:tgtEl>
                                          <p:spTgt spid="84"/>
                                        </p:tgtEl>
                                      </p:cBhvr>
                                    </p:animEffect>
                                  </p:childTnLst>
                                </p:cTn>
                              </p:par>
                            </p:childTnLst>
                          </p:cTn>
                        </p:par>
                        <p:par>
                          <p:cTn id="27" fill="hold">
                            <p:stCondLst>
                              <p:cond delay="2500"/>
                            </p:stCondLst>
                            <p:childTnLst>
                              <p:par>
                                <p:cTn id="28" presetID="2" presetClass="entr" presetSubtype="2" accel="50000" decel="5000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8" presetClass="entr" presetSubtype="12"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strips(downLeft)">
                                      <p:cBhvr>
                                        <p:cTn id="35" dur="500"/>
                                        <p:tgtEl>
                                          <p:spTgt spid="85"/>
                                        </p:tgtEl>
                                      </p:cBhvr>
                                    </p:animEffect>
                                  </p:childTnLst>
                                </p:cTn>
                              </p:par>
                            </p:childTnLst>
                          </p:cTn>
                        </p:par>
                        <p:par>
                          <p:cTn id="36" fill="hold">
                            <p:stCondLst>
                              <p:cond delay="3500"/>
                            </p:stCondLst>
                            <p:childTnLst>
                              <p:par>
                                <p:cTn id="37" presetID="2" presetClass="entr" presetSubtype="2" accel="50000" decel="5000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18" presetClass="entr" presetSubtype="12" fill="hold"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strips(downLeft)">
                                      <p:cBhvr>
                                        <p:cTn id="4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Infographic</a:t>
            </a:r>
            <a:endParaRPr lang="en-US" dirty="0"/>
          </a:p>
        </p:txBody>
      </p:sp>
      <p:sp>
        <p:nvSpPr>
          <p:cNvPr id="4" name="Text Placeholder 3"/>
          <p:cNvSpPr>
            <a:spLocks noGrp="1"/>
          </p:cNvSpPr>
          <p:nvPr>
            <p:ph type="body" sz="half" idx="2"/>
          </p:nvPr>
        </p:nvSpPr>
        <p:spPr/>
        <p:txBody>
          <a:bodyPr/>
          <a:lstStyle/>
          <a:p>
            <a:r>
              <a:rPr lang="en-US" dirty="0" smtClean="0"/>
              <a:t>3D Design Infographic</a:t>
            </a:r>
            <a:endParaRPr lang="en-US" dirty="0"/>
          </a:p>
        </p:txBody>
      </p:sp>
      <p:grpSp>
        <p:nvGrpSpPr>
          <p:cNvPr id="13" name="Group 79"/>
          <p:cNvGrpSpPr/>
          <p:nvPr/>
        </p:nvGrpSpPr>
        <p:grpSpPr>
          <a:xfrm>
            <a:off x="3230640" y="1938073"/>
            <a:ext cx="2913148" cy="1810607"/>
            <a:chOff x="596900" y="1822450"/>
            <a:chExt cx="3259138" cy="2025650"/>
          </a:xfrm>
        </p:grpSpPr>
        <p:grpSp>
          <p:nvGrpSpPr>
            <p:cNvPr id="14" name="Group 4"/>
            <p:cNvGrpSpPr>
              <a:grpSpLocks noChangeAspect="1"/>
            </p:cNvGrpSpPr>
            <p:nvPr/>
          </p:nvGrpSpPr>
          <p:grpSpPr bwMode="auto">
            <a:xfrm>
              <a:off x="596900" y="1822450"/>
              <a:ext cx="3259138" cy="2025650"/>
              <a:chOff x="376" y="1148"/>
              <a:chExt cx="2053" cy="1276"/>
            </a:xfrm>
          </p:grpSpPr>
          <p:sp>
            <p:nvSpPr>
              <p:cNvPr id="1027"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91440" tIns="45720" rIns="91440" bIns="45720" numCol="1" anchor="t" anchorCtr="0" compatLnSpc="1"/>
              <a:lstStyle/>
              <a:p>
                <a:endParaRPr lang="en-US"/>
              </a:p>
            </p:txBody>
          </p:sp>
          <p:sp>
            <p:nvSpPr>
              <p:cNvPr id="1029"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sp>
            <p:nvSpPr>
              <p:cNvPr id="1030" name="Rectangle 6"/>
              <p:cNvSpPr>
                <a:spLocks noChangeArrowheads="1"/>
              </p:cNvSpPr>
              <p:nvPr/>
            </p:nvSpPr>
            <p:spPr bwMode="auto">
              <a:xfrm>
                <a:off x="720" y="1255"/>
                <a:ext cx="1365" cy="732"/>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sp>
            <p:nvSpPr>
              <p:cNvPr id="1031"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032"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1033"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4"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5"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91440" tIns="45720" rIns="91440" bIns="45720" numCol="1" anchor="t" anchorCtr="0" compatLnSpc="1"/>
              <a:lstStyle/>
              <a:p>
                <a:endParaRPr lang="en-US"/>
              </a:p>
            </p:txBody>
          </p:sp>
          <p:sp>
            <p:nvSpPr>
              <p:cNvPr id="1036"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grpSp>
        <p:sp>
          <p:nvSpPr>
            <p:cNvPr id="70" name="Freeform 69"/>
            <p:cNvSpPr/>
            <p:nvPr/>
          </p:nvSpPr>
          <p:spPr>
            <a:xfrm>
              <a:off x="1777224" y="2121054"/>
              <a:ext cx="900552" cy="900552"/>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tx1">
                <a:lumMod val="65000"/>
                <a:lumOff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365760" rIns="226270" bIns="226270" numCol="1" spcCol="1270" anchor="b" anchorCtr="0">
              <a:noAutofit/>
            </a:bodyPr>
            <a:lstStyle/>
            <a:p>
              <a:pPr algn="ctr" defTabSz="1289050">
                <a:lnSpc>
                  <a:spcPct val="90000"/>
                </a:lnSpc>
                <a:spcBef>
                  <a:spcPct val="0"/>
                </a:spcBef>
                <a:spcAft>
                  <a:spcPct val="35000"/>
                </a:spcAft>
              </a:pPr>
              <a:r>
                <a:rPr lang="en-US" sz="2400" dirty="0" smtClean="0">
                  <a:latin typeface="FontAwesome" pitchFamily="2" charset="0"/>
                </a:rPr>
                <a:t></a:t>
              </a:r>
              <a:endParaRPr lang="en-US" sz="2400" dirty="0" smtClean="0"/>
            </a:p>
          </p:txBody>
        </p:sp>
      </p:grpSp>
      <p:grpSp>
        <p:nvGrpSpPr>
          <p:cNvPr id="68" name="Group 67"/>
          <p:cNvGrpSpPr/>
          <p:nvPr/>
        </p:nvGrpSpPr>
        <p:grpSpPr>
          <a:xfrm>
            <a:off x="4666266" y="1390367"/>
            <a:ext cx="2152407" cy="2824078"/>
            <a:chOff x="4551052" y="1390367"/>
            <a:chExt cx="2152407" cy="2824078"/>
          </a:xfrm>
        </p:grpSpPr>
        <p:cxnSp>
          <p:nvCxnSpPr>
            <p:cNvPr id="75" name="Elbow Connector 74"/>
            <p:cNvCxnSpPr/>
            <p:nvPr/>
          </p:nvCxnSpPr>
          <p:spPr>
            <a:xfrm rot="10800000" flipV="1">
              <a:off x="4551052" y="1390367"/>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896963" y="2328622"/>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896963" y="3275734"/>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10800000">
              <a:off x="4551052" y="3897168"/>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815499" y="1085577"/>
            <a:ext cx="1846598" cy="596668"/>
            <a:chOff x="6815499" y="1085577"/>
            <a:chExt cx="1846598" cy="596668"/>
          </a:xfrm>
        </p:grpSpPr>
        <p:sp>
          <p:nvSpPr>
            <p:cNvPr id="53" name="Freeform 52"/>
            <p:cNvSpPr>
              <a:spLocks noChangeAspect="1"/>
            </p:cNvSpPr>
            <p:nvPr/>
          </p:nvSpPr>
          <p:spPr>
            <a:xfrm>
              <a:off x="6815499" y="1085577"/>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57" name="Text Placeholder 3"/>
            <p:cNvSpPr txBox="1"/>
            <p:nvPr/>
          </p:nvSpPr>
          <p:spPr>
            <a:xfrm>
              <a:off x="7412167" y="1236139"/>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NUMBER 01</a:t>
              </a:r>
              <a:endPar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grpSp>
      <p:grpSp>
        <p:nvGrpSpPr>
          <p:cNvPr id="89" name="Group 88"/>
          <p:cNvGrpSpPr/>
          <p:nvPr/>
        </p:nvGrpSpPr>
        <p:grpSpPr>
          <a:xfrm>
            <a:off x="6815499" y="2026845"/>
            <a:ext cx="1846598" cy="596668"/>
            <a:chOff x="6815499" y="2026845"/>
            <a:chExt cx="1846598" cy="596668"/>
          </a:xfrm>
        </p:grpSpPr>
        <p:sp>
          <p:nvSpPr>
            <p:cNvPr id="56" name="Freeform 55"/>
            <p:cNvSpPr>
              <a:spLocks noChangeAspect="1"/>
            </p:cNvSpPr>
            <p:nvPr/>
          </p:nvSpPr>
          <p:spPr>
            <a:xfrm>
              <a:off x="6815499" y="2026845"/>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58" name="Text Placeholder 3"/>
            <p:cNvSpPr txBox="1"/>
            <p:nvPr/>
          </p:nvSpPr>
          <p:spPr>
            <a:xfrm>
              <a:off x="7412167" y="2204977"/>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NUMBER 02</a:t>
              </a:r>
              <a:endParaRPr kumimoji="0" lang="en-US" sz="1600" b="1" i="0" u="none" strike="noStrike" kern="1200" cap="none" spc="0" normalizeH="0" baseline="0" noProof="0" dirty="0" smtClean="0">
                <a:ln>
                  <a:noFill/>
                </a:ln>
                <a:solidFill>
                  <a:schemeClr val="accent3"/>
                </a:solidFill>
                <a:effectLst/>
                <a:uLnTx/>
                <a:uFillTx/>
                <a:latin typeface="+mn-lt"/>
                <a:ea typeface="+mn-ea"/>
                <a:cs typeface="+mn-cs"/>
              </a:endParaRPr>
            </a:p>
          </p:txBody>
        </p:sp>
      </p:grpSp>
      <p:grpSp>
        <p:nvGrpSpPr>
          <p:cNvPr id="92" name="Group 91"/>
          <p:cNvGrpSpPr/>
          <p:nvPr/>
        </p:nvGrpSpPr>
        <p:grpSpPr>
          <a:xfrm>
            <a:off x="6815499" y="2968113"/>
            <a:ext cx="1846598" cy="596668"/>
            <a:chOff x="6815499" y="2968113"/>
            <a:chExt cx="1846598" cy="596668"/>
          </a:xfrm>
        </p:grpSpPr>
        <p:sp>
          <p:nvSpPr>
            <p:cNvPr id="55" name="Freeform 54"/>
            <p:cNvSpPr>
              <a:spLocks noChangeAspect="1"/>
            </p:cNvSpPr>
            <p:nvPr/>
          </p:nvSpPr>
          <p:spPr>
            <a:xfrm>
              <a:off x="6815499" y="2968113"/>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solidFill>
                    <a:schemeClr val="bg1"/>
                  </a:solidFill>
                  <a:latin typeface="FontAwesome" pitchFamily="2" charset="0"/>
                </a:rPr>
                <a:t></a:t>
              </a:r>
              <a:endParaRPr lang="en-US" sz="2400" kern="1200" dirty="0">
                <a:solidFill>
                  <a:schemeClr val="bg1"/>
                </a:solidFill>
                <a:latin typeface="FontAwesome" pitchFamily="2" charset="0"/>
              </a:endParaRPr>
            </a:p>
          </p:txBody>
        </p:sp>
        <p:sp>
          <p:nvSpPr>
            <p:cNvPr id="60" name="Text Placeholder 3"/>
            <p:cNvSpPr txBox="1"/>
            <p:nvPr/>
          </p:nvSpPr>
          <p:spPr>
            <a:xfrm>
              <a:off x="7412167" y="3152623"/>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4"/>
                  </a:solidFill>
                  <a:effectLst/>
                  <a:uLnTx/>
                  <a:uFillTx/>
                  <a:latin typeface="+mn-lt"/>
                  <a:ea typeface="+mn-ea"/>
                  <a:cs typeface="+mn-cs"/>
                </a:rPr>
                <a:t>NUMBER 03</a:t>
              </a:r>
              <a:endParaRPr kumimoji="0" lang="en-US" sz="1600" b="1" i="0" u="none" strike="noStrike" kern="1200" cap="none" spc="0" normalizeH="0" baseline="0" noProof="0" dirty="0" smtClean="0">
                <a:ln>
                  <a:noFill/>
                </a:ln>
                <a:solidFill>
                  <a:schemeClr val="accent4"/>
                </a:solidFill>
                <a:effectLst/>
                <a:uLnTx/>
                <a:uFillTx/>
                <a:latin typeface="+mn-lt"/>
                <a:ea typeface="+mn-ea"/>
                <a:cs typeface="+mn-cs"/>
              </a:endParaRPr>
            </a:p>
          </p:txBody>
        </p:sp>
      </p:grpSp>
      <p:grpSp>
        <p:nvGrpSpPr>
          <p:cNvPr id="94" name="Group 93"/>
          <p:cNvGrpSpPr/>
          <p:nvPr/>
        </p:nvGrpSpPr>
        <p:grpSpPr>
          <a:xfrm>
            <a:off x="6815499" y="3909381"/>
            <a:ext cx="1846598" cy="596668"/>
            <a:chOff x="6815499" y="3909381"/>
            <a:chExt cx="1846598" cy="596668"/>
          </a:xfrm>
        </p:grpSpPr>
        <p:sp>
          <p:nvSpPr>
            <p:cNvPr id="54" name="Freeform 53"/>
            <p:cNvSpPr>
              <a:spLocks noChangeAspect="1"/>
            </p:cNvSpPr>
            <p:nvPr/>
          </p:nvSpPr>
          <p:spPr>
            <a:xfrm>
              <a:off x="6815499" y="3909381"/>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65" name="Text Placeholder 3"/>
            <p:cNvSpPr txBox="1"/>
            <p:nvPr/>
          </p:nvSpPr>
          <p:spPr>
            <a:xfrm>
              <a:off x="7412167" y="4091335"/>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lumMod val="60000"/>
                      <a:lumOff val="40000"/>
                    </a:schemeClr>
                  </a:solidFill>
                  <a:effectLst/>
                  <a:uLnTx/>
                  <a:uFillTx/>
                  <a:latin typeface="+mn-lt"/>
                  <a:ea typeface="+mn-ea"/>
                  <a:cs typeface="+mn-cs"/>
                </a:rPr>
                <a:t>NUMBER 04</a:t>
              </a:r>
              <a:endParaRPr kumimoji="0" lang="en-US" sz="1600" b="1" i="0" u="none" strike="noStrike" kern="1200" cap="none" spc="0" normalizeH="0" baseline="0" noProof="0" dirty="0" smtClean="0">
                <a:ln>
                  <a:noFill/>
                </a:ln>
                <a:solidFill>
                  <a:schemeClr val="accent1">
                    <a:lumMod val="60000"/>
                    <a:lumOff val="40000"/>
                  </a:schemeClr>
                </a:solidFill>
                <a:effectLst/>
                <a:uLnTx/>
                <a:uFillTx/>
                <a:latin typeface="+mn-lt"/>
                <a:ea typeface="+mn-ea"/>
                <a:cs typeface="+mn-cs"/>
              </a:endParaRPr>
            </a:p>
          </p:txBody>
        </p:sp>
      </p:grpSp>
      <p:grpSp>
        <p:nvGrpSpPr>
          <p:cNvPr id="69" name="Group 68"/>
          <p:cNvGrpSpPr/>
          <p:nvPr/>
        </p:nvGrpSpPr>
        <p:grpSpPr>
          <a:xfrm flipH="1">
            <a:off x="2361986" y="1390367"/>
            <a:ext cx="2152407" cy="2824078"/>
            <a:chOff x="4551052" y="1390367"/>
            <a:chExt cx="2152407" cy="2824078"/>
          </a:xfrm>
        </p:grpSpPr>
        <p:cxnSp>
          <p:nvCxnSpPr>
            <p:cNvPr id="71" name="Elbow Connector 70"/>
            <p:cNvCxnSpPr/>
            <p:nvPr/>
          </p:nvCxnSpPr>
          <p:spPr>
            <a:xfrm rot="10800000" flipV="1">
              <a:off x="4551052" y="1390367"/>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896963" y="2328622"/>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896963" y="3275734"/>
              <a:ext cx="80649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a:off x="4551052" y="3897168"/>
              <a:ext cx="2146058" cy="317277"/>
            </a:xfrm>
            <a:prstGeom prst="bentConnector3">
              <a:avLst>
                <a:gd name="adj1" fmla="val 99710"/>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39510" y="1085577"/>
            <a:ext cx="1815808" cy="596668"/>
            <a:chOff x="539510" y="1085577"/>
            <a:chExt cx="1815808" cy="596668"/>
          </a:xfrm>
        </p:grpSpPr>
        <p:sp>
          <p:nvSpPr>
            <p:cNvPr id="76" name="Freeform 75"/>
            <p:cNvSpPr>
              <a:spLocks noChangeAspect="1"/>
            </p:cNvSpPr>
            <p:nvPr/>
          </p:nvSpPr>
          <p:spPr>
            <a:xfrm>
              <a:off x="1758650" y="1085577"/>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80" name="Text Placeholder 3"/>
            <p:cNvSpPr txBox="1"/>
            <p:nvPr/>
          </p:nvSpPr>
          <p:spPr>
            <a:xfrm>
              <a:off x="539510" y="1236139"/>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NUMBER 01</a:t>
              </a:r>
              <a:endParaRPr kumimoji="0" lang="en-US" sz="1600" b="1" i="0" u="none" strike="noStrike" kern="1200" cap="none" spc="0" normalizeH="0" baseline="0" noProof="0" dirty="0" smtClean="0">
                <a:ln>
                  <a:noFill/>
                </a:ln>
                <a:solidFill>
                  <a:schemeClr val="bg2"/>
                </a:solidFill>
                <a:effectLst/>
                <a:uLnTx/>
                <a:uFillTx/>
                <a:latin typeface="+mn-lt"/>
                <a:ea typeface="+mn-ea"/>
                <a:cs typeface="+mn-cs"/>
              </a:endParaRPr>
            </a:p>
          </p:txBody>
        </p:sp>
      </p:grpSp>
      <p:grpSp>
        <p:nvGrpSpPr>
          <p:cNvPr id="90" name="Group 89"/>
          <p:cNvGrpSpPr/>
          <p:nvPr/>
        </p:nvGrpSpPr>
        <p:grpSpPr>
          <a:xfrm>
            <a:off x="539510" y="2026845"/>
            <a:ext cx="1815808" cy="596668"/>
            <a:chOff x="539510" y="2026845"/>
            <a:chExt cx="1815808" cy="596668"/>
          </a:xfrm>
        </p:grpSpPr>
        <p:sp>
          <p:nvSpPr>
            <p:cNvPr id="79" name="Freeform 78"/>
            <p:cNvSpPr>
              <a:spLocks noChangeAspect="1"/>
            </p:cNvSpPr>
            <p:nvPr/>
          </p:nvSpPr>
          <p:spPr>
            <a:xfrm>
              <a:off x="1758650" y="2026845"/>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81" name="Text Placeholder 3"/>
            <p:cNvSpPr txBox="1"/>
            <p:nvPr/>
          </p:nvSpPr>
          <p:spPr>
            <a:xfrm>
              <a:off x="539510" y="2204977"/>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solidFill>
                  <a:effectLst/>
                  <a:uLnTx/>
                  <a:uFillTx/>
                  <a:latin typeface="+mn-lt"/>
                  <a:ea typeface="+mn-ea"/>
                  <a:cs typeface="+mn-cs"/>
                </a:rPr>
                <a:t>NUMBER 02</a:t>
              </a:r>
              <a:endParaRPr kumimoji="0" lang="en-US" sz="1600" b="1" i="0" u="none" strike="noStrike" kern="1200" cap="none" spc="0" normalizeH="0" baseline="0" noProof="0" dirty="0" smtClean="0">
                <a:ln>
                  <a:noFill/>
                </a:ln>
                <a:solidFill>
                  <a:schemeClr val="accent1"/>
                </a:solidFill>
                <a:effectLst/>
                <a:uLnTx/>
                <a:uFillTx/>
                <a:latin typeface="+mn-lt"/>
                <a:ea typeface="+mn-ea"/>
                <a:cs typeface="+mn-cs"/>
              </a:endParaRPr>
            </a:p>
          </p:txBody>
        </p:sp>
      </p:grpSp>
      <p:grpSp>
        <p:nvGrpSpPr>
          <p:cNvPr id="91" name="Group 90"/>
          <p:cNvGrpSpPr/>
          <p:nvPr/>
        </p:nvGrpSpPr>
        <p:grpSpPr>
          <a:xfrm>
            <a:off x="539510" y="2968113"/>
            <a:ext cx="1815808" cy="596668"/>
            <a:chOff x="539510" y="2968113"/>
            <a:chExt cx="1815808" cy="596668"/>
          </a:xfrm>
        </p:grpSpPr>
        <p:sp>
          <p:nvSpPr>
            <p:cNvPr id="78" name="Freeform 77"/>
            <p:cNvSpPr>
              <a:spLocks noChangeAspect="1"/>
            </p:cNvSpPr>
            <p:nvPr/>
          </p:nvSpPr>
          <p:spPr>
            <a:xfrm>
              <a:off x="1758650" y="2968113"/>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82" name="Text Placeholder 3"/>
            <p:cNvSpPr txBox="1"/>
            <p:nvPr/>
          </p:nvSpPr>
          <p:spPr>
            <a:xfrm>
              <a:off x="539510" y="3152623"/>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NUMBER 03</a:t>
              </a:r>
              <a:endParaRPr kumimoji="0" lang="en-US" sz="1600" b="1" i="0" u="none" strike="noStrike" kern="1200" cap="none" spc="0" normalizeH="0" baseline="0" noProof="0" dirty="0" smtClean="0">
                <a:ln>
                  <a:noFill/>
                </a:ln>
                <a:solidFill>
                  <a:schemeClr val="accent2"/>
                </a:solidFill>
                <a:effectLst/>
                <a:uLnTx/>
                <a:uFillTx/>
                <a:latin typeface="+mn-lt"/>
                <a:ea typeface="+mn-ea"/>
                <a:cs typeface="+mn-cs"/>
              </a:endParaRPr>
            </a:p>
          </p:txBody>
        </p:sp>
      </p:grpSp>
      <p:grpSp>
        <p:nvGrpSpPr>
          <p:cNvPr id="93" name="Group 92"/>
          <p:cNvGrpSpPr/>
          <p:nvPr/>
        </p:nvGrpSpPr>
        <p:grpSpPr>
          <a:xfrm>
            <a:off x="539510" y="3909381"/>
            <a:ext cx="1815808" cy="596668"/>
            <a:chOff x="539510" y="3909381"/>
            <a:chExt cx="1815808" cy="596668"/>
          </a:xfrm>
        </p:grpSpPr>
        <p:sp>
          <p:nvSpPr>
            <p:cNvPr id="77" name="Freeform 76"/>
            <p:cNvSpPr>
              <a:spLocks noChangeAspect="1"/>
            </p:cNvSpPr>
            <p:nvPr/>
          </p:nvSpPr>
          <p:spPr>
            <a:xfrm>
              <a:off x="1758650" y="3909381"/>
              <a:ext cx="596668" cy="596668"/>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959" tIns="148959" rIns="148959" bIns="148959" numCol="1" spcCol="1270" anchor="ctr" anchorCtr="0">
              <a:noAutofit/>
            </a:bodyPr>
            <a:lstStyle/>
            <a:p>
              <a:pPr lvl="0" algn="ctr" defTabSz="844550">
                <a:lnSpc>
                  <a:spcPct val="90000"/>
                </a:lnSpc>
                <a:spcBef>
                  <a:spcPct val="0"/>
                </a:spcBef>
                <a:spcAft>
                  <a:spcPct val="35000"/>
                </a:spcAft>
              </a:pPr>
              <a:r>
                <a:rPr lang="en-US" sz="2400" dirty="0" smtClean="0">
                  <a:latin typeface="FontAwesome" pitchFamily="2" charset="0"/>
                </a:rPr>
                <a:t></a:t>
              </a:r>
              <a:endParaRPr lang="en-US" sz="2400" kern="1200" dirty="0">
                <a:latin typeface="FontAwesome" pitchFamily="2" charset="0"/>
              </a:endParaRPr>
            </a:p>
          </p:txBody>
        </p:sp>
        <p:sp>
          <p:nvSpPr>
            <p:cNvPr id="83" name="Text Placeholder 3"/>
            <p:cNvSpPr txBox="1"/>
            <p:nvPr/>
          </p:nvSpPr>
          <p:spPr>
            <a:xfrm>
              <a:off x="539510" y="4091335"/>
              <a:ext cx="1249930"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smtClean="0">
                  <a:ln>
                    <a:noFill/>
                  </a:ln>
                  <a:solidFill>
                    <a:schemeClr val="accent1">
                      <a:lumMod val="75000"/>
                    </a:schemeClr>
                  </a:solidFill>
                  <a:effectLst/>
                  <a:uLnTx/>
                  <a:uFillTx/>
                  <a:latin typeface="+mn-lt"/>
                  <a:ea typeface="+mn-ea"/>
                  <a:cs typeface="+mn-cs"/>
                </a:rPr>
                <a:t>NUMBER 04</a:t>
              </a:r>
              <a:endParaRPr kumimoji="0" lang="en-US" sz="16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grpSp>
      <p:sp>
        <p:nvSpPr>
          <p:cNvPr id="50" name="Slide Number Placeholder 4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trips(downLeft)">
                                      <p:cBhvr>
                                        <p:cTn id="12" dur="500"/>
                                        <p:tgtEl>
                                          <p:spTgt spid="68"/>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strips(downRight)">
                                      <p:cBhvr>
                                        <p:cTn id="16" dur="500"/>
                                        <p:tgtEl>
                                          <p:spTgt spid="69"/>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1+#ppt_w/2"/>
                                          </p:val>
                                        </p:tav>
                                        <p:tav tm="100000">
                                          <p:val>
                                            <p:strVal val="#ppt_x"/>
                                          </p:val>
                                        </p:tav>
                                      </p:tavLst>
                                    </p:anim>
                                    <p:anim calcmode="lin" valueType="num">
                                      <p:cBhvr additive="base">
                                        <p:cTn id="21" dur="500" fill="hold"/>
                                        <p:tgtEl>
                                          <p:spTgt spid="8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accel="50000" decel="50000"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0-#ppt_w/2"/>
                                          </p:val>
                                        </p:tav>
                                        <p:tav tm="100000">
                                          <p:val>
                                            <p:strVal val="#ppt_x"/>
                                          </p:val>
                                        </p:tav>
                                      </p:tavLst>
                                    </p:anim>
                                    <p:anim calcmode="lin" valueType="num">
                                      <p:cBhvr additive="base">
                                        <p:cTn id="26" dur="500" fill="hold"/>
                                        <p:tgtEl>
                                          <p:spTgt spid="8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accel="50000" decel="50000"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1+#ppt_w/2"/>
                                          </p:val>
                                        </p:tav>
                                        <p:tav tm="100000">
                                          <p:val>
                                            <p:strVal val="#ppt_x"/>
                                          </p:val>
                                        </p:tav>
                                      </p:tavLst>
                                    </p:anim>
                                    <p:anim calcmode="lin" valueType="num">
                                      <p:cBhvr additive="base">
                                        <p:cTn id="31" dur="500" fill="hold"/>
                                        <p:tgtEl>
                                          <p:spTgt spid="8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accel="50000" decel="5000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fill="hold"/>
                                        <p:tgtEl>
                                          <p:spTgt spid="90"/>
                                        </p:tgtEl>
                                        <p:attrNameLst>
                                          <p:attrName>ppt_x</p:attrName>
                                        </p:attrNameLst>
                                      </p:cBhvr>
                                      <p:tavLst>
                                        <p:tav tm="0">
                                          <p:val>
                                            <p:strVal val="0-#ppt_w/2"/>
                                          </p:val>
                                        </p:tav>
                                        <p:tav tm="100000">
                                          <p:val>
                                            <p:strVal val="#ppt_x"/>
                                          </p:val>
                                        </p:tav>
                                      </p:tavLst>
                                    </p:anim>
                                    <p:anim calcmode="lin" valueType="num">
                                      <p:cBhvr additive="base">
                                        <p:cTn id="36" dur="500" fill="hold"/>
                                        <p:tgtEl>
                                          <p:spTgt spid="9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500" fill="hold"/>
                                        <p:tgtEl>
                                          <p:spTgt spid="92"/>
                                        </p:tgtEl>
                                        <p:attrNameLst>
                                          <p:attrName>ppt_x</p:attrName>
                                        </p:attrNameLst>
                                      </p:cBhvr>
                                      <p:tavLst>
                                        <p:tav tm="0">
                                          <p:val>
                                            <p:strVal val="1+#ppt_w/2"/>
                                          </p:val>
                                        </p:tav>
                                        <p:tav tm="100000">
                                          <p:val>
                                            <p:strVal val="#ppt_x"/>
                                          </p:val>
                                        </p:tav>
                                      </p:tavLst>
                                    </p:anim>
                                    <p:anim calcmode="lin" valueType="num">
                                      <p:cBhvr additive="base">
                                        <p:cTn id="41" dur="5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accel="50000" decel="50000"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0-#ppt_w/2"/>
                                          </p:val>
                                        </p:tav>
                                        <p:tav tm="100000">
                                          <p:val>
                                            <p:strVal val="#ppt_x"/>
                                          </p:val>
                                        </p:tav>
                                      </p:tavLst>
                                    </p:anim>
                                    <p:anim calcmode="lin" valueType="num">
                                      <p:cBhvr additive="base">
                                        <p:cTn id="46" dur="500" fill="hold"/>
                                        <p:tgtEl>
                                          <p:spTgt spid="91"/>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1+#ppt_w/2"/>
                                          </p:val>
                                        </p:tav>
                                        <p:tav tm="100000">
                                          <p:val>
                                            <p:strVal val="#ppt_x"/>
                                          </p:val>
                                        </p:tav>
                                      </p:tavLst>
                                    </p:anim>
                                    <p:anim calcmode="lin" valueType="num">
                                      <p:cBhvr additive="base">
                                        <p:cTn id="51" dur="500" fill="hold"/>
                                        <p:tgtEl>
                                          <p:spTgt spid="94"/>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accel="50000" decel="50000"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additive="base">
                                        <p:cTn id="55" dur="500" fill="hold"/>
                                        <p:tgtEl>
                                          <p:spTgt spid="93"/>
                                        </p:tgtEl>
                                        <p:attrNameLst>
                                          <p:attrName>ppt_x</p:attrName>
                                        </p:attrNameLst>
                                      </p:cBhvr>
                                      <p:tavLst>
                                        <p:tav tm="0">
                                          <p:val>
                                            <p:strVal val="0-#ppt_w/2"/>
                                          </p:val>
                                        </p:tav>
                                        <p:tav tm="100000">
                                          <p:val>
                                            <p:strVal val="#ppt_x"/>
                                          </p:val>
                                        </p:tav>
                                      </p:tavLst>
                                    </p:anim>
                                    <p:anim calcmode="lin" valueType="num">
                                      <p:cBhvr additive="base">
                                        <p:cTn id="56"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Infographic</a:t>
            </a:r>
            <a:endParaRPr lang="en-US" dirty="0"/>
          </a:p>
        </p:txBody>
      </p:sp>
      <p:sp>
        <p:nvSpPr>
          <p:cNvPr id="4" name="Text Placeholder 3"/>
          <p:cNvSpPr>
            <a:spLocks noGrp="1"/>
          </p:cNvSpPr>
          <p:nvPr>
            <p:ph type="body" sz="half" idx="2"/>
          </p:nvPr>
        </p:nvSpPr>
        <p:spPr/>
        <p:txBody>
          <a:bodyPr/>
          <a:lstStyle/>
          <a:p>
            <a:r>
              <a:rPr lang="en-US" dirty="0" smtClean="0"/>
              <a:t>3D Design Infographic</a:t>
            </a:r>
            <a:endParaRPr lang="en-US" dirty="0"/>
          </a:p>
        </p:txBody>
      </p:sp>
      <p:sp>
        <p:nvSpPr>
          <p:cNvPr id="50" name="Slide Number Placeholder 49"/>
          <p:cNvSpPr>
            <a:spLocks noGrp="1"/>
          </p:cNvSpPr>
          <p:nvPr>
            <p:ph type="sldNum" sz="quarter" idx="12"/>
          </p:nvPr>
        </p:nvSpPr>
        <p:spPr>
          <a:xfrm>
            <a:off x="8581196" y="207958"/>
            <a:ext cx="381001" cy="274637"/>
          </a:xfrm>
          <a:prstGeom prst="rect">
            <a:avLst/>
          </a:prstGeom>
        </p:spPr>
        <p:txBody>
          <a:bodyPr/>
          <a:lstStyle/>
          <a:p>
            <a:fld id="{C136B7D2-B98C-44FD-8D04-7EC62A564975}" type="slidenum">
              <a:rPr lang="en-US" smtClean="0"/>
            </a:fld>
            <a:endParaRPr lang="en-US" dirty="0"/>
          </a:p>
        </p:txBody>
      </p:sp>
      <p:grpSp>
        <p:nvGrpSpPr>
          <p:cNvPr id="64" name="Group 63"/>
          <p:cNvGrpSpPr/>
          <p:nvPr/>
        </p:nvGrpSpPr>
        <p:grpSpPr>
          <a:xfrm>
            <a:off x="3530352" y="1411108"/>
            <a:ext cx="2281597" cy="363998"/>
            <a:chOff x="1322198" y="1276468"/>
            <a:chExt cx="3249802" cy="518462"/>
          </a:xfrm>
          <a:solidFill>
            <a:schemeClr val="tx2"/>
          </a:solidFill>
        </p:grpSpPr>
        <p:sp>
          <p:nvSpPr>
            <p:cNvPr id="66" name="Pentagon 65"/>
            <p:cNvSpPr/>
            <p:nvPr/>
          </p:nvSpPr>
          <p:spPr>
            <a:xfrm>
              <a:off x="1322198" y="1276468"/>
              <a:ext cx="3249802"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7" name="TextBox 66"/>
            <p:cNvSpPr txBox="1"/>
            <p:nvPr/>
          </p:nvSpPr>
          <p:spPr>
            <a:xfrm>
              <a:off x="3696843" y="1381812"/>
              <a:ext cx="447239" cy="307777"/>
            </a:xfrm>
            <a:prstGeom prst="rect">
              <a:avLst/>
            </a:prstGeom>
            <a:grpFill/>
          </p:spPr>
          <p:txBody>
            <a:bodyPr wrap="none" lIns="0" tIns="0" rIns="0" bIns="0" rtlCol="0" anchor="ctr">
              <a:spAutoFit/>
            </a:bodyPr>
            <a:lstStyle/>
            <a:p>
              <a:pPr lvl="0" algn="ctr" defTabSz="914400">
                <a:spcBef>
                  <a:spcPct val="20000"/>
                </a:spcBef>
                <a:defRPr/>
              </a:pPr>
              <a:r>
                <a:rPr lang="en-US" sz="1400" b="1" dirty="0" smtClean="0">
                  <a:solidFill>
                    <a:schemeClr val="bg1"/>
                  </a:solidFill>
                </a:rPr>
                <a:t>80%</a:t>
              </a:r>
              <a:endParaRPr lang="en-US" sz="1400" dirty="0">
                <a:solidFill>
                  <a:schemeClr val="bg1"/>
                </a:solidFill>
              </a:endParaRPr>
            </a:p>
          </p:txBody>
        </p:sp>
      </p:grpSp>
      <p:grpSp>
        <p:nvGrpSpPr>
          <p:cNvPr id="68" name="Group 67"/>
          <p:cNvGrpSpPr/>
          <p:nvPr/>
        </p:nvGrpSpPr>
        <p:grpSpPr>
          <a:xfrm>
            <a:off x="3530352" y="1831190"/>
            <a:ext cx="1917599" cy="363998"/>
            <a:chOff x="1322198" y="2110893"/>
            <a:chExt cx="2731339" cy="518462"/>
          </a:xfrm>
          <a:solidFill>
            <a:schemeClr val="bg2"/>
          </a:solidFill>
        </p:grpSpPr>
        <p:sp>
          <p:nvSpPr>
            <p:cNvPr id="69" name="Pentagon 68"/>
            <p:cNvSpPr/>
            <p:nvPr/>
          </p:nvSpPr>
          <p:spPr>
            <a:xfrm>
              <a:off x="1322198" y="2110893"/>
              <a:ext cx="2731339"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7" name="TextBox 86"/>
            <p:cNvSpPr txBox="1"/>
            <p:nvPr/>
          </p:nvSpPr>
          <p:spPr>
            <a:xfrm>
              <a:off x="3189432" y="2219301"/>
              <a:ext cx="447238" cy="307777"/>
            </a:xfrm>
            <a:prstGeom prst="rect">
              <a:avLst/>
            </a:prstGeom>
            <a:grpFill/>
          </p:spPr>
          <p:txBody>
            <a:bodyPr wrap="none" lIns="0" tIns="0" rIns="0" bIns="0" rtlCol="0" anchor="ctr">
              <a:spAutoFit/>
            </a:bodyPr>
            <a:lstStyle/>
            <a:p>
              <a:pPr lvl="0" algn="ctr" defTabSz="914400">
                <a:spcBef>
                  <a:spcPct val="20000"/>
                </a:spcBef>
                <a:defRPr/>
              </a:pPr>
              <a:r>
                <a:rPr lang="en-US" sz="1400" b="1" dirty="0" smtClean="0">
                  <a:solidFill>
                    <a:schemeClr val="bg1"/>
                  </a:solidFill>
                </a:rPr>
                <a:t>70%</a:t>
              </a:r>
              <a:endParaRPr lang="en-US" sz="1400" dirty="0">
                <a:solidFill>
                  <a:schemeClr val="bg1"/>
                </a:solidFill>
              </a:endParaRPr>
            </a:p>
          </p:txBody>
        </p:sp>
      </p:grpSp>
      <p:grpSp>
        <p:nvGrpSpPr>
          <p:cNvPr id="88" name="Group 87"/>
          <p:cNvGrpSpPr/>
          <p:nvPr/>
        </p:nvGrpSpPr>
        <p:grpSpPr>
          <a:xfrm>
            <a:off x="3530352" y="2228553"/>
            <a:ext cx="1553600" cy="363998"/>
            <a:chOff x="1322199" y="2975000"/>
            <a:chExt cx="2212876" cy="518462"/>
          </a:xfrm>
          <a:solidFill>
            <a:schemeClr val="accent1"/>
          </a:solidFill>
        </p:grpSpPr>
        <p:sp>
          <p:nvSpPr>
            <p:cNvPr id="89" name="Pentagon 88"/>
            <p:cNvSpPr/>
            <p:nvPr/>
          </p:nvSpPr>
          <p:spPr>
            <a:xfrm>
              <a:off x="1322199" y="2975000"/>
              <a:ext cx="2212876"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0" name="TextBox 89"/>
            <p:cNvSpPr txBox="1"/>
            <p:nvPr/>
          </p:nvSpPr>
          <p:spPr>
            <a:xfrm>
              <a:off x="2816768" y="3086606"/>
              <a:ext cx="447238" cy="307777"/>
            </a:xfrm>
            <a:prstGeom prst="rect">
              <a:avLst/>
            </a:prstGeom>
            <a:grpFill/>
          </p:spPr>
          <p:txBody>
            <a:bodyPr wrap="none" lIns="0" tIns="0" rIns="0" bIns="0" rtlCol="0" anchor="ctr">
              <a:spAutoFit/>
            </a:bodyPr>
            <a:lstStyle/>
            <a:p>
              <a:pPr lvl="0" algn="ctr" defTabSz="914400">
                <a:spcBef>
                  <a:spcPct val="20000"/>
                </a:spcBef>
                <a:defRPr/>
              </a:pPr>
              <a:r>
                <a:rPr lang="en-US" sz="1400" b="1" dirty="0" smtClean="0">
                  <a:solidFill>
                    <a:schemeClr val="bg1"/>
                  </a:solidFill>
                </a:rPr>
                <a:t>60%</a:t>
              </a:r>
              <a:endParaRPr lang="en-US" sz="1400" dirty="0">
                <a:solidFill>
                  <a:schemeClr val="bg1"/>
                </a:solidFill>
              </a:endParaRPr>
            </a:p>
          </p:txBody>
        </p:sp>
      </p:grpSp>
      <p:grpSp>
        <p:nvGrpSpPr>
          <p:cNvPr id="91" name="Group 90"/>
          <p:cNvGrpSpPr/>
          <p:nvPr/>
        </p:nvGrpSpPr>
        <p:grpSpPr>
          <a:xfrm>
            <a:off x="3530352" y="2631228"/>
            <a:ext cx="1108712" cy="363998"/>
            <a:chOff x="1322200" y="3851318"/>
            <a:chExt cx="1579198" cy="518462"/>
          </a:xfrm>
          <a:solidFill>
            <a:schemeClr val="accent3"/>
          </a:solidFill>
        </p:grpSpPr>
        <p:sp>
          <p:nvSpPr>
            <p:cNvPr id="92" name="Pentagon 91"/>
            <p:cNvSpPr/>
            <p:nvPr/>
          </p:nvSpPr>
          <p:spPr>
            <a:xfrm>
              <a:off x="1322200" y="3851318"/>
              <a:ext cx="1579198"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3" name="TextBox 92"/>
            <p:cNvSpPr txBox="1"/>
            <p:nvPr/>
          </p:nvSpPr>
          <p:spPr>
            <a:xfrm>
              <a:off x="2210113" y="3946215"/>
              <a:ext cx="447238" cy="307777"/>
            </a:xfrm>
            <a:prstGeom prst="rect">
              <a:avLst/>
            </a:prstGeom>
            <a:grpFill/>
          </p:spPr>
          <p:txBody>
            <a:bodyPr wrap="none" lIns="0" tIns="0" rIns="0" bIns="0" rtlCol="0" anchor="ctr">
              <a:spAutoFit/>
            </a:bodyPr>
            <a:lstStyle/>
            <a:p>
              <a:pPr lvl="0" algn="ctr" defTabSz="914400">
                <a:spcBef>
                  <a:spcPct val="20000"/>
                </a:spcBef>
                <a:defRPr/>
              </a:pPr>
              <a:r>
                <a:rPr lang="en-US" sz="1400" b="1" dirty="0" smtClean="0">
                  <a:solidFill>
                    <a:schemeClr val="bg1"/>
                  </a:solidFill>
                </a:rPr>
                <a:t>40%</a:t>
              </a:r>
              <a:endParaRPr lang="en-US" sz="1400" dirty="0">
                <a:solidFill>
                  <a:schemeClr val="bg1"/>
                </a:solidFill>
              </a:endParaRPr>
            </a:p>
          </p:txBody>
        </p:sp>
      </p:grpSp>
      <p:grpSp>
        <p:nvGrpSpPr>
          <p:cNvPr id="5" name="Group 4"/>
          <p:cNvGrpSpPr>
            <a:grpSpLocks noChangeAspect="1"/>
          </p:cNvGrpSpPr>
          <p:nvPr/>
        </p:nvGrpSpPr>
        <p:grpSpPr bwMode="auto">
          <a:xfrm>
            <a:off x="575950" y="1351280"/>
            <a:ext cx="3446632" cy="2142182"/>
            <a:chOff x="376" y="1148"/>
            <a:chExt cx="2053" cy="1276"/>
          </a:xfrm>
        </p:grpSpPr>
        <p:sp>
          <p:nvSpPr>
            <p:cNvPr id="1027"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91440" tIns="45720" rIns="91440" bIns="45720" numCol="1" anchor="t" anchorCtr="0" compatLnSpc="1"/>
            <a:lstStyle/>
            <a:p>
              <a:endParaRPr lang="en-US"/>
            </a:p>
          </p:txBody>
        </p:sp>
        <p:sp>
          <p:nvSpPr>
            <p:cNvPr id="1029"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sp>
          <p:nvSpPr>
            <p:cNvPr id="1030" name="Rectangle 6"/>
            <p:cNvSpPr>
              <a:spLocks noChangeArrowheads="1"/>
            </p:cNvSpPr>
            <p:nvPr/>
          </p:nvSpPr>
          <p:spPr bwMode="auto">
            <a:xfrm>
              <a:off x="720" y="1255"/>
              <a:ext cx="1365" cy="732"/>
            </a:xfrm>
            <a:prstGeom prst="rect">
              <a:avLst/>
            </a:prstGeom>
            <a:solidFill>
              <a:schemeClr val="bg1"/>
            </a:solidFill>
            <a:ln w="9525">
              <a:noFill/>
              <a:miter lim="800000"/>
            </a:ln>
          </p:spPr>
          <p:txBody>
            <a:bodyPr vert="horz" wrap="square" lIns="91440" tIns="45720" rIns="91440" bIns="45720" numCol="1" anchor="t" anchorCtr="0" compatLnSpc="1"/>
            <a:lstStyle/>
            <a:p>
              <a:endParaRPr lang="en-US"/>
            </a:p>
          </p:txBody>
        </p:sp>
        <p:sp>
          <p:nvSpPr>
            <p:cNvPr id="1031"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032"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1033"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4"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1035"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91440" tIns="45720" rIns="91440" bIns="45720" numCol="1" anchor="t" anchorCtr="0" compatLnSpc="1"/>
            <a:lstStyle/>
            <a:p>
              <a:endParaRPr lang="en-US"/>
            </a:p>
          </p:txBody>
        </p:sp>
        <p:sp>
          <p:nvSpPr>
            <p:cNvPr id="1036"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grpSp>
      <p:sp>
        <p:nvSpPr>
          <p:cNvPr id="52" name="Oval 51"/>
          <p:cNvSpPr>
            <a:spLocks noChangeAspect="1"/>
          </p:cNvSpPr>
          <p:nvPr/>
        </p:nvSpPr>
        <p:spPr>
          <a:xfrm>
            <a:off x="5914348" y="1371372"/>
            <a:ext cx="443469" cy="4434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p>
        </p:txBody>
      </p:sp>
      <p:sp>
        <p:nvSpPr>
          <p:cNvPr id="59" name="Oval 58"/>
          <p:cNvSpPr>
            <a:spLocks noChangeAspect="1"/>
          </p:cNvSpPr>
          <p:nvPr/>
        </p:nvSpPr>
        <p:spPr>
          <a:xfrm>
            <a:off x="5548002" y="1784606"/>
            <a:ext cx="443469" cy="443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p>
        </p:txBody>
      </p:sp>
      <p:sp>
        <p:nvSpPr>
          <p:cNvPr id="61" name="Oval 60"/>
          <p:cNvSpPr>
            <a:spLocks noChangeAspect="1"/>
          </p:cNvSpPr>
          <p:nvPr/>
        </p:nvSpPr>
        <p:spPr>
          <a:xfrm>
            <a:off x="5202200" y="2197840"/>
            <a:ext cx="443469" cy="4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p>
        </p:txBody>
      </p:sp>
      <p:sp>
        <p:nvSpPr>
          <p:cNvPr id="62" name="Oval 61"/>
          <p:cNvSpPr>
            <a:spLocks noChangeAspect="1"/>
          </p:cNvSpPr>
          <p:nvPr/>
        </p:nvSpPr>
        <p:spPr>
          <a:xfrm>
            <a:off x="4783187" y="2611074"/>
            <a:ext cx="443469" cy="4434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FontAwesome" pitchFamily="2" charset="0"/>
              </a:rPr>
              <a:t></a:t>
            </a:r>
            <a:endParaRPr lang="en-US" sz="1800" dirty="0"/>
          </a:p>
        </p:txBody>
      </p:sp>
      <p:sp>
        <p:nvSpPr>
          <p:cNvPr id="63" name="Text Placeholder 3"/>
          <p:cNvSpPr txBox="1"/>
          <p:nvPr/>
        </p:nvSpPr>
        <p:spPr>
          <a:xfrm>
            <a:off x="6517849" y="1425045"/>
            <a:ext cx="2201855" cy="3158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the majority have or which</a:t>
            </a:r>
            <a:endParaRPr lang="en-US" sz="1000" b="1" dirty="0" smtClean="0">
              <a:solidFill>
                <a:schemeClr val="tx1">
                  <a:lumMod val="50000"/>
                  <a:lumOff val="50000"/>
                </a:schemeClr>
              </a:solidFill>
            </a:endParaRPr>
          </a:p>
        </p:txBody>
      </p:sp>
      <p:sp>
        <p:nvSpPr>
          <p:cNvPr id="101" name="TextBox 100"/>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102" name="Straight Connector 101"/>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04" name="Text Placeholder 3"/>
          <p:cNvSpPr txBox="1"/>
          <p:nvPr/>
        </p:nvSpPr>
        <p:spPr>
          <a:xfrm>
            <a:off x="6240447" y="1857036"/>
            <a:ext cx="2201855" cy="3158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the majority have or which</a:t>
            </a:r>
            <a:endParaRPr lang="en-US" sz="1000" b="1" dirty="0" smtClean="0">
              <a:solidFill>
                <a:schemeClr val="tx1">
                  <a:lumMod val="50000"/>
                  <a:lumOff val="50000"/>
                </a:schemeClr>
              </a:solidFill>
            </a:endParaRPr>
          </a:p>
        </p:txBody>
      </p:sp>
      <p:sp>
        <p:nvSpPr>
          <p:cNvPr id="105" name="Text Placeholder 3"/>
          <p:cNvSpPr txBox="1"/>
          <p:nvPr/>
        </p:nvSpPr>
        <p:spPr>
          <a:xfrm>
            <a:off x="5963602" y="2289027"/>
            <a:ext cx="2201855" cy="3158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the majority have or which</a:t>
            </a:r>
            <a:endParaRPr lang="en-US" sz="1000" b="1" dirty="0" smtClean="0">
              <a:solidFill>
                <a:schemeClr val="tx1">
                  <a:lumMod val="50000"/>
                  <a:lumOff val="50000"/>
                </a:schemeClr>
              </a:solidFill>
            </a:endParaRPr>
          </a:p>
        </p:txBody>
      </p:sp>
      <p:sp>
        <p:nvSpPr>
          <p:cNvPr id="106" name="Text Placeholder 3"/>
          <p:cNvSpPr txBox="1"/>
          <p:nvPr/>
        </p:nvSpPr>
        <p:spPr>
          <a:xfrm>
            <a:off x="5599604" y="2721019"/>
            <a:ext cx="2201855" cy="3158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the majority have or which</a:t>
            </a:r>
            <a:endParaRPr lang="en-US" sz="1000" b="1" dirty="0" smtClean="0">
              <a:solidFill>
                <a:schemeClr val="tx1">
                  <a:lumMod val="50000"/>
                  <a:lumOff val="50000"/>
                </a:schemeClr>
              </a:solidFill>
            </a:endParaRPr>
          </a:p>
        </p:txBody>
      </p:sp>
      <p:grpSp>
        <p:nvGrpSpPr>
          <p:cNvPr id="282" name="Group 281"/>
          <p:cNvGrpSpPr/>
          <p:nvPr/>
        </p:nvGrpSpPr>
        <p:grpSpPr>
          <a:xfrm>
            <a:off x="1240189" y="1625600"/>
            <a:ext cx="2084777" cy="1037404"/>
            <a:chOff x="538789" y="1131575"/>
            <a:chExt cx="5819028" cy="2895601"/>
          </a:xfrm>
          <a:solidFill>
            <a:schemeClr val="accent3"/>
          </a:solidFill>
        </p:grpSpPr>
        <p:grpSp>
          <p:nvGrpSpPr>
            <p:cNvPr id="107" name="Group 106"/>
            <p:cNvGrpSpPr/>
            <p:nvPr/>
          </p:nvGrpSpPr>
          <p:grpSpPr>
            <a:xfrm>
              <a:off x="2984512" y="2355983"/>
              <a:ext cx="1110006" cy="1241414"/>
              <a:chOff x="4097338" y="2217738"/>
              <a:chExt cx="1139825" cy="1274763"/>
            </a:xfrm>
            <a:grpFill/>
          </p:grpSpPr>
          <p:sp>
            <p:nvSpPr>
              <p:cNvPr id="108"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p>
            </p:txBody>
          </p:sp>
          <p:sp>
            <p:nvSpPr>
              <p:cNvPr id="109"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0" name="Group 109"/>
            <p:cNvGrpSpPr/>
            <p:nvPr/>
          </p:nvGrpSpPr>
          <p:grpSpPr>
            <a:xfrm>
              <a:off x="1945621" y="2801222"/>
              <a:ext cx="759071" cy="1225954"/>
              <a:chOff x="3030538" y="2674938"/>
              <a:chExt cx="779463" cy="1258888"/>
            </a:xfrm>
            <a:grpFill/>
          </p:grpSpPr>
          <p:sp>
            <p:nvSpPr>
              <p:cNvPr id="111"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2"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113" name="Freeform 30"/>
            <p:cNvSpPr/>
            <p:nvPr/>
          </p:nvSpPr>
          <p:spPr bwMode="auto">
            <a:xfrm>
              <a:off x="3188580"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 name="Freeform 163"/>
            <p:cNvSpPr/>
            <p:nvPr/>
          </p:nvSpPr>
          <p:spPr bwMode="auto">
            <a:xfrm>
              <a:off x="3426659"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grpFill/>
            <a:ln w="9525">
              <a:noFill/>
              <a:round/>
            </a:ln>
          </p:spPr>
          <p:txBody>
            <a:bodyPr vert="horz" wrap="square" lIns="91440" tIns="45720" rIns="91440" bIns="45720" numCol="1" anchor="t" anchorCtr="0" compatLnSpc="1"/>
            <a:lstStyle/>
            <a:p>
              <a:endParaRPr lang="en-US"/>
            </a:p>
          </p:txBody>
        </p:sp>
        <p:grpSp>
          <p:nvGrpSpPr>
            <p:cNvPr id="115" name="Group 114"/>
            <p:cNvGrpSpPr/>
            <p:nvPr/>
          </p:nvGrpSpPr>
          <p:grpSpPr>
            <a:xfrm>
              <a:off x="538789" y="1131575"/>
              <a:ext cx="2523022" cy="1757767"/>
              <a:chOff x="1585913" y="960438"/>
              <a:chExt cx="2590800" cy="1804987"/>
            </a:xfrm>
            <a:grpFill/>
          </p:grpSpPr>
          <p:sp>
            <p:nvSpPr>
              <p:cNvPr id="116"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7"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p>
            </p:txBody>
          </p:sp>
          <p:sp>
            <p:nvSpPr>
              <p:cNvPr id="118"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p>
            </p:txBody>
          </p:sp>
          <p:sp>
            <p:nvSpPr>
              <p:cNvPr id="119"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120"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p>
            </p:txBody>
          </p:sp>
          <p:sp>
            <p:nvSpPr>
              <p:cNvPr id="121"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p>
            </p:txBody>
          </p:sp>
          <p:sp>
            <p:nvSpPr>
              <p:cNvPr id="122"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p>
            </p:txBody>
          </p:sp>
          <p:sp>
            <p:nvSpPr>
              <p:cNvPr id="123"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124"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p>
            </p:txBody>
          </p:sp>
          <p:sp>
            <p:nvSpPr>
              <p:cNvPr id="125"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p>
            </p:txBody>
          </p:sp>
          <p:sp>
            <p:nvSpPr>
              <p:cNvPr id="126"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p>
            </p:txBody>
          </p:sp>
          <p:sp>
            <p:nvSpPr>
              <p:cNvPr id="127"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p>
            </p:txBody>
          </p:sp>
          <p:sp>
            <p:nvSpPr>
              <p:cNvPr id="128"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p>
            </p:txBody>
          </p:sp>
          <p:sp>
            <p:nvSpPr>
              <p:cNvPr id="129"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p>
            </p:txBody>
          </p:sp>
          <p:sp>
            <p:nvSpPr>
              <p:cNvPr id="130"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31"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p>
            </p:txBody>
          </p:sp>
          <p:sp>
            <p:nvSpPr>
              <p:cNvPr id="143"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44"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45"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46"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7"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p>
            </p:txBody>
          </p:sp>
          <p:sp>
            <p:nvSpPr>
              <p:cNvPr id="148"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p>
            </p:txBody>
          </p:sp>
          <p:sp>
            <p:nvSpPr>
              <p:cNvPr id="150"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51"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p>
            </p:txBody>
          </p:sp>
          <p:sp>
            <p:nvSpPr>
              <p:cNvPr id="152"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53"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p>
            </p:txBody>
          </p:sp>
          <p:sp>
            <p:nvSpPr>
              <p:cNvPr id="154"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p>
            </p:txBody>
          </p:sp>
          <p:sp>
            <p:nvSpPr>
              <p:cNvPr id="155"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56"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57"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p>
            </p:txBody>
          </p:sp>
          <p:sp>
            <p:nvSpPr>
              <p:cNvPr id="158"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p>
            </p:txBody>
          </p:sp>
          <p:sp>
            <p:nvSpPr>
              <p:cNvPr id="159"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p>
            </p:txBody>
          </p:sp>
          <p:sp>
            <p:nvSpPr>
              <p:cNvPr id="160"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p>
            </p:txBody>
          </p:sp>
          <p:sp>
            <p:nvSpPr>
              <p:cNvPr id="161"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62"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p>
            </p:txBody>
          </p:sp>
          <p:sp>
            <p:nvSpPr>
              <p:cNvPr id="163"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p>
            </p:txBody>
          </p:sp>
          <p:sp>
            <p:nvSpPr>
              <p:cNvPr id="164"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p>
            </p:txBody>
          </p:sp>
          <p:sp>
            <p:nvSpPr>
              <p:cNvPr id="165"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p>
            </p:txBody>
          </p:sp>
          <p:sp>
            <p:nvSpPr>
              <p:cNvPr id="166"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p>
            </p:txBody>
          </p:sp>
          <p:sp>
            <p:nvSpPr>
              <p:cNvPr id="167"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p>
            </p:txBody>
          </p:sp>
          <p:sp>
            <p:nvSpPr>
              <p:cNvPr id="168"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69"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70"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p>
            </p:txBody>
          </p:sp>
          <p:sp>
            <p:nvSpPr>
              <p:cNvPr id="171"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2"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p>
            </p:txBody>
          </p:sp>
          <p:sp>
            <p:nvSpPr>
              <p:cNvPr id="173"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74"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5"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p>
            </p:txBody>
          </p:sp>
          <p:sp>
            <p:nvSpPr>
              <p:cNvPr id="176"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7"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78"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79" name="Group 178"/>
            <p:cNvGrpSpPr/>
            <p:nvPr/>
          </p:nvGrpSpPr>
          <p:grpSpPr>
            <a:xfrm>
              <a:off x="3103551" y="1256798"/>
              <a:ext cx="669405" cy="1125467"/>
              <a:chOff x="4219575" y="1089025"/>
              <a:chExt cx="687388" cy="1155701"/>
            </a:xfrm>
            <a:grpFill/>
          </p:grpSpPr>
          <p:sp>
            <p:nvSpPr>
              <p:cNvPr id="180"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p>
            </p:txBody>
          </p:sp>
          <p:grpSp>
            <p:nvGrpSpPr>
              <p:cNvPr id="181" name="Group 343"/>
              <p:cNvGrpSpPr/>
              <p:nvPr/>
            </p:nvGrpSpPr>
            <p:grpSpPr>
              <a:xfrm>
                <a:off x="4219575" y="1089025"/>
                <a:ext cx="687388" cy="1155701"/>
                <a:chOff x="4219575" y="1089025"/>
                <a:chExt cx="687388" cy="1155701"/>
              </a:xfrm>
              <a:grpFill/>
            </p:grpSpPr>
            <p:sp>
              <p:nvSpPr>
                <p:cNvPr id="182"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p>
              </p:txBody>
            </p:sp>
            <p:sp>
              <p:nvSpPr>
                <p:cNvPr id="183"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p>
              </p:txBody>
            </p:sp>
            <p:sp>
              <p:nvSpPr>
                <p:cNvPr id="184"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p>
              </p:txBody>
            </p:sp>
            <p:sp>
              <p:nvSpPr>
                <p:cNvPr id="185"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86"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87"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p>
              </p:txBody>
            </p:sp>
            <p:sp>
              <p:nvSpPr>
                <p:cNvPr id="188"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189"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p>
              </p:txBody>
            </p:sp>
            <p:sp>
              <p:nvSpPr>
                <p:cNvPr id="190"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91"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p>
              </p:txBody>
            </p:sp>
            <p:sp>
              <p:nvSpPr>
                <p:cNvPr id="192"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p>
              </p:txBody>
            </p:sp>
            <p:sp>
              <p:nvSpPr>
                <p:cNvPr id="193"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p>
              </p:txBody>
            </p:sp>
            <p:sp>
              <p:nvSpPr>
                <p:cNvPr id="194"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195" name="Group 194"/>
            <p:cNvGrpSpPr/>
            <p:nvPr/>
          </p:nvGrpSpPr>
          <p:grpSpPr>
            <a:xfrm>
              <a:off x="5105582" y="3000651"/>
              <a:ext cx="941496" cy="822457"/>
              <a:chOff x="6275388" y="2879725"/>
              <a:chExt cx="966788" cy="844551"/>
            </a:xfrm>
            <a:grpFill/>
          </p:grpSpPr>
          <p:sp>
            <p:nvSpPr>
              <p:cNvPr id="19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p>
            </p:txBody>
          </p:sp>
          <p:grpSp>
            <p:nvGrpSpPr>
              <p:cNvPr id="197" name="Group 361"/>
              <p:cNvGrpSpPr/>
              <p:nvPr/>
            </p:nvGrpSpPr>
            <p:grpSpPr>
              <a:xfrm>
                <a:off x="6275388" y="2917825"/>
                <a:ext cx="966788" cy="806451"/>
                <a:chOff x="6275388" y="2917825"/>
                <a:chExt cx="966788" cy="806451"/>
              </a:xfrm>
              <a:grpFill/>
            </p:grpSpPr>
            <p:sp>
              <p:nvSpPr>
                <p:cNvPr id="19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9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p>
              </p:txBody>
            </p:sp>
            <p:sp>
              <p:nvSpPr>
                <p:cNvPr id="20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p>
              </p:txBody>
            </p:sp>
            <p:sp>
              <p:nvSpPr>
                <p:cNvPr id="20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p>
              </p:txBody>
            </p:sp>
            <p:sp>
              <p:nvSpPr>
                <p:cNvPr id="20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p>
              </p:txBody>
            </p:sp>
            <p:sp>
              <p:nvSpPr>
                <p:cNvPr id="20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p>
              </p:txBody>
            </p:sp>
            <p:sp>
              <p:nvSpPr>
                <p:cNvPr id="20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p>
              </p:txBody>
            </p:sp>
            <p:sp>
              <p:nvSpPr>
                <p:cNvPr id="20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20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20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p>
              </p:txBody>
            </p:sp>
            <p:sp>
              <p:nvSpPr>
                <p:cNvPr id="20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p>
              </p:txBody>
            </p:sp>
            <p:sp>
              <p:nvSpPr>
                <p:cNvPr id="20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p>
              </p:txBody>
            </p:sp>
            <p:sp>
              <p:nvSpPr>
                <p:cNvPr id="21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p>
              </p:txBody>
            </p:sp>
            <p:sp>
              <p:nvSpPr>
                <p:cNvPr id="21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p>
              </p:txBody>
            </p:sp>
            <p:sp>
              <p:nvSpPr>
                <p:cNvPr id="21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21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214" name="Group 213"/>
            <p:cNvGrpSpPr/>
            <p:nvPr/>
          </p:nvGrpSpPr>
          <p:grpSpPr>
            <a:xfrm>
              <a:off x="3584348" y="1207327"/>
              <a:ext cx="2773469" cy="1960289"/>
              <a:chOff x="4713288" y="1038225"/>
              <a:chExt cx="2847975" cy="2012950"/>
            </a:xfrm>
            <a:grpFill/>
          </p:grpSpPr>
          <p:sp>
            <p:nvSpPr>
              <p:cNvPr id="215"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p>
            </p:txBody>
          </p:sp>
          <p:sp>
            <p:nvSpPr>
              <p:cNvPr id="216"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p>
            </p:txBody>
          </p:sp>
          <p:sp>
            <p:nvSpPr>
              <p:cNvPr id="217"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p>
            </p:txBody>
          </p:sp>
          <p:sp>
            <p:nvSpPr>
              <p:cNvPr id="218"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p>
            </p:txBody>
          </p:sp>
          <p:sp>
            <p:nvSpPr>
              <p:cNvPr id="219"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p>
            </p:txBody>
          </p:sp>
          <p:sp>
            <p:nvSpPr>
              <p:cNvPr id="220"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p>
            </p:txBody>
          </p:sp>
          <p:sp>
            <p:nvSpPr>
              <p:cNvPr id="221"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p>
            </p:txBody>
          </p:sp>
          <p:sp>
            <p:nvSpPr>
              <p:cNvPr id="222"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p>
            </p:txBody>
          </p:sp>
          <p:sp>
            <p:nvSpPr>
              <p:cNvPr id="223"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p>
            </p:txBody>
          </p:sp>
          <p:sp>
            <p:nvSpPr>
              <p:cNvPr id="224"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p>
            </p:txBody>
          </p:sp>
          <p:sp>
            <p:nvSpPr>
              <p:cNvPr id="225"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226"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27"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p>
            </p:txBody>
          </p:sp>
          <p:sp>
            <p:nvSpPr>
              <p:cNvPr id="228"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p>
            </p:txBody>
          </p:sp>
          <p:sp>
            <p:nvSpPr>
              <p:cNvPr id="229"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p>
            </p:txBody>
          </p:sp>
          <p:sp>
            <p:nvSpPr>
              <p:cNvPr id="230"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p>
            </p:txBody>
          </p:sp>
          <p:sp>
            <p:nvSpPr>
              <p:cNvPr id="231"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p>
            </p:txBody>
          </p:sp>
          <p:sp>
            <p:nvSpPr>
              <p:cNvPr id="232"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p>
            </p:txBody>
          </p:sp>
          <p:sp>
            <p:nvSpPr>
              <p:cNvPr id="233"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p>
            </p:txBody>
          </p:sp>
          <p:sp>
            <p:nvSpPr>
              <p:cNvPr id="234"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p>
            </p:txBody>
          </p:sp>
          <p:sp>
            <p:nvSpPr>
              <p:cNvPr id="235"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p>
            </p:txBody>
          </p:sp>
          <p:sp>
            <p:nvSpPr>
              <p:cNvPr id="236"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p>
            </p:txBody>
          </p:sp>
          <p:sp>
            <p:nvSpPr>
              <p:cNvPr id="237"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p>
            </p:txBody>
          </p:sp>
          <p:sp>
            <p:nvSpPr>
              <p:cNvPr id="238"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p>
            </p:txBody>
          </p:sp>
          <p:sp>
            <p:nvSpPr>
              <p:cNvPr id="239"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40"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1"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p>
            </p:txBody>
          </p:sp>
          <p:sp>
            <p:nvSpPr>
              <p:cNvPr id="242"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p>
            </p:txBody>
          </p:sp>
          <p:sp>
            <p:nvSpPr>
              <p:cNvPr id="243"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p>
            </p:txBody>
          </p:sp>
          <p:sp>
            <p:nvSpPr>
              <p:cNvPr id="244"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p>
            </p:txBody>
          </p:sp>
          <p:sp>
            <p:nvSpPr>
              <p:cNvPr id="245"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6"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p>
            </p:txBody>
          </p:sp>
          <p:sp>
            <p:nvSpPr>
              <p:cNvPr id="247"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p>
            </p:txBody>
          </p:sp>
          <p:sp>
            <p:nvSpPr>
              <p:cNvPr id="248"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p>
            </p:txBody>
          </p:sp>
          <p:sp>
            <p:nvSpPr>
              <p:cNvPr id="249"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50"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p>
            </p:txBody>
          </p:sp>
          <p:sp>
            <p:nvSpPr>
              <p:cNvPr id="251"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p>
            </p:txBody>
          </p:sp>
          <p:sp>
            <p:nvSpPr>
              <p:cNvPr id="252"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p>
            </p:txBody>
          </p:sp>
          <p:sp>
            <p:nvSpPr>
              <p:cNvPr id="253"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p>
            </p:txBody>
          </p:sp>
          <p:sp>
            <p:nvSpPr>
              <p:cNvPr id="254"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p>
            </p:txBody>
          </p:sp>
          <p:sp>
            <p:nvSpPr>
              <p:cNvPr id="255"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p>
            </p:txBody>
          </p:sp>
          <p:sp>
            <p:nvSpPr>
              <p:cNvPr id="256"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p>
            </p:txBody>
          </p:sp>
          <p:sp>
            <p:nvSpPr>
              <p:cNvPr id="257"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p>
            </p:txBody>
          </p:sp>
          <p:sp>
            <p:nvSpPr>
              <p:cNvPr id="258"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p>
            </p:txBody>
          </p:sp>
          <p:sp>
            <p:nvSpPr>
              <p:cNvPr id="259"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p>
            </p:txBody>
          </p:sp>
          <p:sp>
            <p:nvSpPr>
              <p:cNvPr id="260"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p>
            </p:txBody>
          </p:sp>
          <p:sp>
            <p:nvSpPr>
              <p:cNvPr id="261"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p>
            </p:txBody>
          </p:sp>
          <p:sp>
            <p:nvSpPr>
              <p:cNvPr id="262"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p>
            </p:txBody>
          </p:sp>
          <p:sp>
            <p:nvSpPr>
              <p:cNvPr id="263"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p>
            </p:txBody>
          </p:sp>
          <p:sp>
            <p:nvSpPr>
              <p:cNvPr id="264"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65"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p>
            </p:txBody>
          </p:sp>
          <p:sp>
            <p:nvSpPr>
              <p:cNvPr id="266"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267"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p>
            </p:txBody>
          </p:sp>
          <p:sp>
            <p:nvSpPr>
              <p:cNvPr id="268"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9"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p>
            </p:txBody>
          </p:sp>
          <p:sp>
            <p:nvSpPr>
              <p:cNvPr id="270"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p>
            </p:txBody>
          </p:sp>
          <p:sp>
            <p:nvSpPr>
              <p:cNvPr id="271"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p>
            </p:txBody>
          </p:sp>
          <p:sp>
            <p:nvSpPr>
              <p:cNvPr id="272"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p>
            </p:txBody>
          </p:sp>
          <p:sp>
            <p:nvSpPr>
              <p:cNvPr id="273"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274"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p>
            </p:txBody>
          </p:sp>
          <p:sp>
            <p:nvSpPr>
              <p:cNvPr id="275"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6"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p>
            </p:txBody>
          </p:sp>
          <p:sp>
            <p:nvSpPr>
              <p:cNvPr id="277"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p>
            </p:txBody>
          </p:sp>
          <p:sp>
            <p:nvSpPr>
              <p:cNvPr id="278"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9"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p>
            </p:txBody>
          </p:sp>
          <p:sp>
            <p:nvSpPr>
              <p:cNvPr id="280"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281"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strips(upRight)">
                                      <p:cBhvr>
                                        <p:cTn id="7" dur="500"/>
                                        <p:tgtEl>
                                          <p:spTgt spid="1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82"/>
                                        </p:tgtEl>
                                        <p:attrNameLst>
                                          <p:attrName>style.visibility</p:attrName>
                                        </p:attrNameLst>
                                      </p:cBhvr>
                                      <p:to>
                                        <p:strVal val="visible"/>
                                      </p:to>
                                    </p:set>
                                    <p:anim calcmode="lin" valueType="num">
                                      <p:cBhvr>
                                        <p:cTn id="20" dur="500" fill="hold"/>
                                        <p:tgtEl>
                                          <p:spTgt spid="282"/>
                                        </p:tgtEl>
                                        <p:attrNameLst>
                                          <p:attrName>ppt_w</p:attrName>
                                        </p:attrNameLst>
                                      </p:cBhvr>
                                      <p:tavLst>
                                        <p:tav tm="0">
                                          <p:val>
                                            <p:fltVal val="0"/>
                                          </p:val>
                                        </p:tav>
                                        <p:tav tm="100000">
                                          <p:val>
                                            <p:strVal val="#ppt_w"/>
                                          </p:val>
                                        </p:tav>
                                      </p:tavLst>
                                    </p:anim>
                                    <p:anim calcmode="lin" valueType="num">
                                      <p:cBhvr>
                                        <p:cTn id="21" dur="500" fill="hold"/>
                                        <p:tgtEl>
                                          <p:spTgt spid="28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lide(fromLeft)">
                                      <p:cBhvr>
                                        <p:cTn id="25" dur="500"/>
                                        <p:tgtEl>
                                          <p:spTgt spid="6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slide(fromLeft)">
                                      <p:cBhvr>
                                        <p:cTn id="29" dur="500"/>
                                        <p:tgtEl>
                                          <p:spTgt spid="68"/>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slide(fromLeft)">
                                      <p:cBhvr>
                                        <p:cTn id="33" dur="500"/>
                                        <p:tgtEl>
                                          <p:spTgt spid="88"/>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slide(fromLeft)">
                                      <p:cBhvr>
                                        <p:cTn id="37" dur="500"/>
                                        <p:tgtEl>
                                          <p:spTgt spid="91"/>
                                        </p:tgtEl>
                                      </p:cBhvr>
                                    </p:animEffect>
                                  </p:childTnLst>
                                </p:cTn>
                              </p:par>
                            </p:childTnLst>
                          </p:cTn>
                        </p:par>
                        <p:par>
                          <p:cTn id="38" fill="hold">
                            <p:stCondLst>
                              <p:cond delay="4000"/>
                            </p:stCondLst>
                            <p:childTnLst>
                              <p:par>
                                <p:cTn id="39" presetID="2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3" presetClass="entr" presetSubtype="16"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ppt_w</p:attrName>
                                        </p:attrNameLst>
                                      </p:cBhvr>
                                      <p:tavLst>
                                        <p:tav tm="0">
                                          <p:val>
                                            <p:fltVal val="0"/>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1+#ppt_w/2"/>
                                          </p:val>
                                        </p:tav>
                                        <p:tav tm="100000">
                                          <p:val>
                                            <p:strVal val="#ppt_x"/>
                                          </p:val>
                                        </p:tav>
                                      </p:tavLst>
                                    </p:anim>
                                    <p:anim calcmode="lin" valueType="num">
                                      <p:cBhvr additive="base">
                                        <p:cTn id="62" dur="500" fill="hold"/>
                                        <p:tgtEl>
                                          <p:spTgt spid="63"/>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accel="50000" decel="50000"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1+#ppt_w/2"/>
                                          </p:val>
                                        </p:tav>
                                        <p:tav tm="100000">
                                          <p:val>
                                            <p:strVal val="#ppt_x"/>
                                          </p:val>
                                        </p:tav>
                                      </p:tavLst>
                                    </p:anim>
                                    <p:anim calcmode="lin" valueType="num">
                                      <p:cBhvr additive="base">
                                        <p:cTn id="67" dur="500" fill="hold"/>
                                        <p:tgtEl>
                                          <p:spTgt spid="104"/>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1+#ppt_w/2"/>
                                          </p:val>
                                        </p:tav>
                                        <p:tav tm="100000">
                                          <p:val>
                                            <p:strVal val="#ppt_x"/>
                                          </p:val>
                                        </p:tav>
                                      </p:tavLst>
                                    </p:anim>
                                    <p:anim calcmode="lin" valueType="num">
                                      <p:cBhvr additive="base">
                                        <p:cTn id="72" dur="5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accel="50000" decel="50000" fill="hold" grpId="0" nodeType="afterEffect">
                                  <p:stCondLst>
                                    <p:cond delay="0"/>
                                  </p:stCondLst>
                                  <p:childTnLst>
                                    <p:set>
                                      <p:cBhvr>
                                        <p:cTn id="75" dur="1" fill="hold">
                                          <p:stCondLst>
                                            <p:cond delay="0"/>
                                          </p:stCondLst>
                                        </p:cTn>
                                        <p:tgtEl>
                                          <p:spTgt spid="106"/>
                                        </p:tgtEl>
                                        <p:attrNameLst>
                                          <p:attrName>style.visibility</p:attrName>
                                        </p:attrNameLst>
                                      </p:cBhvr>
                                      <p:to>
                                        <p:strVal val="visible"/>
                                      </p:to>
                                    </p:set>
                                    <p:anim calcmode="lin" valueType="num">
                                      <p:cBhvr additive="base">
                                        <p:cTn id="76" dur="500" fill="hold"/>
                                        <p:tgtEl>
                                          <p:spTgt spid="106"/>
                                        </p:tgtEl>
                                        <p:attrNameLst>
                                          <p:attrName>ppt_x</p:attrName>
                                        </p:attrNameLst>
                                      </p:cBhvr>
                                      <p:tavLst>
                                        <p:tav tm="0">
                                          <p:val>
                                            <p:strVal val="1+#ppt_w/2"/>
                                          </p:val>
                                        </p:tav>
                                        <p:tav tm="100000">
                                          <p:val>
                                            <p:strVal val="#ppt_x"/>
                                          </p:val>
                                        </p:tav>
                                      </p:tavLst>
                                    </p:anim>
                                    <p:anim calcmode="lin" valueType="num">
                                      <p:cBhvr additive="base">
                                        <p:cTn id="77" dur="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9" grpId="0" animBg="1"/>
      <p:bldP spid="61" grpId="0" animBg="1"/>
      <p:bldP spid="62" grpId="0" animBg="1"/>
      <p:bldP spid="63" grpId="0"/>
      <p:bldP spid="101" grpId="0"/>
      <p:bldP spid="104" grpId="0"/>
      <p:bldP spid="105" grpId="0"/>
      <p:bldP spid="106"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Design Infographic</a:t>
            </a:r>
            <a:endParaRPr lang="en-US" dirty="0"/>
          </a:p>
        </p:txBody>
      </p:sp>
      <p:sp>
        <p:nvSpPr>
          <p:cNvPr id="4" name="Text Placeholder 3"/>
          <p:cNvSpPr>
            <a:spLocks noGrp="1"/>
          </p:cNvSpPr>
          <p:nvPr>
            <p:ph type="body" sz="half" idx="2"/>
          </p:nvPr>
        </p:nvSpPr>
        <p:spPr/>
        <p:txBody>
          <a:bodyPr/>
          <a:lstStyle/>
          <a:p>
            <a:r>
              <a:rPr lang="en-US" dirty="0" smtClean="0"/>
              <a:t>3D Design Infographic</a:t>
            </a:r>
            <a:endParaRPr lang="en-US" dirty="0"/>
          </a:p>
        </p:txBody>
      </p:sp>
      <p:grpSp>
        <p:nvGrpSpPr>
          <p:cNvPr id="27" name="Group 26"/>
          <p:cNvGrpSpPr/>
          <p:nvPr/>
        </p:nvGrpSpPr>
        <p:grpSpPr>
          <a:xfrm>
            <a:off x="993017" y="958754"/>
            <a:ext cx="1908379" cy="1791056"/>
            <a:chOff x="993017" y="1073968"/>
            <a:chExt cx="1908379" cy="1791056"/>
          </a:xfrm>
        </p:grpSpPr>
        <p:sp>
          <p:nvSpPr>
            <p:cNvPr id="25" name="Round Same Side Corner Rectangle 24"/>
            <p:cNvSpPr/>
            <p:nvPr/>
          </p:nvSpPr>
          <p:spPr>
            <a:xfrm rot="10800000">
              <a:off x="1206993" y="2514143"/>
              <a:ext cx="1480428" cy="350881"/>
            </a:xfrm>
            <a:prstGeom prst="round2SameRect">
              <a:avLst>
                <a:gd name="adj1" fmla="val 27402"/>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sp>
        <p:nvSpPr>
          <p:cNvPr id="26" name="TextBox 25"/>
          <p:cNvSpPr txBox="1"/>
          <p:nvPr/>
        </p:nvSpPr>
        <p:spPr>
          <a:xfrm>
            <a:off x="3016611" y="1098371"/>
            <a:ext cx="5472665" cy="1415772"/>
          </a:xfrm>
          <a:prstGeom prst="rect">
            <a:avLst/>
          </a:prstGeom>
          <a:noFill/>
        </p:spPr>
        <p:txBody>
          <a:bodyPr wrap="square" rtlCol="0">
            <a:spAutoFit/>
          </a:bodyPr>
          <a:lstStyle/>
          <a:p>
            <a:r>
              <a:rPr lang="en-US" sz="1600" b="1" dirty="0" smtClean="0">
                <a:solidFill>
                  <a:schemeClr val="tx2">
                    <a:lumMod val="75000"/>
                  </a:schemeClr>
                </a:solidFill>
              </a:rPr>
              <a:t>PROJECTS DEVELOPMENT</a:t>
            </a:r>
            <a:endParaRPr lang="en-US" sz="1600" dirty="0" smtClean="0">
              <a:solidFill>
                <a:schemeClr val="tx2">
                  <a:lumMod val="75000"/>
                </a:schemeClr>
              </a:solidFill>
            </a:endParaRPr>
          </a:p>
          <a:p>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endParaRPr lang="en-US" sz="1000" b="1" dirty="0" smtClean="0">
              <a:solidFill>
                <a:schemeClr val="tx1">
                  <a:lumMod val="65000"/>
                  <a:lumOff val="35000"/>
                </a:schemeClr>
              </a:solidFill>
            </a:endParaRPr>
          </a:p>
          <a:p>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p:txBody>
      </p:sp>
      <p:grpSp>
        <p:nvGrpSpPr>
          <p:cNvPr id="28" name="Group 27"/>
          <p:cNvGrpSpPr/>
          <p:nvPr/>
        </p:nvGrpSpPr>
        <p:grpSpPr>
          <a:xfrm>
            <a:off x="6408738" y="2836191"/>
            <a:ext cx="1908379" cy="1791056"/>
            <a:chOff x="993017" y="1073968"/>
            <a:chExt cx="1908379" cy="1791056"/>
          </a:xfrm>
        </p:grpSpPr>
        <p:sp>
          <p:nvSpPr>
            <p:cNvPr id="29" name="Round Same Side Corner Rectangle 28"/>
            <p:cNvSpPr/>
            <p:nvPr/>
          </p:nvSpPr>
          <p:spPr>
            <a:xfrm rot="10800000">
              <a:off x="1206993" y="2514143"/>
              <a:ext cx="1480428" cy="350881"/>
            </a:xfrm>
            <a:prstGeom prst="round2SameRect">
              <a:avLst>
                <a:gd name="adj1" fmla="val 2740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latin typeface="FontAwesome" pitchFamily="2" charset="0"/>
                </a:rPr>
                <a:t></a:t>
              </a:r>
              <a:endParaRPr lang="en-US" sz="5400" dirty="0">
                <a:solidFill>
                  <a:schemeClr val="bg1"/>
                </a:solidFill>
              </a:endParaRPr>
            </a:p>
          </p:txBody>
        </p:sp>
        <p:sp>
          <p:nvSpPr>
            <p:cNvPr id="31" name="Flowchart: Data 30"/>
            <p:cNvSpPr/>
            <p:nvPr/>
          </p:nvSpPr>
          <p:spPr>
            <a:xfrm rot="16200000" flipH="1" flipV="1">
              <a:off x="2474369" y="213558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 name="Flowchart: Data 31"/>
            <p:cNvSpPr/>
            <p:nvPr/>
          </p:nvSpPr>
          <p:spPr>
            <a:xfrm rot="5400000" flipV="1">
              <a:off x="779965" y="2135585"/>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Rectangle 32"/>
            <p:cNvSpPr/>
            <p:nvPr/>
          </p:nvSpPr>
          <p:spPr>
            <a:xfrm>
              <a:off x="993018" y="2053288"/>
              <a:ext cx="1907435" cy="513224"/>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sp>
        <p:nvSpPr>
          <p:cNvPr id="34" name="TextBox 33"/>
          <p:cNvSpPr txBox="1"/>
          <p:nvPr/>
        </p:nvSpPr>
        <p:spPr>
          <a:xfrm>
            <a:off x="769938" y="3057009"/>
            <a:ext cx="5472665" cy="1415772"/>
          </a:xfrm>
          <a:prstGeom prst="rect">
            <a:avLst/>
          </a:prstGeom>
          <a:noFill/>
        </p:spPr>
        <p:txBody>
          <a:bodyPr wrap="square" rtlCol="0">
            <a:spAutoFit/>
          </a:bodyPr>
          <a:lstStyle/>
          <a:p>
            <a:pPr algn="r"/>
            <a:r>
              <a:rPr lang="en-US" sz="1600" b="1" dirty="0" smtClean="0">
                <a:solidFill>
                  <a:schemeClr val="accent3">
                    <a:lumMod val="50000"/>
                  </a:schemeClr>
                </a:solidFill>
              </a:rPr>
              <a:t>PROJECTS DEVELOPMENT</a:t>
            </a:r>
            <a:endParaRPr lang="en-US" sz="1600" dirty="0" smtClean="0">
              <a:solidFill>
                <a:schemeClr val="accent3">
                  <a:lumMod val="50000"/>
                </a:schemeClr>
              </a:solidFill>
            </a:endParaRPr>
          </a:p>
          <a:p>
            <a:pPr algn="r"/>
            <a:r>
              <a:rPr lang="en-US" sz="1000" b="1" dirty="0" smtClean="0">
                <a:solidFill>
                  <a:schemeClr val="tx1">
                    <a:lumMod val="65000"/>
                    <a:lumOff val="35000"/>
                  </a:schemeClr>
                </a:solidFill>
              </a:rPr>
              <a:t>There are many variations of passages of Lorem Ipsum available, but the majority have suffered alteration in some form, by injected humour, or randomized words which don't look even</a:t>
            </a:r>
            <a:br>
              <a:rPr lang="en-US" sz="1000" b="1" dirty="0" smtClean="0">
                <a:solidFill>
                  <a:schemeClr val="tx1">
                    <a:lumMod val="65000"/>
                    <a:lumOff val="35000"/>
                  </a:schemeClr>
                </a:solidFill>
              </a:rPr>
            </a:br>
            <a:r>
              <a:rPr lang="en-US" sz="1000" b="1" dirty="0" smtClean="0">
                <a:solidFill>
                  <a:schemeClr val="tx1">
                    <a:lumMod val="65000"/>
                    <a:lumOff val="35000"/>
                  </a:schemeClr>
                </a:solidFill>
              </a:rPr>
              <a:t>slightly believable </a:t>
            </a:r>
            <a:endParaRPr lang="en-US" sz="1000" b="1" dirty="0" smtClean="0">
              <a:solidFill>
                <a:schemeClr val="tx1">
                  <a:lumMod val="65000"/>
                  <a:lumOff val="35000"/>
                </a:schemeClr>
              </a:solidFill>
            </a:endParaRPr>
          </a:p>
          <a:p>
            <a:pPr algn="r"/>
            <a:endParaRPr lang="en-US" sz="1000" b="1" dirty="0" smtClean="0">
              <a:solidFill>
                <a:schemeClr val="tx1">
                  <a:lumMod val="65000"/>
                  <a:lumOff val="35000"/>
                </a:schemeClr>
              </a:solidFill>
            </a:endParaRPr>
          </a:p>
          <a:p>
            <a:pPr algn="r"/>
            <a:r>
              <a:rPr lang="en-US" sz="1000" b="1" dirty="0" smtClean="0">
                <a:solidFill>
                  <a:schemeClr val="tx1">
                    <a:lumMod val="65000"/>
                    <a:lumOff val="35000"/>
                  </a:schemeClr>
                </a:solidFill>
              </a:rPr>
              <a:t> If you are going to use a passage of Lorem Ipsum, you need to be sure there isn't anything embarrassing hidden in the middle of text. All the Lorem Ipsum generators on the Internet tend to repeat predefined chunks as necessary, making this the first true generator on the Internet. </a:t>
            </a:r>
            <a:endParaRPr lang="en-US" sz="1000" b="1" dirty="0" smtClean="0">
              <a:solidFill>
                <a:schemeClr val="tx1">
                  <a:lumMod val="65000"/>
                  <a:lumOff val="35000"/>
                </a:schemeClr>
              </a:solidFill>
            </a:endParaRPr>
          </a:p>
        </p:txBody>
      </p:sp>
      <p:sp>
        <p:nvSpPr>
          <p:cNvPr id="18" name="Slide Number Placeholder 17"/>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Design Infographic</a:t>
            </a:r>
            <a:endParaRPr lang="en-US" dirty="0"/>
          </a:p>
        </p:txBody>
      </p:sp>
      <p:sp>
        <p:nvSpPr>
          <p:cNvPr id="4" name="Text Placeholder 3"/>
          <p:cNvSpPr>
            <a:spLocks noGrp="1"/>
          </p:cNvSpPr>
          <p:nvPr>
            <p:ph type="body" sz="half" idx="2"/>
          </p:nvPr>
        </p:nvSpPr>
        <p:spPr/>
        <p:txBody>
          <a:bodyPr/>
          <a:lstStyle/>
          <a:p>
            <a:r>
              <a:rPr lang="en-US" dirty="0" smtClean="0"/>
              <a:t>3D Design Infographic</a:t>
            </a:r>
            <a:endParaRPr lang="en-US" dirty="0"/>
          </a:p>
        </p:txBody>
      </p:sp>
      <p:grpSp>
        <p:nvGrpSpPr>
          <p:cNvPr id="5" name="Group 26"/>
          <p:cNvGrpSpPr/>
          <p:nvPr/>
        </p:nvGrpSpPr>
        <p:grpSpPr>
          <a:xfrm>
            <a:off x="697942" y="1140473"/>
            <a:ext cx="1908379" cy="1492544"/>
            <a:chOff x="993017" y="1073968"/>
            <a:chExt cx="1908379" cy="1492544"/>
          </a:xfrm>
        </p:grpSpPr>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sp>
        <p:nvSpPr>
          <p:cNvPr id="26" name="TextBox 25"/>
          <p:cNvSpPr txBox="1"/>
          <p:nvPr/>
        </p:nvSpPr>
        <p:spPr>
          <a:xfrm>
            <a:off x="654724" y="3045164"/>
            <a:ext cx="1994814" cy="1600438"/>
          </a:xfrm>
          <a:prstGeom prst="rect">
            <a:avLst/>
          </a:prstGeom>
          <a:noFill/>
        </p:spPr>
        <p:txBody>
          <a:bodyPr wrap="square" rtlCol="0">
            <a:spAutoFit/>
          </a:bodyPr>
          <a:lstStyle/>
          <a:p>
            <a:pPr algn="ctr"/>
            <a:r>
              <a:rPr lang="en-US" sz="1400" b="1" dirty="0" smtClean="0">
                <a:solidFill>
                  <a:schemeClr val="tx2">
                    <a:lumMod val="75000"/>
                  </a:schemeClr>
                </a:solidFill>
              </a:rPr>
              <a:t>PROJECTS DEVELOPMENT</a:t>
            </a:r>
            <a:endParaRPr lang="en-US" sz="1400" dirty="0" smtClean="0">
              <a:solidFill>
                <a:schemeClr val="tx2">
                  <a:lumMod val="75000"/>
                </a:schemeClr>
              </a:solidFill>
            </a:endParaRPr>
          </a:p>
          <a:p>
            <a:pPr algn="ctr"/>
            <a:r>
              <a:rPr lang="en-US" sz="1000" b="1" dirty="0" smtClean="0">
                <a:solidFill>
                  <a:schemeClr val="tx1">
                    <a:lumMod val="65000"/>
                    <a:lumOff val="35000"/>
                  </a:schemeClr>
                </a:solidFill>
              </a:rPr>
              <a:t>There are many variations of passages of Lorem Ipsum available, but the majority have suffered alteration in some form, by injected humour randomized which slightly</a:t>
            </a:r>
            <a:endParaRPr lang="en-US" sz="1000" b="1" dirty="0" smtClean="0">
              <a:solidFill>
                <a:schemeClr val="tx1">
                  <a:lumMod val="65000"/>
                  <a:lumOff val="35000"/>
                </a:schemeClr>
              </a:solidFill>
            </a:endParaRPr>
          </a:p>
          <a:p>
            <a:pPr algn="ctr"/>
            <a:r>
              <a:rPr lang="en-US" sz="1000" b="1" dirty="0" smtClean="0">
                <a:solidFill>
                  <a:schemeClr val="tx1">
                    <a:lumMod val="65000"/>
                    <a:lumOff val="35000"/>
                  </a:schemeClr>
                </a:solidFill>
              </a:rPr>
              <a:t>believable </a:t>
            </a:r>
            <a:endParaRPr lang="en-US" sz="1000" b="1" dirty="0" smtClean="0">
              <a:solidFill>
                <a:schemeClr val="tx1">
                  <a:lumMod val="65000"/>
                  <a:lumOff val="35000"/>
                </a:schemeClr>
              </a:solidFill>
            </a:endParaRPr>
          </a:p>
        </p:txBody>
      </p:sp>
      <p:grpSp>
        <p:nvGrpSpPr>
          <p:cNvPr id="6" name="Group 27"/>
          <p:cNvGrpSpPr/>
          <p:nvPr/>
        </p:nvGrpSpPr>
        <p:grpSpPr>
          <a:xfrm>
            <a:off x="2630115" y="3099111"/>
            <a:ext cx="1908379" cy="1492544"/>
            <a:chOff x="993017" y="1073968"/>
            <a:chExt cx="1908379" cy="1492544"/>
          </a:xfrm>
        </p:grpSpPr>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latin typeface="FontAwesome" pitchFamily="2" charset="0"/>
                </a:rPr>
                <a:t></a:t>
              </a:r>
              <a:endParaRPr lang="en-US" sz="5400" dirty="0">
                <a:solidFill>
                  <a:schemeClr val="bg1"/>
                </a:solidFill>
              </a:endParaRPr>
            </a:p>
          </p:txBody>
        </p:sp>
        <p:sp>
          <p:nvSpPr>
            <p:cNvPr id="31" name="Flowchart: Data 30"/>
            <p:cNvSpPr/>
            <p:nvPr/>
          </p:nvSpPr>
          <p:spPr>
            <a:xfrm rot="16200000" flipH="1" flipV="1">
              <a:off x="2474369" y="2135586"/>
              <a:ext cx="640080" cy="213975"/>
            </a:xfrm>
            <a:prstGeom prst="flowChartInputOutp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 name="Flowchart: Data 31"/>
            <p:cNvSpPr/>
            <p:nvPr/>
          </p:nvSpPr>
          <p:spPr>
            <a:xfrm rot="5400000" flipV="1">
              <a:off x="779965" y="2135585"/>
              <a:ext cx="640080" cy="213975"/>
            </a:xfrm>
            <a:prstGeom prst="flowChartInputOutpu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Rectangle 32"/>
            <p:cNvSpPr/>
            <p:nvPr/>
          </p:nvSpPr>
          <p:spPr>
            <a:xfrm>
              <a:off x="993018" y="2053288"/>
              <a:ext cx="1907435" cy="5132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nvGrpSpPr>
          <p:cNvPr id="20" name="Group 26"/>
          <p:cNvGrpSpPr/>
          <p:nvPr/>
        </p:nvGrpSpPr>
        <p:grpSpPr>
          <a:xfrm>
            <a:off x="4605506" y="1140473"/>
            <a:ext cx="1908379" cy="1492544"/>
            <a:chOff x="993017" y="1073968"/>
            <a:chExt cx="1908379" cy="1492544"/>
          </a:xfrm>
        </p:grpSpPr>
        <p:sp>
          <p:nvSpPr>
            <p:cNvPr id="22" name="Round Same Side Corner Rectangle 21"/>
            <p:cNvSpPr/>
            <p:nvPr/>
          </p:nvSpPr>
          <p:spPr>
            <a:xfrm>
              <a:off x="1206993" y="1073968"/>
              <a:ext cx="1480428" cy="979319"/>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FontAwesome" pitchFamily="2" charset="0"/>
                </a:rPr>
                <a:t></a:t>
              </a:r>
              <a:endParaRPr lang="en-US" sz="2800" dirty="0"/>
            </a:p>
          </p:txBody>
        </p:sp>
        <p:sp>
          <p:nvSpPr>
            <p:cNvPr id="23" name="Flowchart: Data 22"/>
            <p:cNvSpPr/>
            <p:nvPr/>
          </p:nvSpPr>
          <p:spPr>
            <a:xfrm rot="16200000" flipH="1" flipV="1">
              <a:off x="2474369" y="2135586"/>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Flowchart: Data 26"/>
            <p:cNvSpPr/>
            <p:nvPr/>
          </p:nvSpPr>
          <p:spPr>
            <a:xfrm rot="5400000" flipV="1">
              <a:off x="779965" y="2135585"/>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Rectangle 27"/>
            <p:cNvSpPr/>
            <p:nvPr/>
          </p:nvSpPr>
          <p:spPr>
            <a:xfrm>
              <a:off x="993018" y="2053288"/>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nvGrpSpPr>
          <p:cNvPr id="37" name="Group 27"/>
          <p:cNvGrpSpPr/>
          <p:nvPr/>
        </p:nvGrpSpPr>
        <p:grpSpPr>
          <a:xfrm>
            <a:off x="6580897" y="3099111"/>
            <a:ext cx="1908379" cy="1492544"/>
            <a:chOff x="993017" y="1073968"/>
            <a:chExt cx="1908379" cy="1492544"/>
          </a:xfrm>
        </p:grpSpPr>
        <p:sp>
          <p:nvSpPr>
            <p:cNvPr id="39" name="Round Same Side Corner Rectangle 38"/>
            <p:cNvSpPr/>
            <p:nvPr/>
          </p:nvSpPr>
          <p:spPr>
            <a:xfrm>
              <a:off x="1206993" y="1073968"/>
              <a:ext cx="1480428" cy="979319"/>
            </a:xfrm>
            <a:prstGeom prst="round2SameRect">
              <a:avLst>
                <a:gd name="adj1" fmla="val 84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latin typeface="FontAwesome" pitchFamily="2" charset="0"/>
                </a:rPr>
                <a:t></a:t>
              </a:r>
              <a:endParaRPr lang="en-US" sz="5400" dirty="0">
                <a:solidFill>
                  <a:schemeClr val="bg1"/>
                </a:solidFill>
              </a:endParaRPr>
            </a:p>
          </p:txBody>
        </p:sp>
        <p:sp>
          <p:nvSpPr>
            <p:cNvPr id="40" name="Flowchart: Data 39"/>
            <p:cNvSpPr/>
            <p:nvPr/>
          </p:nvSpPr>
          <p:spPr>
            <a:xfrm rot="16200000" flipH="1" flipV="1">
              <a:off x="2474369" y="2135586"/>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1" name="Flowchart: Data 40"/>
            <p:cNvSpPr/>
            <p:nvPr/>
          </p:nvSpPr>
          <p:spPr>
            <a:xfrm rot="5400000" flipV="1">
              <a:off x="779965" y="2135585"/>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2" name="Rectangle 41"/>
            <p:cNvSpPr/>
            <p:nvPr/>
          </p:nvSpPr>
          <p:spPr>
            <a:xfrm>
              <a:off x="993018" y="2053288"/>
              <a:ext cx="1907435" cy="513224"/>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sp>
        <p:nvSpPr>
          <p:cNvPr id="43" name="TextBox 42"/>
          <p:cNvSpPr txBox="1"/>
          <p:nvPr/>
        </p:nvSpPr>
        <p:spPr>
          <a:xfrm>
            <a:off x="2613362" y="1086526"/>
            <a:ext cx="1994814" cy="1600438"/>
          </a:xfrm>
          <a:prstGeom prst="rect">
            <a:avLst/>
          </a:prstGeom>
          <a:noFill/>
        </p:spPr>
        <p:txBody>
          <a:bodyPr wrap="square" rtlCol="0">
            <a:spAutoFit/>
          </a:bodyPr>
          <a:lstStyle/>
          <a:p>
            <a:pPr algn="ctr"/>
            <a:r>
              <a:rPr lang="en-US" sz="1400" b="1" dirty="0" smtClean="0">
                <a:solidFill>
                  <a:schemeClr val="bg2"/>
                </a:solidFill>
              </a:rPr>
              <a:t>PROJECTS DEVELOPMENT</a:t>
            </a:r>
            <a:endParaRPr lang="en-US" sz="1400" dirty="0" smtClean="0">
              <a:solidFill>
                <a:schemeClr val="bg2"/>
              </a:solidFill>
            </a:endParaRPr>
          </a:p>
          <a:p>
            <a:pPr algn="ctr"/>
            <a:r>
              <a:rPr lang="en-US" sz="1000" b="1" dirty="0" smtClean="0">
                <a:solidFill>
                  <a:schemeClr val="tx1">
                    <a:lumMod val="65000"/>
                    <a:lumOff val="35000"/>
                  </a:schemeClr>
                </a:solidFill>
              </a:rPr>
              <a:t>There are many variations of passages of Lorem Ipsum available, but the majority have suffered alteration in some form, by injected humour randomized which slightly</a:t>
            </a:r>
            <a:endParaRPr lang="en-US" sz="1000" b="1" dirty="0" smtClean="0">
              <a:solidFill>
                <a:schemeClr val="tx1">
                  <a:lumMod val="65000"/>
                  <a:lumOff val="35000"/>
                </a:schemeClr>
              </a:solidFill>
            </a:endParaRPr>
          </a:p>
          <a:p>
            <a:pPr algn="ctr"/>
            <a:r>
              <a:rPr lang="en-US" sz="1000" b="1" dirty="0" smtClean="0">
                <a:solidFill>
                  <a:schemeClr val="tx1">
                    <a:lumMod val="65000"/>
                    <a:lumOff val="35000"/>
                  </a:schemeClr>
                </a:solidFill>
              </a:rPr>
              <a:t>believable </a:t>
            </a:r>
            <a:endParaRPr lang="en-US" sz="1000" b="1" dirty="0" smtClean="0">
              <a:solidFill>
                <a:schemeClr val="tx1">
                  <a:lumMod val="65000"/>
                  <a:lumOff val="35000"/>
                </a:schemeClr>
              </a:solidFill>
            </a:endParaRPr>
          </a:p>
        </p:txBody>
      </p:sp>
      <p:sp>
        <p:nvSpPr>
          <p:cNvPr id="44" name="TextBox 43"/>
          <p:cNvSpPr txBox="1"/>
          <p:nvPr/>
        </p:nvSpPr>
        <p:spPr>
          <a:xfrm>
            <a:off x="4535824" y="3045164"/>
            <a:ext cx="1994814" cy="1600438"/>
          </a:xfrm>
          <a:prstGeom prst="rect">
            <a:avLst/>
          </a:prstGeom>
          <a:noFill/>
        </p:spPr>
        <p:txBody>
          <a:bodyPr wrap="square" rtlCol="0">
            <a:spAutoFit/>
          </a:bodyPr>
          <a:lstStyle/>
          <a:p>
            <a:pPr algn="ctr"/>
            <a:r>
              <a:rPr lang="en-US" sz="1400" b="1" dirty="0" smtClean="0">
                <a:solidFill>
                  <a:schemeClr val="accent1"/>
                </a:solidFill>
              </a:rPr>
              <a:t>PROJECTS DEVELOPMENT</a:t>
            </a:r>
            <a:endParaRPr lang="en-US" sz="1400" dirty="0" smtClean="0">
              <a:solidFill>
                <a:schemeClr val="accent1"/>
              </a:solidFill>
            </a:endParaRPr>
          </a:p>
          <a:p>
            <a:pPr algn="ctr"/>
            <a:r>
              <a:rPr lang="en-US" sz="1000" b="1" dirty="0" smtClean="0">
                <a:solidFill>
                  <a:schemeClr val="tx1">
                    <a:lumMod val="65000"/>
                    <a:lumOff val="35000"/>
                  </a:schemeClr>
                </a:solidFill>
              </a:rPr>
              <a:t>There are many variations of passages of Lorem Ipsum available, but the majority have suffered alteration in some form, by injected humour randomized which slightly</a:t>
            </a:r>
            <a:endParaRPr lang="en-US" sz="1000" b="1" dirty="0" smtClean="0">
              <a:solidFill>
                <a:schemeClr val="tx1">
                  <a:lumMod val="65000"/>
                  <a:lumOff val="35000"/>
                </a:schemeClr>
              </a:solidFill>
            </a:endParaRPr>
          </a:p>
          <a:p>
            <a:pPr algn="ctr"/>
            <a:r>
              <a:rPr lang="en-US" sz="1000" b="1" dirty="0" smtClean="0">
                <a:solidFill>
                  <a:schemeClr val="tx1">
                    <a:lumMod val="65000"/>
                    <a:lumOff val="35000"/>
                  </a:schemeClr>
                </a:solidFill>
              </a:rPr>
              <a:t>believable </a:t>
            </a:r>
            <a:endParaRPr lang="en-US" sz="1000" b="1" dirty="0" smtClean="0">
              <a:solidFill>
                <a:schemeClr val="tx1">
                  <a:lumMod val="65000"/>
                  <a:lumOff val="35000"/>
                </a:schemeClr>
              </a:solidFill>
            </a:endParaRPr>
          </a:p>
        </p:txBody>
      </p:sp>
      <p:sp>
        <p:nvSpPr>
          <p:cNvPr id="46" name="TextBox 45"/>
          <p:cNvSpPr txBox="1"/>
          <p:nvPr/>
        </p:nvSpPr>
        <p:spPr>
          <a:xfrm>
            <a:off x="6493519" y="1086526"/>
            <a:ext cx="1994814" cy="1600438"/>
          </a:xfrm>
          <a:prstGeom prst="rect">
            <a:avLst/>
          </a:prstGeom>
          <a:noFill/>
        </p:spPr>
        <p:txBody>
          <a:bodyPr wrap="square" rtlCol="0">
            <a:spAutoFit/>
          </a:bodyPr>
          <a:lstStyle/>
          <a:p>
            <a:pPr algn="ctr"/>
            <a:r>
              <a:rPr lang="en-US" sz="1400" b="1" dirty="0" smtClean="0">
                <a:solidFill>
                  <a:schemeClr val="accent3"/>
                </a:solidFill>
              </a:rPr>
              <a:t>PROJECTS DEVELOPMENT</a:t>
            </a:r>
            <a:endParaRPr lang="en-US" sz="1400" dirty="0" smtClean="0">
              <a:solidFill>
                <a:schemeClr val="accent3"/>
              </a:solidFill>
            </a:endParaRPr>
          </a:p>
          <a:p>
            <a:pPr algn="ctr"/>
            <a:r>
              <a:rPr lang="en-US" sz="1000" b="1" dirty="0" smtClean="0">
                <a:solidFill>
                  <a:schemeClr val="tx1">
                    <a:lumMod val="65000"/>
                    <a:lumOff val="35000"/>
                  </a:schemeClr>
                </a:solidFill>
              </a:rPr>
              <a:t>There are many variations of passages of Lorem Ipsum available, but the majority have suffered alteration in some form, by injected humour randomized which slightly</a:t>
            </a:r>
            <a:endParaRPr lang="en-US" sz="1000" b="1" dirty="0" smtClean="0">
              <a:solidFill>
                <a:schemeClr val="tx1">
                  <a:lumMod val="65000"/>
                  <a:lumOff val="35000"/>
                </a:schemeClr>
              </a:solidFill>
            </a:endParaRPr>
          </a:p>
          <a:p>
            <a:pPr algn="ctr"/>
            <a:r>
              <a:rPr lang="en-US" sz="1000" b="1" dirty="0" smtClean="0">
                <a:solidFill>
                  <a:schemeClr val="tx1">
                    <a:lumMod val="65000"/>
                    <a:lumOff val="35000"/>
                  </a:schemeClr>
                </a:solidFill>
              </a:rPr>
              <a:t>believable </a:t>
            </a:r>
            <a:endParaRPr lang="en-US" sz="1000" b="1" dirty="0" smtClean="0">
              <a:solidFill>
                <a:schemeClr val="tx1">
                  <a:lumMod val="65000"/>
                  <a:lumOff val="35000"/>
                </a:schemeClr>
              </a:solidFill>
            </a:endParaRPr>
          </a:p>
        </p:txBody>
      </p: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childTnLst>
                          </p:cTn>
                        </p:par>
                        <p:par>
                          <p:cTn id="22" fill="hold">
                            <p:stCondLst>
                              <p:cond delay="3000"/>
                            </p:stCondLst>
                            <p:childTnLst>
                              <p:par>
                                <p:cTn id="23" presetID="2" presetClass="entr" presetSubtype="4" accel="50000" decel="5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childTnLst>
                                </p:cTn>
                              </p:par>
                            </p:childTnLst>
                          </p:cTn>
                        </p:par>
                        <p:par>
                          <p:cTn id="31" fill="hold">
                            <p:stCondLst>
                              <p:cond delay="4500"/>
                            </p:stCondLst>
                            <p:childTnLst>
                              <p:par>
                                <p:cTn id="32" presetID="2" presetClass="entr" presetSubtype="4" accel="5000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 Process Infographic</a:t>
            </a:r>
            <a:endParaRPr lang="en-US" dirty="0"/>
          </a:p>
        </p:txBody>
      </p:sp>
      <p:sp>
        <p:nvSpPr>
          <p:cNvPr id="4" name="Text Placeholder 3"/>
          <p:cNvSpPr>
            <a:spLocks noGrp="1"/>
          </p:cNvSpPr>
          <p:nvPr>
            <p:ph type="body" sz="half" idx="2"/>
          </p:nvPr>
        </p:nvSpPr>
        <p:spPr/>
        <p:txBody>
          <a:bodyPr/>
          <a:lstStyle/>
          <a:p>
            <a:r>
              <a:rPr lang="en-US" dirty="0" smtClean="0"/>
              <a:t>Step Up Process Infographic</a:t>
            </a:r>
            <a:endParaRPr lang="en-US" dirty="0"/>
          </a:p>
        </p:txBody>
      </p:sp>
      <p:sp>
        <p:nvSpPr>
          <p:cNvPr id="54" name="TextBox 53"/>
          <p:cNvSpPr txBox="1"/>
          <p:nvPr/>
        </p:nvSpPr>
        <p:spPr>
          <a:xfrm>
            <a:off x="825508" y="2831337"/>
            <a:ext cx="1888797" cy="892552"/>
          </a:xfrm>
          <a:prstGeom prst="rect">
            <a:avLst/>
          </a:prstGeom>
          <a:noFill/>
        </p:spPr>
        <p:txBody>
          <a:bodyPr wrap="square" rtlCol="0">
            <a:spAutoFit/>
          </a:bodyPr>
          <a:lstStyle/>
          <a:p>
            <a:r>
              <a:rPr lang="en-US" sz="1200" b="1" dirty="0" smtClean="0">
                <a:solidFill>
                  <a:schemeClr val="tx2">
                    <a:lumMod val="75000"/>
                  </a:schemeClr>
                </a:solidFill>
              </a:rPr>
              <a:t>PROJECTS DEVELOPMENT</a:t>
            </a:r>
            <a:endParaRPr lang="en-US" sz="1200" dirty="0" smtClean="0">
              <a:solidFill>
                <a:schemeClr val="tx2">
                  <a:lumMod val="75000"/>
                </a:schemeClr>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5" name="TextBox 54"/>
          <p:cNvSpPr txBox="1"/>
          <p:nvPr/>
        </p:nvSpPr>
        <p:spPr>
          <a:xfrm>
            <a:off x="2736211" y="2024840"/>
            <a:ext cx="1888797" cy="892552"/>
          </a:xfrm>
          <a:prstGeom prst="rect">
            <a:avLst/>
          </a:prstGeom>
          <a:noFill/>
        </p:spPr>
        <p:txBody>
          <a:bodyPr wrap="square" rtlCol="0">
            <a:spAutoFit/>
          </a:bodyPr>
          <a:lstStyle/>
          <a:p>
            <a:r>
              <a:rPr lang="en-US" sz="1200" b="1" dirty="0" smtClean="0">
                <a:solidFill>
                  <a:schemeClr val="bg2"/>
                </a:solidFill>
              </a:rPr>
              <a:t>PROJECTS DEVELOPMENT</a:t>
            </a:r>
            <a:endParaRPr lang="en-US" sz="1200" dirty="0" smtClean="0">
              <a:solidFill>
                <a:schemeClr val="bg2"/>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6" name="TextBox 55"/>
          <p:cNvSpPr txBox="1"/>
          <p:nvPr/>
        </p:nvSpPr>
        <p:spPr>
          <a:xfrm>
            <a:off x="4594528" y="1218342"/>
            <a:ext cx="1888797" cy="892552"/>
          </a:xfrm>
          <a:prstGeom prst="rect">
            <a:avLst/>
          </a:prstGeom>
          <a:noFill/>
        </p:spPr>
        <p:txBody>
          <a:bodyPr wrap="square" rtlCol="0">
            <a:spAutoFit/>
          </a:bodyPr>
          <a:lstStyle/>
          <a:p>
            <a:r>
              <a:rPr lang="en-US" sz="1200" b="1" dirty="0" smtClean="0">
                <a:solidFill>
                  <a:schemeClr val="accent1"/>
                </a:solidFill>
              </a:rPr>
              <a:t>PROJECTS DEVELOPMENT</a:t>
            </a:r>
            <a:endParaRPr lang="en-US" sz="1200" dirty="0" smtClean="0">
              <a:solidFill>
                <a:schemeClr val="accent1"/>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7" name="TextBox 56"/>
          <p:cNvSpPr txBox="1"/>
          <p:nvPr/>
        </p:nvSpPr>
        <p:spPr>
          <a:xfrm>
            <a:off x="6501744" y="440290"/>
            <a:ext cx="1888797" cy="892552"/>
          </a:xfrm>
          <a:prstGeom prst="rect">
            <a:avLst/>
          </a:prstGeom>
          <a:noFill/>
        </p:spPr>
        <p:txBody>
          <a:bodyPr wrap="square" rtlCol="0">
            <a:spAutoFit/>
          </a:bodyPr>
          <a:lstStyle/>
          <a:p>
            <a:r>
              <a:rPr lang="en-US" sz="1200" b="1" dirty="0" smtClean="0">
                <a:solidFill>
                  <a:schemeClr val="accent3"/>
                </a:solidFill>
              </a:rPr>
              <a:t>PROJECTS DEVELOPMENT</a:t>
            </a:r>
            <a:endParaRPr lang="en-US" sz="1200" dirty="0" smtClean="0">
              <a:solidFill>
                <a:schemeClr val="accent3"/>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grpSp>
        <p:nvGrpSpPr>
          <p:cNvPr id="67" name="Group 66"/>
          <p:cNvGrpSpPr/>
          <p:nvPr/>
        </p:nvGrpSpPr>
        <p:grpSpPr>
          <a:xfrm>
            <a:off x="769938" y="3793162"/>
            <a:ext cx="1821518" cy="1082868"/>
            <a:chOff x="769938" y="3793162"/>
            <a:chExt cx="1821518" cy="1082868"/>
          </a:xfrm>
        </p:grpSpPr>
        <p:sp>
          <p:nvSpPr>
            <p:cNvPr id="29" name="L-Shape 28"/>
            <p:cNvSpPr/>
            <p:nvPr/>
          </p:nvSpPr>
          <p:spPr>
            <a:xfrm rot="5400000">
              <a:off x="1139263" y="3423837"/>
              <a:ext cx="1082868" cy="1821518"/>
            </a:xfrm>
            <a:prstGeom prst="corner">
              <a:avLst>
                <a:gd name="adj1" fmla="val 23898"/>
                <a:gd name="adj2" fmla="val 223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1390162" y="4125926"/>
              <a:ext cx="623889" cy="584775"/>
            </a:xfrm>
            <a:prstGeom prst="rect">
              <a:avLst/>
            </a:prstGeom>
          </p:spPr>
          <p:txBody>
            <a:bodyPr wrap="none">
              <a:spAutoFit/>
            </a:bodyP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endParaRPr>
            </a:p>
          </p:txBody>
        </p:sp>
        <p:sp>
          <p:nvSpPr>
            <p:cNvPr id="62" name="Text Placeholder 3"/>
            <p:cNvSpPr txBox="1"/>
            <p:nvPr/>
          </p:nvSpPr>
          <p:spPr>
            <a:xfrm>
              <a:off x="1293629" y="4660586"/>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grpSp>
      <p:grpSp>
        <p:nvGrpSpPr>
          <p:cNvPr id="68" name="Group 67"/>
          <p:cNvGrpSpPr/>
          <p:nvPr/>
        </p:nvGrpSpPr>
        <p:grpSpPr>
          <a:xfrm>
            <a:off x="2697473" y="2968117"/>
            <a:ext cx="1821518" cy="1101415"/>
            <a:chOff x="2697473" y="2968117"/>
            <a:chExt cx="1821518" cy="1101415"/>
          </a:xfrm>
        </p:grpSpPr>
        <p:sp>
          <p:nvSpPr>
            <p:cNvPr id="49" name="L-Shape 48"/>
            <p:cNvSpPr/>
            <p:nvPr/>
          </p:nvSpPr>
          <p:spPr>
            <a:xfrm rot="5400000">
              <a:off x="3066798" y="2598792"/>
              <a:ext cx="1082868" cy="1821518"/>
            </a:xfrm>
            <a:prstGeom prst="corner">
              <a:avLst>
                <a:gd name="adj1" fmla="val 23898"/>
                <a:gd name="adj2" fmla="val 2234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492890" y="3147820"/>
              <a:ext cx="296556" cy="830997"/>
            </a:xfrm>
            <a:prstGeom prst="rect">
              <a:avLst/>
            </a:prstGeom>
          </p:spPr>
          <p:txBody>
            <a:bodyPr wrap="none" lIns="0" tIns="0" rIns="0" bIns="0">
              <a:spAutoFit/>
            </a:bodyPr>
            <a:lstStyle/>
            <a:p>
              <a:pPr algn="ctr"/>
              <a:r>
                <a:rPr lang="en-US" sz="5400" dirty="0" smtClean="0">
                  <a:solidFill>
                    <a:schemeClr val="bg2"/>
                  </a:solidFill>
                  <a:latin typeface="FontAwesome" pitchFamily="2" charset="0"/>
                </a:rPr>
                <a:t></a:t>
              </a:r>
              <a:endParaRPr lang="en-US" sz="5400" dirty="0">
                <a:solidFill>
                  <a:schemeClr val="bg2"/>
                </a:solidFill>
              </a:endParaRPr>
            </a:p>
          </p:txBody>
        </p:sp>
        <p:sp>
          <p:nvSpPr>
            <p:cNvPr id="63" name="Text Placeholder 3"/>
            <p:cNvSpPr txBox="1"/>
            <p:nvPr/>
          </p:nvSpPr>
          <p:spPr>
            <a:xfrm>
              <a:off x="3247039" y="385408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grpSp>
      <p:grpSp>
        <p:nvGrpSpPr>
          <p:cNvPr id="69" name="Group 68"/>
          <p:cNvGrpSpPr/>
          <p:nvPr/>
        </p:nvGrpSpPr>
        <p:grpSpPr>
          <a:xfrm>
            <a:off x="4625008" y="2148759"/>
            <a:ext cx="1821518" cy="1083795"/>
            <a:chOff x="4625008" y="2148759"/>
            <a:chExt cx="1821518" cy="1083795"/>
          </a:xfrm>
        </p:grpSpPr>
        <p:sp>
          <p:nvSpPr>
            <p:cNvPr id="50" name="L-Shape 49"/>
            <p:cNvSpPr/>
            <p:nvPr/>
          </p:nvSpPr>
          <p:spPr>
            <a:xfrm rot="5400000">
              <a:off x="4994333" y="1779434"/>
              <a:ext cx="1082868" cy="1821518"/>
            </a:xfrm>
            <a:prstGeom prst="corner">
              <a:avLst>
                <a:gd name="adj1" fmla="val 23898"/>
                <a:gd name="adj2" fmla="val 223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320891" y="2456536"/>
              <a:ext cx="461665" cy="553998"/>
            </a:xfrm>
            <a:prstGeom prst="rect">
              <a:avLst/>
            </a:prstGeom>
          </p:spPr>
          <p:txBody>
            <a:bodyPr wrap="none" lIns="0" tIns="0" rIns="0" bIns="0">
              <a:spAutoFit/>
            </a:bodyPr>
            <a:lstStyle/>
            <a:p>
              <a:pPr algn="ctr"/>
              <a:r>
                <a:rPr lang="en-US" sz="3600" dirty="0" smtClean="0">
                  <a:solidFill>
                    <a:schemeClr val="accent1"/>
                  </a:solidFill>
                  <a:latin typeface="FontAwesome" pitchFamily="2" charset="0"/>
                </a:rPr>
                <a:t></a:t>
              </a:r>
              <a:endParaRPr lang="en-US" sz="3600" dirty="0">
                <a:solidFill>
                  <a:schemeClr val="accent1"/>
                </a:solidFill>
                <a:latin typeface="FontAwesome" pitchFamily="2" charset="0"/>
              </a:endParaRPr>
            </a:p>
          </p:txBody>
        </p:sp>
        <p:sp>
          <p:nvSpPr>
            <p:cNvPr id="64" name="Text Placeholder 3"/>
            <p:cNvSpPr txBox="1"/>
            <p:nvPr/>
          </p:nvSpPr>
          <p:spPr>
            <a:xfrm>
              <a:off x="5148070" y="3017110"/>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grpSp>
      <p:grpSp>
        <p:nvGrpSpPr>
          <p:cNvPr id="70" name="Group 69"/>
          <p:cNvGrpSpPr/>
          <p:nvPr/>
        </p:nvGrpSpPr>
        <p:grpSpPr>
          <a:xfrm>
            <a:off x="6552544" y="1323714"/>
            <a:ext cx="1821518" cy="1095766"/>
            <a:chOff x="6552544" y="1323714"/>
            <a:chExt cx="1821518" cy="1095766"/>
          </a:xfrm>
        </p:grpSpPr>
        <p:sp>
          <p:nvSpPr>
            <p:cNvPr id="52" name="L-Shape 51"/>
            <p:cNvSpPr/>
            <p:nvPr/>
          </p:nvSpPr>
          <p:spPr>
            <a:xfrm rot="5400000">
              <a:off x="6921869" y="954389"/>
              <a:ext cx="1082868" cy="1821518"/>
            </a:xfrm>
            <a:prstGeom prst="corner">
              <a:avLst>
                <a:gd name="adj1" fmla="val 23898"/>
                <a:gd name="adj2" fmla="val 223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7341960" y="1650038"/>
              <a:ext cx="461665" cy="553998"/>
            </a:xfrm>
            <a:prstGeom prst="rect">
              <a:avLst/>
            </a:prstGeom>
          </p:spPr>
          <p:txBody>
            <a:bodyPr wrap="none" lIns="0" tIns="0" rIns="0" bIns="0">
              <a:spAutoFit/>
            </a:bodyPr>
            <a:lstStyle/>
            <a:p>
              <a:pPr algn="ctr"/>
              <a:r>
                <a:rPr lang="en-US" sz="3600" dirty="0" smtClean="0">
                  <a:solidFill>
                    <a:schemeClr val="accent3"/>
                  </a:solidFill>
                  <a:latin typeface="FontAwesome" pitchFamily="2" charset="0"/>
                </a:rPr>
                <a:t></a:t>
              </a:r>
              <a:endParaRPr lang="en-US" sz="3600" dirty="0">
                <a:solidFill>
                  <a:schemeClr val="accent3"/>
                </a:solidFill>
                <a:latin typeface="FontAwesome" pitchFamily="2" charset="0"/>
              </a:endParaRPr>
            </a:p>
          </p:txBody>
        </p:sp>
        <p:sp>
          <p:nvSpPr>
            <p:cNvPr id="65" name="Text Placeholder 3"/>
            <p:cNvSpPr txBox="1"/>
            <p:nvPr/>
          </p:nvSpPr>
          <p:spPr>
            <a:xfrm>
              <a:off x="7164315" y="2204036"/>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grpSp>
      <p:sp>
        <p:nvSpPr>
          <p:cNvPr id="24" name="Slide Number Placeholder 2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lide(fromBottom)">
                                      <p:cBhvr>
                                        <p:cTn id="12" dur="500"/>
                                        <p:tgtEl>
                                          <p:spTgt spid="54"/>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lide(fromBottom)">
                                      <p:cBhvr>
                                        <p:cTn id="21" dur="500"/>
                                        <p:tgtEl>
                                          <p:spTgt spid="55"/>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lide(fromBottom)">
                                      <p:cBhvr>
                                        <p:cTn id="30" dur="500"/>
                                        <p:tgtEl>
                                          <p:spTgt spid="56"/>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ppt_x"/>
                                          </p:val>
                                        </p:tav>
                                        <p:tav tm="100000">
                                          <p:val>
                                            <p:strVal val="#ppt_x"/>
                                          </p:val>
                                        </p:tav>
                                      </p:tavLst>
                                    </p:anim>
                                    <p:anim calcmode="lin" valueType="num">
                                      <p:cBhvr additive="base">
                                        <p:cTn id="35" dur="500" fill="hold"/>
                                        <p:tgtEl>
                                          <p:spTgt spid="7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slide(fromBottom)">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 Process Infographic</a:t>
            </a:r>
            <a:endParaRPr lang="en-US" dirty="0"/>
          </a:p>
        </p:txBody>
      </p:sp>
      <p:sp>
        <p:nvSpPr>
          <p:cNvPr id="4" name="Text Placeholder 3"/>
          <p:cNvSpPr>
            <a:spLocks noGrp="1"/>
          </p:cNvSpPr>
          <p:nvPr>
            <p:ph type="body" sz="half" idx="2"/>
          </p:nvPr>
        </p:nvSpPr>
        <p:spPr/>
        <p:txBody>
          <a:bodyPr/>
          <a:lstStyle/>
          <a:p>
            <a:r>
              <a:rPr lang="en-US" dirty="0" smtClean="0"/>
              <a:t>Step Up Process Infographic</a:t>
            </a:r>
            <a:endParaRPr lang="en-US" dirty="0"/>
          </a:p>
        </p:txBody>
      </p:sp>
      <p:sp>
        <p:nvSpPr>
          <p:cNvPr id="54" name="TextBox 53"/>
          <p:cNvSpPr txBox="1"/>
          <p:nvPr/>
        </p:nvSpPr>
        <p:spPr>
          <a:xfrm>
            <a:off x="751810" y="2543065"/>
            <a:ext cx="1888797" cy="892552"/>
          </a:xfrm>
          <a:prstGeom prst="rect">
            <a:avLst/>
          </a:prstGeom>
          <a:noFill/>
        </p:spPr>
        <p:txBody>
          <a:bodyPr wrap="square" rtlCol="0">
            <a:spAutoFit/>
          </a:bodyPr>
          <a:lstStyle/>
          <a:p>
            <a:r>
              <a:rPr lang="en-US" sz="1200" b="1" dirty="0" smtClean="0">
                <a:solidFill>
                  <a:schemeClr val="tx2">
                    <a:lumMod val="75000"/>
                  </a:schemeClr>
                </a:solidFill>
              </a:rPr>
              <a:t>PROJECTS DEVELOPMENT</a:t>
            </a:r>
            <a:endParaRPr lang="en-US" sz="1200" dirty="0" smtClean="0">
              <a:solidFill>
                <a:schemeClr val="tx2">
                  <a:lumMod val="75000"/>
                </a:schemeClr>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5" name="TextBox 54"/>
          <p:cNvSpPr txBox="1"/>
          <p:nvPr/>
        </p:nvSpPr>
        <p:spPr>
          <a:xfrm>
            <a:off x="2696003" y="2543065"/>
            <a:ext cx="1888797" cy="892552"/>
          </a:xfrm>
          <a:prstGeom prst="rect">
            <a:avLst/>
          </a:prstGeom>
          <a:noFill/>
        </p:spPr>
        <p:txBody>
          <a:bodyPr wrap="square" rtlCol="0">
            <a:spAutoFit/>
          </a:bodyPr>
          <a:lstStyle/>
          <a:p>
            <a:r>
              <a:rPr lang="en-US" sz="1200" b="1" dirty="0" smtClean="0">
                <a:solidFill>
                  <a:schemeClr val="bg2"/>
                </a:solidFill>
              </a:rPr>
              <a:t>PROJECTS DEVELOPMENT</a:t>
            </a:r>
            <a:endParaRPr lang="en-US" sz="1200" dirty="0" smtClean="0">
              <a:solidFill>
                <a:schemeClr val="bg2"/>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6" name="TextBox 55"/>
          <p:cNvSpPr txBox="1"/>
          <p:nvPr/>
        </p:nvSpPr>
        <p:spPr>
          <a:xfrm>
            <a:off x="4640196" y="2543065"/>
            <a:ext cx="1888797" cy="892552"/>
          </a:xfrm>
          <a:prstGeom prst="rect">
            <a:avLst/>
          </a:prstGeom>
          <a:noFill/>
        </p:spPr>
        <p:txBody>
          <a:bodyPr wrap="square" rtlCol="0">
            <a:spAutoFit/>
          </a:bodyPr>
          <a:lstStyle/>
          <a:p>
            <a:r>
              <a:rPr lang="en-US" sz="1200" b="1" dirty="0" smtClean="0">
                <a:solidFill>
                  <a:schemeClr val="accent1"/>
                </a:solidFill>
              </a:rPr>
              <a:t>PROJECTS DEVELOPMENT</a:t>
            </a:r>
            <a:endParaRPr lang="en-US" sz="1200" dirty="0" smtClean="0">
              <a:solidFill>
                <a:schemeClr val="accent1"/>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7" name="TextBox 56"/>
          <p:cNvSpPr txBox="1"/>
          <p:nvPr/>
        </p:nvSpPr>
        <p:spPr>
          <a:xfrm>
            <a:off x="6584388" y="2543065"/>
            <a:ext cx="1888797" cy="892552"/>
          </a:xfrm>
          <a:prstGeom prst="rect">
            <a:avLst/>
          </a:prstGeom>
          <a:noFill/>
        </p:spPr>
        <p:txBody>
          <a:bodyPr wrap="square" rtlCol="0">
            <a:spAutoFit/>
          </a:bodyPr>
          <a:lstStyle/>
          <a:p>
            <a:r>
              <a:rPr lang="en-US" sz="1200" b="1" dirty="0" smtClean="0">
                <a:solidFill>
                  <a:schemeClr val="accent3"/>
                </a:solidFill>
              </a:rPr>
              <a:t>PROJECTS DEVELOPMENT</a:t>
            </a:r>
            <a:endParaRPr lang="en-US" sz="1200" dirty="0" smtClean="0">
              <a:solidFill>
                <a:schemeClr val="accent3"/>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grpSp>
        <p:nvGrpSpPr>
          <p:cNvPr id="69" name="Group 68"/>
          <p:cNvGrpSpPr/>
          <p:nvPr/>
        </p:nvGrpSpPr>
        <p:grpSpPr>
          <a:xfrm>
            <a:off x="664884" y="1220682"/>
            <a:ext cx="1908379" cy="1087839"/>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293629" y="1545178"/>
                <a:ext cx="623889" cy="584775"/>
              </a:xfrm>
              <a:prstGeom prst="rect">
                <a:avLst/>
              </a:prstGeom>
            </p:spPr>
            <p:txBody>
              <a:bodyPr wrap="none">
                <a:spAutoFit/>
              </a:bodyP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grpSp>
        <p:nvGrpSpPr>
          <p:cNvPr id="51" name="Group 50"/>
          <p:cNvGrpSpPr/>
          <p:nvPr/>
        </p:nvGrpSpPr>
        <p:grpSpPr>
          <a:xfrm>
            <a:off x="2617377" y="1073968"/>
            <a:ext cx="1908379" cy="1234553"/>
            <a:chOff x="2630115" y="3357102"/>
            <a:chExt cx="1908379" cy="1234553"/>
          </a:xfrm>
        </p:grpSpPr>
        <p:sp>
          <p:nvSpPr>
            <p:cNvPr id="59" name="Rectangle 58"/>
            <p:cNvSpPr/>
            <p:nvPr/>
          </p:nvSpPr>
          <p:spPr>
            <a:xfrm>
              <a:off x="3436026" y="3357102"/>
              <a:ext cx="296556" cy="830997"/>
            </a:xfrm>
            <a:prstGeom prst="rect">
              <a:avLst/>
            </a:prstGeom>
          </p:spPr>
          <p:txBody>
            <a:bodyPr wrap="none" lIns="0" tIns="0" rIns="0" bIns="0">
              <a:spAutoFit/>
            </a:bodyPr>
            <a:lstStyle/>
            <a:p>
              <a:pPr algn="ctr"/>
              <a:r>
                <a:rPr lang="en-US" sz="5400" dirty="0" smtClean="0">
                  <a:solidFill>
                    <a:schemeClr val="bg2"/>
                  </a:solidFill>
                  <a:latin typeface="FontAwesome" pitchFamily="2" charset="0"/>
                </a:rPr>
                <a:t></a:t>
              </a:r>
              <a:endParaRPr lang="en-US" sz="5400" dirty="0">
                <a:solidFill>
                  <a:schemeClr val="bg2"/>
                </a:solidFill>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 name="Flowchart: Data 33"/>
              <p:cNvSpPr/>
              <p:nvPr/>
            </p:nvSpPr>
            <p:spPr>
              <a:xfrm rot="5400000" flipV="1">
                <a:off x="2417063" y="4160728"/>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Rectangle 34"/>
              <p:cNvSpPr/>
              <p:nvPr/>
            </p:nvSpPr>
            <p:spPr>
              <a:xfrm>
                <a:off x="2630116" y="4078431"/>
                <a:ext cx="1907435" cy="5132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grpSp>
        <p:nvGrpSpPr>
          <p:cNvPr id="53" name="Group 52"/>
          <p:cNvGrpSpPr/>
          <p:nvPr/>
        </p:nvGrpSpPr>
        <p:grpSpPr>
          <a:xfrm>
            <a:off x="6588994" y="1254390"/>
            <a:ext cx="1908379" cy="1054131"/>
            <a:chOff x="6794873" y="2697307"/>
            <a:chExt cx="1908379" cy="1054131"/>
          </a:xfrm>
        </p:grpSpPr>
        <p:sp>
          <p:nvSpPr>
            <p:cNvPr id="61" name="Rectangle 60"/>
            <p:cNvSpPr/>
            <p:nvPr/>
          </p:nvSpPr>
          <p:spPr>
            <a:xfrm>
              <a:off x="7556989" y="2697307"/>
              <a:ext cx="461665" cy="553998"/>
            </a:xfrm>
            <a:prstGeom prst="rect">
              <a:avLst/>
            </a:prstGeom>
          </p:spPr>
          <p:txBody>
            <a:bodyPr wrap="none" lIns="0" tIns="0" rIns="0" bIns="0">
              <a:spAutoFit/>
            </a:bodyPr>
            <a:lstStyle/>
            <a:p>
              <a:pPr algn="ctr"/>
              <a:r>
                <a:rPr lang="en-US" sz="3600" dirty="0" smtClean="0">
                  <a:solidFill>
                    <a:schemeClr val="accent3"/>
                  </a:solidFill>
                  <a:latin typeface="FontAwesome" pitchFamily="2" charset="0"/>
                </a:rPr>
                <a:t></a:t>
              </a:r>
              <a:endParaRPr lang="en-US" sz="3600" dirty="0">
                <a:solidFill>
                  <a:schemeClr val="accent3"/>
                </a:solidFill>
                <a:latin typeface="FontAwesome" pitchFamily="2" charset="0"/>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grpSp>
        <p:nvGrpSpPr>
          <p:cNvPr id="70" name="Group 69"/>
          <p:cNvGrpSpPr/>
          <p:nvPr/>
        </p:nvGrpSpPr>
        <p:grpSpPr>
          <a:xfrm>
            <a:off x="4603186" y="1241299"/>
            <a:ext cx="1908379" cy="1067222"/>
            <a:chOff x="4602110" y="1271789"/>
            <a:chExt cx="1908379" cy="1067222"/>
          </a:xfrm>
        </p:grpSpPr>
        <p:sp>
          <p:nvSpPr>
            <p:cNvPr id="60" name="Rectangle 59"/>
            <p:cNvSpPr/>
            <p:nvPr/>
          </p:nvSpPr>
          <p:spPr>
            <a:xfrm>
              <a:off x="5289773" y="1271789"/>
              <a:ext cx="461665" cy="553998"/>
            </a:xfrm>
            <a:prstGeom prst="rect">
              <a:avLst/>
            </a:prstGeom>
          </p:spPr>
          <p:txBody>
            <a:bodyPr wrap="none" lIns="0" tIns="0" rIns="0" bIns="0">
              <a:spAutoFit/>
            </a:bodyPr>
            <a:lstStyle/>
            <a:p>
              <a:pPr algn="ctr"/>
              <a:r>
                <a:rPr lang="en-US" sz="3600" dirty="0" smtClean="0">
                  <a:solidFill>
                    <a:schemeClr val="accent1"/>
                  </a:solidFill>
                  <a:latin typeface="FontAwesome" pitchFamily="2" charset="0"/>
                </a:rPr>
                <a:t></a:t>
              </a:r>
              <a:endParaRPr lang="en-US" sz="3600" dirty="0">
                <a:solidFill>
                  <a:schemeClr val="accent1"/>
                </a:solidFill>
                <a:latin typeface="FontAwesome" pitchFamily="2" charset="0"/>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sp>
        <p:nvSpPr>
          <p:cNvPr id="67" name="TextBox 66"/>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68" name="Straight Connector 67"/>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lide(fromBottom)">
                                      <p:cBhvr>
                                        <p:cTn id="12" dur="500"/>
                                        <p:tgtEl>
                                          <p:spTgt spid="54"/>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lide(fromBottom)">
                                      <p:cBhvr>
                                        <p:cTn id="21" dur="500"/>
                                        <p:tgtEl>
                                          <p:spTgt spid="55"/>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lide(fromBottom)">
                                      <p:cBhvr>
                                        <p:cTn id="30" dur="500"/>
                                        <p:tgtEl>
                                          <p:spTgt spid="56"/>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slide(fromBottom)">
                                      <p:cBhvr>
                                        <p:cTn id="39" dur="500"/>
                                        <p:tgtEl>
                                          <p:spTgt spid="57"/>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strips(upRight)">
                                      <p:cBhvr>
                                        <p:cTn id="43" dur="500"/>
                                        <p:tgtEl>
                                          <p:spTgt spid="68"/>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p:cNvGrpSpPr/>
          <p:nvPr/>
        </p:nvGrpSpPr>
        <p:grpSpPr>
          <a:xfrm>
            <a:off x="251475" y="3378248"/>
            <a:ext cx="2007972" cy="1765251"/>
            <a:chOff x="251475" y="3378248"/>
            <a:chExt cx="2007972" cy="1765251"/>
          </a:xfrm>
        </p:grpSpPr>
        <p:sp>
          <p:nvSpPr>
            <p:cNvPr id="19" name="Rectangle 18"/>
            <p:cNvSpPr/>
            <p:nvPr/>
          </p:nvSpPr>
          <p:spPr>
            <a:xfrm>
              <a:off x="251475" y="3378248"/>
              <a:ext cx="2007972" cy="1765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8"/>
            <p:cNvGrpSpPr/>
            <p:nvPr/>
          </p:nvGrpSpPr>
          <p:grpSpPr>
            <a:xfrm>
              <a:off x="396008" y="3887934"/>
              <a:ext cx="1767021" cy="872882"/>
              <a:chOff x="805797" y="661615"/>
              <a:chExt cx="1298661" cy="474378"/>
            </a:xfrm>
          </p:grpSpPr>
          <p:sp>
            <p:nvSpPr>
              <p:cNvPr id="8" name="TextBox 7"/>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solidFill>
                  </a:rPr>
                  <a:t>KEYWORD</a:t>
                </a:r>
                <a:endParaRPr lang="en-US" sz="1400" b="1" dirty="0">
                  <a:solidFill>
                    <a:schemeClr val="bg1"/>
                  </a:solidFill>
                </a:endParaRPr>
              </a:p>
            </p:txBody>
          </p:sp>
          <p:sp>
            <p:nvSpPr>
              <p:cNvPr id="9" name="TextBox 8"/>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ct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grpSp>
      </p:grpSp>
      <p:grpSp>
        <p:nvGrpSpPr>
          <p:cNvPr id="25" name="Group 24"/>
          <p:cNvGrpSpPr/>
          <p:nvPr/>
        </p:nvGrpSpPr>
        <p:grpSpPr>
          <a:xfrm>
            <a:off x="2443299" y="3378248"/>
            <a:ext cx="2007972" cy="1765251"/>
            <a:chOff x="2443299" y="3378248"/>
            <a:chExt cx="2007972" cy="1765251"/>
          </a:xfrm>
        </p:grpSpPr>
        <p:sp>
          <p:nvSpPr>
            <p:cNvPr id="21" name="Rectangle 20"/>
            <p:cNvSpPr/>
            <p:nvPr/>
          </p:nvSpPr>
          <p:spPr>
            <a:xfrm>
              <a:off x="2443299" y="3378248"/>
              <a:ext cx="2007972" cy="176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88"/>
            <p:cNvGrpSpPr/>
            <p:nvPr/>
          </p:nvGrpSpPr>
          <p:grpSpPr>
            <a:xfrm>
              <a:off x="2579813" y="3887934"/>
              <a:ext cx="1767021" cy="872882"/>
              <a:chOff x="805797" y="661615"/>
              <a:chExt cx="1298661" cy="474378"/>
            </a:xfrm>
          </p:grpSpPr>
          <p:sp>
            <p:nvSpPr>
              <p:cNvPr id="11" name="TextBox 10"/>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solidFill>
                  </a:rPr>
                  <a:t>KEYWORD</a:t>
                </a:r>
                <a:endParaRPr lang="en-US" sz="1400" b="1" dirty="0">
                  <a:solidFill>
                    <a:schemeClr val="bg1"/>
                  </a:solidFill>
                </a:endParaRPr>
              </a:p>
            </p:txBody>
          </p:sp>
          <p:sp>
            <p:nvSpPr>
              <p:cNvPr id="12" name="TextBox 11"/>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ct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grpSp>
      </p:grpSp>
      <p:grpSp>
        <p:nvGrpSpPr>
          <p:cNvPr id="26" name="Group 25"/>
          <p:cNvGrpSpPr/>
          <p:nvPr/>
        </p:nvGrpSpPr>
        <p:grpSpPr>
          <a:xfrm>
            <a:off x="4635123" y="3378248"/>
            <a:ext cx="2007972" cy="1765251"/>
            <a:chOff x="4635123" y="3378248"/>
            <a:chExt cx="2007972" cy="1765251"/>
          </a:xfrm>
        </p:grpSpPr>
        <p:sp>
          <p:nvSpPr>
            <p:cNvPr id="22" name="Rectangle 21"/>
            <p:cNvSpPr/>
            <p:nvPr/>
          </p:nvSpPr>
          <p:spPr>
            <a:xfrm>
              <a:off x="4635123" y="3378248"/>
              <a:ext cx="2007972" cy="1765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88"/>
            <p:cNvGrpSpPr/>
            <p:nvPr/>
          </p:nvGrpSpPr>
          <p:grpSpPr>
            <a:xfrm>
              <a:off x="4763618" y="3887934"/>
              <a:ext cx="1767021" cy="872882"/>
              <a:chOff x="805797" y="661615"/>
              <a:chExt cx="1298661" cy="474378"/>
            </a:xfrm>
          </p:grpSpPr>
          <p:sp>
            <p:nvSpPr>
              <p:cNvPr id="14" name="TextBox 13"/>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lumMod val="95000"/>
                      </a:schemeClr>
                    </a:solidFill>
                  </a:rPr>
                  <a:t>KEYWORD</a:t>
                </a:r>
                <a:endParaRPr lang="en-US" sz="1400" b="1" dirty="0">
                  <a:solidFill>
                    <a:schemeClr val="bg1">
                      <a:lumMod val="95000"/>
                    </a:schemeClr>
                  </a:solidFill>
                </a:endParaRPr>
              </a:p>
            </p:txBody>
          </p:sp>
          <p:sp>
            <p:nvSpPr>
              <p:cNvPr id="15" name="TextBox 14"/>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ct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grpSp>
      </p:grpSp>
      <p:grpSp>
        <p:nvGrpSpPr>
          <p:cNvPr id="27" name="Group 26"/>
          <p:cNvGrpSpPr/>
          <p:nvPr/>
        </p:nvGrpSpPr>
        <p:grpSpPr>
          <a:xfrm>
            <a:off x="6826946" y="3378248"/>
            <a:ext cx="2007972" cy="1765251"/>
            <a:chOff x="6826946" y="3378248"/>
            <a:chExt cx="2007972" cy="1765251"/>
          </a:xfrm>
        </p:grpSpPr>
        <p:sp>
          <p:nvSpPr>
            <p:cNvPr id="23" name="Rectangle 22"/>
            <p:cNvSpPr/>
            <p:nvPr/>
          </p:nvSpPr>
          <p:spPr>
            <a:xfrm>
              <a:off x="6826946" y="3378248"/>
              <a:ext cx="2007972" cy="1765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88"/>
            <p:cNvGrpSpPr/>
            <p:nvPr/>
          </p:nvGrpSpPr>
          <p:grpSpPr>
            <a:xfrm>
              <a:off x="6947422" y="3887934"/>
              <a:ext cx="1767021" cy="872882"/>
              <a:chOff x="805797" y="661615"/>
              <a:chExt cx="1298661" cy="474378"/>
            </a:xfrm>
          </p:grpSpPr>
          <p:sp>
            <p:nvSpPr>
              <p:cNvPr id="17" name="TextBox 16"/>
              <p:cNvSpPr txBox="1"/>
              <p:nvPr/>
            </p:nvSpPr>
            <p:spPr>
              <a:xfrm>
                <a:off x="1169646" y="661615"/>
                <a:ext cx="570963" cy="117086"/>
              </a:xfrm>
              <a:prstGeom prst="rect">
                <a:avLst/>
              </a:prstGeom>
              <a:noFill/>
            </p:spPr>
            <p:txBody>
              <a:bodyPr wrap="none" lIns="0" tIns="0" rIns="0" bIns="0" rtlCol="0" anchor="t">
                <a:spAutoFit/>
              </a:bodyPr>
              <a:lstStyle/>
              <a:p>
                <a:pPr algn="ctr"/>
                <a:r>
                  <a:rPr lang="en-US" sz="1400" b="1" dirty="0" smtClean="0">
                    <a:solidFill>
                      <a:schemeClr val="bg1">
                        <a:lumMod val="95000"/>
                      </a:schemeClr>
                    </a:solidFill>
                  </a:rPr>
                  <a:t>KEYWORD</a:t>
                </a:r>
                <a:endParaRPr lang="en-US" sz="1400" b="1" dirty="0">
                  <a:solidFill>
                    <a:schemeClr val="bg1">
                      <a:lumMod val="95000"/>
                    </a:schemeClr>
                  </a:solidFill>
                </a:endParaRPr>
              </a:p>
            </p:txBody>
          </p:sp>
          <p:sp>
            <p:nvSpPr>
              <p:cNvPr id="18" name="TextBox 17"/>
              <p:cNvSpPr txBox="1"/>
              <p:nvPr/>
            </p:nvSpPr>
            <p:spPr>
              <a:xfrm>
                <a:off x="805797" y="784737"/>
                <a:ext cx="1298661" cy="351256"/>
              </a:xfrm>
              <a:prstGeom prst="rect">
                <a:avLst/>
              </a:prstGeom>
              <a:noFill/>
            </p:spPr>
            <p:txBody>
              <a:bodyPr wrap="square" lIns="0" tIns="0" rIns="0" bIns="0" rtlCol="0" anchor="t">
                <a:spAutoFit/>
              </a:bodyPr>
              <a:lstStyle/>
              <a:p>
                <a:pPr lvl="0" algn="ctr" defTabSz="914400">
                  <a:spcBef>
                    <a:spcPct val="20000"/>
                  </a:spcBef>
                  <a:defRPr/>
                </a:pPr>
                <a:r>
                  <a:rPr lang="en-US" sz="1000" b="1" dirty="0" smtClean="0">
                    <a:solidFill>
                      <a:schemeClr val="bg1"/>
                    </a:solidFill>
                  </a:rPr>
                  <a:t>There are many variations of passages but the majority have</a:t>
                </a:r>
                <a:endParaRPr lang="en-US" sz="1000" b="1" dirty="0" smtClean="0">
                  <a:solidFill>
                    <a:schemeClr val="bg1"/>
                  </a:solidFill>
                </a:endParaRPr>
              </a:p>
              <a:p>
                <a:pPr lvl="0" algn="ctr" defTabSz="914400">
                  <a:spcBef>
                    <a:spcPct val="20000"/>
                  </a:spcBef>
                  <a:defRPr/>
                </a:pPr>
                <a:r>
                  <a:rPr lang="en-US" sz="1000" b="1" dirty="0" smtClean="0">
                    <a:solidFill>
                      <a:schemeClr val="bg1"/>
                    </a:solidFill>
                  </a:rPr>
                  <a:t> suffered alteration in some form, by injected</a:t>
                </a:r>
                <a:endParaRPr lang="en-US" sz="1000" dirty="0">
                  <a:solidFill>
                    <a:schemeClr val="bg1"/>
                  </a:solidFill>
                </a:endParaRPr>
              </a:p>
            </p:txBody>
          </p:sp>
        </p:grpSp>
      </p:grpSp>
      <p:sp>
        <p:nvSpPr>
          <p:cNvPr id="2" name="Down Arrow Callout 1"/>
          <p:cNvSpPr/>
          <p:nvPr/>
        </p:nvSpPr>
        <p:spPr>
          <a:xfrm>
            <a:off x="251475" y="0"/>
            <a:ext cx="2007972" cy="3608675"/>
          </a:xfrm>
          <a:prstGeom prst="downArrowCallout">
            <a:avLst>
              <a:gd name="adj1" fmla="val 23554"/>
              <a:gd name="adj2" fmla="val 10346"/>
              <a:gd name="adj3" fmla="val 10003"/>
              <a:gd name="adj4" fmla="val 94434"/>
            </a:avLst>
          </a:prstGeom>
          <a:blipFill dpi="0" rotWithShape="1">
            <a:blip r:embed="rId1" cstate="print"/>
            <a:srcRec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
        <p:nvSpPr>
          <p:cNvPr id="3" name="Down Arrow Callout 2"/>
          <p:cNvSpPr/>
          <p:nvPr/>
        </p:nvSpPr>
        <p:spPr>
          <a:xfrm>
            <a:off x="2443299" y="0"/>
            <a:ext cx="2007972" cy="3608675"/>
          </a:xfrm>
          <a:prstGeom prst="downArrowCallout">
            <a:avLst>
              <a:gd name="adj1" fmla="val 23554"/>
              <a:gd name="adj2" fmla="val 10346"/>
              <a:gd name="adj3" fmla="val 10003"/>
              <a:gd name="adj4" fmla="val 94434"/>
            </a:avLst>
          </a:prstGeom>
          <a:blipFill>
            <a:blip r:embed="rId1" cstate="prin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
        <p:nvSpPr>
          <p:cNvPr id="4" name="Down Arrow Callout 3"/>
          <p:cNvSpPr/>
          <p:nvPr/>
        </p:nvSpPr>
        <p:spPr>
          <a:xfrm>
            <a:off x="4635123" y="0"/>
            <a:ext cx="2007972" cy="3608675"/>
          </a:xfrm>
          <a:prstGeom prst="downArrowCallout">
            <a:avLst>
              <a:gd name="adj1" fmla="val 23554"/>
              <a:gd name="adj2" fmla="val 10346"/>
              <a:gd name="adj3" fmla="val 10003"/>
              <a:gd name="adj4" fmla="val 94434"/>
            </a:avLst>
          </a:prstGeom>
          <a:blipFill>
            <a:blip r:embed="rId1" cstate="prin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
        <p:nvSpPr>
          <p:cNvPr id="5" name="Down Arrow Callout 4"/>
          <p:cNvSpPr/>
          <p:nvPr/>
        </p:nvSpPr>
        <p:spPr>
          <a:xfrm>
            <a:off x="6826946" y="0"/>
            <a:ext cx="2007972" cy="3608675"/>
          </a:xfrm>
          <a:prstGeom prst="downArrowCallout">
            <a:avLst>
              <a:gd name="adj1" fmla="val 23554"/>
              <a:gd name="adj2" fmla="val 10346"/>
              <a:gd name="adj3" fmla="val 10003"/>
              <a:gd name="adj4" fmla="val 94434"/>
            </a:avLst>
          </a:prstGeom>
          <a:blipFill>
            <a:blip r:embed="rId1" cstate="print"/>
            <a:stretch>
              <a:fillRect/>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endParaRPr lang="en-US" sz="1000" dirty="0">
              <a:solidFill>
                <a:schemeClr val="bg1">
                  <a:lumMod val="9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 Process Infographic</a:t>
            </a:r>
            <a:endParaRPr lang="en-US" dirty="0"/>
          </a:p>
        </p:txBody>
      </p:sp>
      <p:sp>
        <p:nvSpPr>
          <p:cNvPr id="4" name="Text Placeholder 3"/>
          <p:cNvSpPr>
            <a:spLocks noGrp="1"/>
          </p:cNvSpPr>
          <p:nvPr>
            <p:ph type="body" sz="half" idx="2"/>
          </p:nvPr>
        </p:nvSpPr>
        <p:spPr/>
        <p:txBody>
          <a:bodyPr/>
          <a:lstStyle/>
          <a:p>
            <a:r>
              <a:rPr lang="en-US" dirty="0" smtClean="0"/>
              <a:t>Step Up Process Infographic</a:t>
            </a:r>
            <a:endParaRPr lang="en-US" dirty="0"/>
          </a:p>
        </p:txBody>
      </p:sp>
      <p:sp>
        <p:nvSpPr>
          <p:cNvPr id="54" name="TextBox 53"/>
          <p:cNvSpPr txBox="1"/>
          <p:nvPr/>
        </p:nvSpPr>
        <p:spPr>
          <a:xfrm>
            <a:off x="881231" y="3522622"/>
            <a:ext cx="1888797" cy="892552"/>
          </a:xfrm>
          <a:prstGeom prst="rect">
            <a:avLst/>
          </a:prstGeom>
          <a:noFill/>
        </p:spPr>
        <p:txBody>
          <a:bodyPr wrap="square" rtlCol="0">
            <a:spAutoFit/>
          </a:bodyPr>
          <a:lstStyle/>
          <a:p>
            <a:r>
              <a:rPr lang="en-US" sz="1200" b="1" dirty="0" smtClean="0">
                <a:solidFill>
                  <a:schemeClr val="tx2">
                    <a:lumMod val="75000"/>
                  </a:schemeClr>
                </a:solidFill>
              </a:rPr>
              <a:t>PROJECTS DEVELOPMENT</a:t>
            </a:r>
            <a:endParaRPr lang="en-US" sz="1200" dirty="0" smtClean="0">
              <a:solidFill>
                <a:schemeClr val="tx2">
                  <a:lumMod val="75000"/>
                </a:schemeClr>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5" name="TextBox 54"/>
          <p:cNvSpPr txBox="1"/>
          <p:nvPr/>
        </p:nvSpPr>
        <p:spPr>
          <a:xfrm>
            <a:off x="2754017" y="3076345"/>
            <a:ext cx="1888797" cy="892552"/>
          </a:xfrm>
          <a:prstGeom prst="rect">
            <a:avLst/>
          </a:prstGeom>
          <a:noFill/>
        </p:spPr>
        <p:txBody>
          <a:bodyPr wrap="square" rtlCol="0">
            <a:spAutoFit/>
          </a:bodyPr>
          <a:lstStyle/>
          <a:p>
            <a:r>
              <a:rPr lang="en-US" sz="1200" b="1" dirty="0" smtClean="0">
                <a:solidFill>
                  <a:schemeClr val="bg2"/>
                </a:solidFill>
              </a:rPr>
              <a:t>PROJECTS DEVELOPMENT</a:t>
            </a:r>
            <a:endParaRPr lang="en-US" sz="1200" dirty="0" smtClean="0">
              <a:solidFill>
                <a:schemeClr val="bg2"/>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6" name="TextBox 55"/>
          <p:cNvSpPr txBox="1"/>
          <p:nvPr/>
        </p:nvSpPr>
        <p:spPr>
          <a:xfrm>
            <a:off x="4626803" y="2590607"/>
            <a:ext cx="1888797" cy="892552"/>
          </a:xfrm>
          <a:prstGeom prst="rect">
            <a:avLst/>
          </a:prstGeom>
          <a:noFill/>
        </p:spPr>
        <p:txBody>
          <a:bodyPr wrap="square" rtlCol="0">
            <a:spAutoFit/>
          </a:bodyPr>
          <a:lstStyle/>
          <a:p>
            <a:r>
              <a:rPr lang="en-US" sz="1200" b="1" dirty="0" smtClean="0">
                <a:solidFill>
                  <a:schemeClr val="accent1"/>
                </a:solidFill>
              </a:rPr>
              <a:t>PROJECTS DEVELOPMENT</a:t>
            </a:r>
            <a:endParaRPr lang="en-US" sz="1200" dirty="0" smtClean="0">
              <a:solidFill>
                <a:schemeClr val="accent1"/>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sp>
        <p:nvSpPr>
          <p:cNvPr id="57" name="TextBox 56"/>
          <p:cNvSpPr txBox="1"/>
          <p:nvPr/>
        </p:nvSpPr>
        <p:spPr>
          <a:xfrm>
            <a:off x="6499590" y="2049897"/>
            <a:ext cx="1888797" cy="892552"/>
          </a:xfrm>
          <a:prstGeom prst="rect">
            <a:avLst/>
          </a:prstGeom>
          <a:noFill/>
        </p:spPr>
        <p:txBody>
          <a:bodyPr wrap="square" rtlCol="0">
            <a:spAutoFit/>
          </a:bodyPr>
          <a:lstStyle/>
          <a:p>
            <a:r>
              <a:rPr lang="en-US" sz="1200" b="1" dirty="0" smtClean="0">
                <a:solidFill>
                  <a:schemeClr val="accent3"/>
                </a:solidFill>
              </a:rPr>
              <a:t>PROJECTS DEVELOPMENT</a:t>
            </a:r>
            <a:endParaRPr lang="en-US" sz="1200" dirty="0" smtClean="0">
              <a:solidFill>
                <a:schemeClr val="accent3"/>
              </a:solidFill>
            </a:endParaRPr>
          </a:p>
          <a:p>
            <a:r>
              <a:rPr lang="en-US" sz="1000" b="1" dirty="0" smtClean="0">
                <a:solidFill>
                  <a:schemeClr val="tx1">
                    <a:lumMod val="65000"/>
                    <a:lumOff val="35000"/>
                  </a:schemeClr>
                </a:solidFill>
              </a:rPr>
              <a:t>There are many variations of passages of Lorem Ipsum available, but the majority suffered.</a:t>
            </a:r>
            <a:endParaRPr lang="en-US" sz="1000" b="1" dirty="0" smtClean="0">
              <a:solidFill>
                <a:schemeClr val="tx1">
                  <a:lumMod val="65000"/>
                  <a:lumOff val="35000"/>
                </a:schemeClr>
              </a:solidFill>
            </a:endParaRPr>
          </a:p>
        </p:txBody>
      </p:sp>
      <p:grpSp>
        <p:nvGrpSpPr>
          <p:cNvPr id="69" name="Group 68"/>
          <p:cNvGrpSpPr/>
          <p:nvPr/>
        </p:nvGrpSpPr>
        <p:grpSpPr>
          <a:xfrm>
            <a:off x="2469637" y="1627966"/>
            <a:ext cx="2120468" cy="1282895"/>
            <a:chOff x="2469637" y="1627966"/>
            <a:chExt cx="2120468" cy="1282895"/>
          </a:xfrm>
        </p:grpSpPr>
        <p:sp>
          <p:nvSpPr>
            <p:cNvPr id="41" name="Flowchart: Data 40"/>
            <p:cNvSpPr/>
            <p:nvPr/>
          </p:nvSpPr>
          <p:spPr>
            <a:xfrm rot="16200000" flipH="1" flipV="1">
              <a:off x="4163077" y="247993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2" name="Group 51"/>
            <p:cNvGrpSpPr/>
            <p:nvPr/>
          </p:nvGrpSpPr>
          <p:grpSpPr>
            <a:xfrm>
              <a:off x="2469637" y="1627966"/>
              <a:ext cx="2120468" cy="1282895"/>
              <a:chOff x="2460112" y="1455145"/>
              <a:chExt cx="2120468" cy="1282895"/>
            </a:xfrm>
          </p:grpSpPr>
          <p:sp>
            <p:nvSpPr>
              <p:cNvPr id="59" name="Rectangle 58"/>
              <p:cNvSpPr/>
              <p:nvPr/>
            </p:nvSpPr>
            <p:spPr>
              <a:xfrm>
                <a:off x="3478584" y="1455145"/>
                <a:ext cx="296556" cy="830997"/>
              </a:xfrm>
              <a:prstGeom prst="rect">
                <a:avLst/>
              </a:prstGeom>
            </p:spPr>
            <p:txBody>
              <a:bodyPr wrap="none" lIns="0" tIns="0" rIns="0" bIns="0">
                <a:spAutoFit/>
              </a:bodyPr>
              <a:lstStyle/>
              <a:p>
                <a:pPr algn="ctr"/>
                <a:r>
                  <a:rPr lang="en-US" sz="5400" dirty="0" smtClean="0">
                    <a:solidFill>
                      <a:schemeClr val="bg2"/>
                    </a:solidFill>
                    <a:latin typeface="FontAwesome" pitchFamily="2" charset="0"/>
                  </a:rPr>
                  <a:t></a:t>
                </a:r>
                <a:endParaRPr lang="en-US" sz="5400" dirty="0">
                  <a:solidFill>
                    <a:schemeClr val="bg2"/>
                  </a:solidFill>
                </a:endParaRPr>
              </a:p>
            </p:txBody>
          </p:sp>
          <p:sp>
            <p:nvSpPr>
              <p:cNvPr id="33" name="Flowchart: Data 32"/>
              <p:cNvSpPr/>
              <p:nvPr/>
            </p:nvSpPr>
            <p:spPr>
              <a:xfrm rot="16200000" flipH="1" flipV="1">
                <a:off x="2247060" y="2307114"/>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Rectangle 34"/>
              <p:cNvSpPr/>
              <p:nvPr/>
            </p:nvSpPr>
            <p:spPr>
              <a:xfrm>
                <a:off x="2673145" y="2224816"/>
                <a:ext cx="1907435" cy="513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grpSp>
        <p:nvGrpSpPr>
          <p:cNvPr id="62" name="Group 61"/>
          <p:cNvGrpSpPr/>
          <p:nvPr/>
        </p:nvGrpSpPr>
        <p:grpSpPr>
          <a:xfrm>
            <a:off x="6278686" y="834015"/>
            <a:ext cx="2121411" cy="1056748"/>
            <a:chOff x="6269161" y="661194"/>
            <a:chExt cx="2121411" cy="1056748"/>
          </a:xfrm>
        </p:grpSpPr>
        <p:sp>
          <p:nvSpPr>
            <p:cNvPr id="61" name="Rectangle 60"/>
            <p:cNvSpPr/>
            <p:nvPr/>
          </p:nvSpPr>
          <p:spPr>
            <a:xfrm>
              <a:off x="7155511" y="661194"/>
              <a:ext cx="461665" cy="553998"/>
            </a:xfrm>
            <a:prstGeom prst="rect">
              <a:avLst/>
            </a:prstGeom>
          </p:spPr>
          <p:txBody>
            <a:bodyPr wrap="none" lIns="0" tIns="0" rIns="0" bIns="0">
              <a:spAutoFit/>
            </a:bodyPr>
            <a:lstStyle/>
            <a:p>
              <a:pPr algn="ctr"/>
              <a:r>
                <a:rPr lang="en-US" sz="3600" dirty="0" smtClean="0">
                  <a:solidFill>
                    <a:schemeClr val="accent3"/>
                  </a:solidFill>
                  <a:latin typeface="FontAwesome" pitchFamily="2" charset="0"/>
                </a:rPr>
                <a:t></a:t>
              </a:r>
              <a:endParaRPr lang="en-US" sz="3600" dirty="0">
                <a:solidFill>
                  <a:schemeClr val="accent3"/>
                </a:solidFill>
                <a:latin typeface="FontAwesome" pitchFamily="2" charset="0"/>
              </a:endParaRPr>
            </a:p>
          </p:txBody>
        </p:sp>
        <p:sp>
          <p:nvSpPr>
            <p:cNvPr id="38" name="Flowchart: Data 37"/>
            <p:cNvSpPr/>
            <p:nvPr/>
          </p:nvSpPr>
          <p:spPr>
            <a:xfrm rot="16200000" flipH="1" flipV="1">
              <a:off x="6056109" y="1287017"/>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Pentagon 39"/>
            <p:cNvSpPr/>
            <p:nvPr/>
          </p:nvSpPr>
          <p:spPr>
            <a:xfrm>
              <a:off x="6483137" y="1204718"/>
              <a:ext cx="1907435" cy="51322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grpSp>
      <p:grpSp>
        <p:nvGrpSpPr>
          <p:cNvPr id="70" name="Group 69"/>
          <p:cNvGrpSpPr/>
          <p:nvPr/>
        </p:nvGrpSpPr>
        <p:grpSpPr>
          <a:xfrm>
            <a:off x="4376129" y="1297943"/>
            <a:ext cx="2121411" cy="1105958"/>
            <a:chOff x="4376129" y="1297943"/>
            <a:chExt cx="2121411" cy="1105958"/>
          </a:xfrm>
        </p:grpSpPr>
        <p:sp>
          <p:nvSpPr>
            <p:cNvPr id="43" name="Flowchart: Data 42"/>
            <p:cNvSpPr/>
            <p:nvPr/>
          </p:nvSpPr>
          <p:spPr>
            <a:xfrm rot="16200000" flipH="1" flipV="1">
              <a:off x="6070512" y="197687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3" name="Group 52"/>
            <p:cNvGrpSpPr/>
            <p:nvPr/>
          </p:nvGrpSpPr>
          <p:grpSpPr>
            <a:xfrm>
              <a:off x="4376129" y="1297943"/>
              <a:ext cx="2121411" cy="1099694"/>
              <a:chOff x="4366604" y="1125122"/>
              <a:chExt cx="2121411" cy="1099694"/>
            </a:xfrm>
          </p:grpSpPr>
          <p:sp>
            <p:nvSpPr>
              <p:cNvPr id="60" name="Rectangle 59"/>
              <p:cNvSpPr/>
              <p:nvPr/>
            </p:nvSpPr>
            <p:spPr>
              <a:xfrm>
                <a:off x="5303465" y="1125122"/>
                <a:ext cx="461665" cy="553998"/>
              </a:xfrm>
              <a:prstGeom prst="rect">
                <a:avLst/>
              </a:prstGeom>
            </p:spPr>
            <p:txBody>
              <a:bodyPr wrap="none" lIns="0" tIns="0" rIns="0" bIns="0">
                <a:spAutoFit/>
              </a:bodyPr>
              <a:lstStyle/>
              <a:p>
                <a:pPr algn="ctr"/>
                <a:r>
                  <a:rPr lang="en-US" sz="3600" dirty="0" smtClean="0">
                    <a:solidFill>
                      <a:schemeClr val="accent1"/>
                    </a:solidFill>
                    <a:latin typeface="FontAwesome" pitchFamily="2" charset="0"/>
                  </a:rPr>
                  <a:t></a:t>
                </a:r>
                <a:endParaRPr lang="en-US" sz="3600" dirty="0">
                  <a:solidFill>
                    <a:schemeClr val="accent1"/>
                  </a:solidFill>
                  <a:latin typeface="FontAwesome" pitchFamily="2" charset="0"/>
                </a:endParaRPr>
              </a:p>
            </p:txBody>
          </p:sp>
          <p:sp>
            <p:nvSpPr>
              <p:cNvPr id="45" name="Rectangle 44"/>
              <p:cNvSpPr/>
              <p:nvPr/>
            </p:nvSpPr>
            <p:spPr>
              <a:xfrm>
                <a:off x="4580580" y="1711592"/>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KEYWORD</a:t>
                </a:r>
                <a:endParaRPr lang="en-US" sz="1400" b="1" dirty="0">
                  <a:solidFill>
                    <a:schemeClr val="bg1"/>
                  </a:solidFill>
                </a:endParaRPr>
              </a:p>
            </p:txBody>
          </p:sp>
          <p:sp>
            <p:nvSpPr>
              <p:cNvPr id="42" name="Flowchart: Data 41"/>
              <p:cNvSpPr/>
              <p:nvPr/>
            </p:nvSpPr>
            <p:spPr>
              <a:xfrm rot="16200000" flipH="1" flipV="1">
                <a:off x="4153552" y="179770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66" name="Group 65"/>
          <p:cNvGrpSpPr/>
          <p:nvPr/>
        </p:nvGrpSpPr>
        <p:grpSpPr>
          <a:xfrm>
            <a:off x="775234" y="2322188"/>
            <a:ext cx="1908378" cy="1101897"/>
            <a:chOff x="775234" y="2322188"/>
            <a:chExt cx="1908378" cy="1101897"/>
          </a:xfrm>
        </p:grpSpPr>
        <p:sp>
          <p:nvSpPr>
            <p:cNvPr id="27" name="Flowchart: Data 26"/>
            <p:cNvSpPr/>
            <p:nvPr/>
          </p:nvSpPr>
          <p:spPr>
            <a:xfrm rot="16200000" flipH="1" flipV="1">
              <a:off x="2256585" y="2993159"/>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8" name="Rectangle 57"/>
            <p:cNvSpPr/>
            <p:nvPr/>
          </p:nvSpPr>
          <p:spPr>
            <a:xfrm>
              <a:off x="1417007" y="2322188"/>
              <a:ext cx="623889" cy="584775"/>
            </a:xfrm>
            <a:prstGeom prst="rect">
              <a:avLst/>
            </a:prstGeom>
          </p:spPr>
          <p:txBody>
            <a:bodyPr wrap="none">
              <a:spAutoFit/>
            </a:bodyP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endParaRPr>
            </a:p>
          </p:txBody>
        </p:sp>
        <p:sp>
          <p:nvSpPr>
            <p:cNvPr id="30" name="Rectangle 29"/>
            <p:cNvSpPr/>
            <p:nvPr/>
          </p:nvSpPr>
          <p:spPr>
            <a:xfrm>
              <a:off x="775234" y="2910861"/>
              <a:ext cx="1907435" cy="513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smtClean="0">
                  <a:solidFill>
                    <a:schemeClr val="bg1"/>
                  </a:solidFill>
                </a:rPr>
                <a:t>KEYWORD</a:t>
              </a:r>
              <a:endParaRPr lang="en-US" sz="1400" b="1" dirty="0">
                <a:solidFill>
                  <a:schemeClr val="bg1"/>
                </a:solidFill>
              </a:endParaRPr>
            </a:p>
          </p:txBody>
        </p:sp>
      </p:grpSp>
      <p:sp>
        <p:nvSpPr>
          <p:cNvPr id="50" name="Rectangle 49"/>
          <p:cNvSpPr/>
          <p:nvPr/>
        </p:nvSpPr>
        <p:spPr>
          <a:xfrm>
            <a:off x="1248179" y="3013585"/>
            <a:ext cx="184731" cy="307777"/>
          </a:xfrm>
          <a:prstGeom prst="rect">
            <a:avLst/>
          </a:prstGeom>
        </p:spPr>
        <p:txBody>
          <a:bodyPr wrap="none">
            <a:spAutoFit/>
          </a:bodyPr>
          <a:lstStyle/>
          <a:p>
            <a:endParaRPr lang="en-US" sz="1400" dirty="0"/>
          </a:p>
        </p:txBody>
      </p:sp>
      <p:sp>
        <p:nvSpPr>
          <p:cNvPr id="29" name="Slide Number Placeholder 2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lide(fromBottom)">
                                      <p:cBhvr>
                                        <p:cTn id="12" dur="500"/>
                                        <p:tgtEl>
                                          <p:spTgt spid="54"/>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ppt_x"/>
                                          </p:val>
                                        </p:tav>
                                        <p:tav tm="100000">
                                          <p:val>
                                            <p:strVal val="#ppt_x"/>
                                          </p:val>
                                        </p:tav>
                                      </p:tavLst>
                                    </p:anim>
                                    <p:anim calcmode="lin" valueType="num">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lide(fromBottom)">
                                      <p:cBhvr>
                                        <p:cTn id="21" dur="500"/>
                                        <p:tgtEl>
                                          <p:spTgt spid="55"/>
                                        </p:tgtEl>
                                      </p:cBhvr>
                                    </p:animEffect>
                                  </p:childTnLst>
                                </p:cTn>
                              </p:par>
                            </p:childTnLst>
                          </p:cTn>
                        </p:par>
                        <p:par>
                          <p:cTn id="22" fill="hold">
                            <p:stCondLst>
                              <p:cond delay="2000"/>
                            </p:stCondLst>
                            <p:childTnLst>
                              <p:par>
                                <p:cTn id="23" presetID="2" presetClass="entr" presetSubtype="2" accel="50000" decel="50000"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1+#ppt_w/2"/>
                                          </p:val>
                                        </p:tav>
                                        <p:tav tm="100000">
                                          <p:val>
                                            <p:strVal val="#ppt_x"/>
                                          </p:val>
                                        </p:tav>
                                      </p:tavLst>
                                    </p:anim>
                                    <p:anim calcmode="lin" valueType="num">
                                      <p:cBhvr additive="base">
                                        <p:cTn id="26" dur="500" fill="hold"/>
                                        <p:tgtEl>
                                          <p:spTgt spid="7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lide(fromBottom)">
                                      <p:cBhvr>
                                        <p:cTn id="30" dur="500"/>
                                        <p:tgtEl>
                                          <p:spTgt spid="56"/>
                                        </p:tgtEl>
                                      </p:cBhvr>
                                    </p:animEffect>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slide(fromBottom)">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72"/>
          <p:cNvGrpSpPr/>
          <p:nvPr/>
        </p:nvGrpSpPr>
        <p:grpSpPr>
          <a:xfrm>
            <a:off x="592960" y="1680135"/>
            <a:ext cx="1296158" cy="976733"/>
            <a:chOff x="5776018" y="1522604"/>
            <a:chExt cx="1296158" cy="976733"/>
          </a:xfrm>
        </p:grpSpPr>
        <p:sp>
          <p:nvSpPr>
            <p:cNvPr id="45" name="Text Placeholder 3"/>
            <p:cNvSpPr txBox="1"/>
            <p:nvPr/>
          </p:nvSpPr>
          <p:spPr>
            <a:xfrm>
              <a:off x="6015620" y="1522604"/>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50" name="Text Placeholder 3"/>
            <p:cNvSpPr txBox="1"/>
            <p:nvPr/>
          </p:nvSpPr>
          <p:spPr>
            <a:xfrm>
              <a:off x="5776018" y="1729896"/>
              <a:ext cx="1296158" cy="7694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passages of lorem ipsum available but the majority have in slightly believable.</a:t>
              </a:r>
              <a:endParaRPr lang="en-US" sz="1000" b="1" dirty="0" smtClean="0">
                <a:solidFill>
                  <a:schemeClr val="tx1">
                    <a:lumMod val="50000"/>
                    <a:lumOff val="50000"/>
                  </a:schemeClr>
                </a:solidFill>
              </a:endParaRPr>
            </a:p>
          </p:txBody>
        </p:sp>
      </p:grpSp>
      <p:grpSp>
        <p:nvGrpSpPr>
          <p:cNvPr id="65" name="Group 72"/>
          <p:cNvGrpSpPr/>
          <p:nvPr/>
        </p:nvGrpSpPr>
        <p:grpSpPr>
          <a:xfrm>
            <a:off x="2642164" y="1680135"/>
            <a:ext cx="1296158" cy="976733"/>
            <a:chOff x="5776018" y="1522604"/>
            <a:chExt cx="1296158" cy="976733"/>
          </a:xfrm>
        </p:grpSpPr>
        <p:sp>
          <p:nvSpPr>
            <p:cNvPr id="66" name="Text Placeholder 3"/>
            <p:cNvSpPr txBox="1"/>
            <p:nvPr/>
          </p:nvSpPr>
          <p:spPr>
            <a:xfrm>
              <a:off x="6015620" y="1522604"/>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7" name="Text Placeholder 3"/>
            <p:cNvSpPr txBox="1"/>
            <p:nvPr/>
          </p:nvSpPr>
          <p:spPr>
            <a:xfrm>
              <a:off x="5776018" y="1729896"/>
              <a:ext cx="1296158" cy="7694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passages of lorem ipsum available but the majority have in slightly believable.</a:t>
              </a:r>
              <a:endParaRPr lang="en-US" sz="1000" b="1" dirty="0" smtClean="0">
                <a:solidFill>
                  <a:schemeClr val="tx1">
                    <a:lumMod val="50000"/>
                    <a:lumOff val="50000"/>
                  </a:schemeClr>
                </a:solidFill>
              </a:endParaRPr>
            </a:p>
          </p:txBody>
        </p:sp>
      </p:grpSp>
      <p:grpSp>
        <p:nvGrpSpPr>
          <p:cNvPr id="80" name="Group 72"/>
          <p:cNvGrpSpPr/>
          <p:nvPr/>
        </p:nvGrpSpPr>
        <p:grpSpPr>
          <a:xfrm>
            <a:off x="4629606" y="1680135"/>
            <a:ext cx="1296158" cy="976733"/>
            <a:chOff x="5776018" y="1522604"/>
            <a:chExt cx="1296158" cy="976733"/>
          </a:xfrm>
        </p:grpSpPr>
        <p:sp>
          <p:nvSpPr>
            <p:cNvPr id="81" name="Text Placeholder 3"/>
            <p:cNvSpPr txBox="1"/>
            <p:nvPr/>
          </p:nvSpPr>
          <p:spPr>
            <a:xfrm>
              <a:off x="6015620" y="1522604"/>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2" name="Text Placeholder 3"/>
            <p:cNvSpPr txBox="1"/>
            <p:nvPr/>
          </p:nvSpPr>
          <p:spPr>
            <a:xfrm>
              <a:off x="5776018" y="1729896"/>
              <a:ext cx="1296158" cy="7694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passages of lorem ipsum available but the majority have in slightly believable.</a:t>
              </a:r>
              <a:endParaRPr lang="en-US" sz="1000" b="1" dirty="0" smtClean="0">
                <a:solidFill>
                  <a:schemeClr val="tx1">
                    <a:lumMod val="50000"/>
                    <a:lumOff val="50000"/>
                  </a:schemeClr>
                </a:solidFill>
              </a:endParaRPr>
            </a:p>
          </p:txBody>
        </p:sp>
      </p:grpSp>
      <p:grpSp>
        <p:nvGrpSpPr>
          <p:cNvPr id="88" name="Group 72"/>
          <p:cNvGrpSpPr/>
          <p:nvPr/>
        </p:nvGrpSpPr>
        <p:grpSpPr>
          <a:xfrm>
            <a:off x="6617048" y="1680135"/>
            <a:ext cx="1296158" cy="976733"/>
            <a:chOff x="5776018" y="1522604"/>
            <a:chExt cx="1296158" cy="976733"/>
          </a:xfrm>
        </p:grpSpPr>
        <p:sp>
          <p:nvSpPr>
            <p:cNvPr id="89" name="Text Placeholder 3"/>
            <p:cNvSpPr txBox="1"/>
            <p:nvPr/>
          </p:nvSpPr>
          <p:spPr>
            <a:xfrm>
              <a:off x="6015620" y="1522604"/>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90" name="Text Placeholder 3"/>
            <p:cNvSpPr txBox="1"/>
            <p:nvPr/>
          </p:nvSpPr>
          <p:spPr>
            <a:xfrm>
              <a:off x="5776018" y="1729896"/>
              <a:ext cx="1296158" cy="7694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passages of lorem ipsum available but the majority have in slightly believable.</a:t>
              </a:r>
              <a:endParaRPr lang="en-US" sz="1000" b="1" dirty="0" smtClean="0">
                <a:solidFill>
                  <a:schemeClr val="tx1">
                    <a:lumMod val="50000"/>
                    <a:lumOff val="50000"/>
                  </a:schemeClr>
                </a:solidFill>
              </a:endParaRPr>
            </a:p>
          </p:txBody>
        </p:sp>
      </p:grpSp>
      <p:sp>
        <p:nvSpPr>
          <p:cNvPr id="2" name="Title 1"/>
          <p:cNvSpPr>
            <a:spLocks noGrp="1"/>
          </p:cNvSpPr>
          <p:nvPr>
            <p:ph type="title"/>
          </p:nvPr>
        </p:nvSpPr>
        <p:spPr/>
        <p:txBody>
          <a:bodyPr/>
          <a:lstStyle/>
          <a:p>
            <a:r>
              <a:rPr lang="en-US" dirty="0" smtClean="0"/>
              <a:t>Steps Flow Objects</a:t>
            </a:r>
            <a:endParaRPr lang="en-US" dirty="0"/>
          </a:p>
        </p:txBody>
      </p:sp>
      <p:sp>
        <p:nvSpPr>
          <p:cNvPr id="4" name="Text Placeholder 3"/>
          <p:cNvSpPr>
            <a:spLocks noGrp="1"/>
          </p:cNvSpPr>
          <p:nvPr>
            <p:ph type="body" sz="half" idx="2"/>
          </p:nvPr>
        </p:nvSpPr>
        <p:spPr/>
        <p:txBody>
          <a:bodyPr/>
          <a:lstStyle/>
          <a:p>
            <a:r>
              <a:rPr lang="en-US" dirty="0" smtClean="0"/>
              <a:t>Steps Flow Objects</a:t>
            </a:r>
            <a:endParaRPr lang="en-US" dirty="0"/>
          </a:p>
        </p:txBody>
      </p:sp>
      <p:grpSp>
        <p:nvGrpSpPr>
          <p:cNvPr id="5" name="Group 34"/>
          <p:cNvGrpSpPr/>
          <p:nvPr/>
        </p:nvGrpSpPr>
        <p:grpSpPr>
          <a:xfrm>
            <a:off x="2388531" y="3407425"/>
            <a:ext cx="4366939" cy="194452"/>
            <a:chOff x="2221306" y="3931835"/>
            <a:chExt cx="4366939" cy="194452"/>
          </a:xfrm>
        </p:grpSpPr>
        <p:grpSp>
          <p:nvGrpSpPr>
            <p:cNvPr id="6" name="Group 50"/>
            <p:cNvGrpSpPr/>
            <p:nvPr/>
          </p:nvGrpSpPr>
          <p:grpSpPr>
            <a:xfrm>
              <a:off x="2221306" y="3931835"/>
              <a:ext cx="1075239" cy="194452"/>
              <a:chOff x="2221306" y="3914656"/>
              <a:chExt cx="1075239" cy="194452"/>
            </a:xfrm>
          </p:grpSpPr>
          <p:sp>
            <p:nvSpPr>
              <p:cNvPr id="61" name="TextBox 60"/>
              <p:cNvSpPr txBox="1"/>
              <p:nvPr/>
            </p:nvSpPr>
            <p:spPr>
              <a:xfrm>
                <a:off x="2440541" y="3934938"/>
                <a:ext cx="856004"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CONSTRUCTION</a:t>
                </a:r>
                <a:endParaRPr lang="en-US" sz="1000" b="1" dirty="0">
                  <a:solidFill>
                    <a:schemeClr val="tx1">
                      <a:lumMod val="75000"/>
                      <a:lumOff val="25000"/>
                    </a:schemeClr>
                  </a:solidFill>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45"/>
            <p:cNvGrpSpPr/>
            <p:nvPr/>
          </p:nvGrpSpPr>
          <p:grpSpPr>
            <a:xfrm>
              <a:off x="3453487" y="3931835"/>
              <a:ext cx="735793" cy="194452"/>
              <a:chOff x="3630785" y="3947915"/>
              <a:chExt cx="735793" cy="194452"/>
            </a:xfrm>
          </p:grpSpPr>
          <p:sp>
            <p:nvSpPr>
              <p:cNvPr id="58" name="TextBox 57"/>
              <p:cNvSpPr txBox="1"/>
              <p:nvPr/>
            </p:nvSpPr>
            <p:spPr>
              <a:xfrm>
                <a:off x="3850410" y="3968197"/>
                <a:ext cx="516168"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ANALYSIS</a:t>
                </a:r>
                <a:endParaRPr lang="en-US" sz="1000" b="1" dirty="0">
                  <a:solidFill>
                    <a:schemeClr val="tx1">
                      <a:lumMod val="75000"/>
                      <a:lumOff val="25000"/>
                    </a:schemeClr>
                  </a:solidFill>
                </a:endParaRPr>
              </a:p>
            </p:txBody>
          </p:sp>
          <p:sp>
            <p:nvSpPr>
              <p:cNvPr id="59" name="Oval 58"/>
              <p:cNvSpPr>
                <a:spLocks noChangeAspect="1"/>
              </p:cNvSpPr>
              <p:nvPr/>
            </p:nvSpPr>
            <p:spPr>
              <a:xfrm>
                <a:off x="3630785" y="3947915"/>
                <a:ext cx="200183" cy="1944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37"/>
            <p:cNvGrpSpPr/>
            <p:nvPr/>
          </p:nvGrpSpPr>
          <p:grpSpPr>
            <a:xfrm>
              <a:off x="4346222" y="3931835"/>
              <a:ext cx="971044" cy="194452"/>
              <a:chOff x="4407454" y="3949014"/>
              <a:chExt cx="971044" cy="194452"/>
            </a:xfrm>
          </p:grpSpPr>
          <p:sp>
            <p:nvSpPr>
              <p:cNvPr id="49" name="TextBox 48"/>
              <p:cNvSpPr txBox="1"/>
              <p:nvPr/>
            </p:nvSpPr>
            <p:spPr>
              <a:xfrm>
                <a:off x="4626689" y="3976991"/>
                <a:ext cx="751809"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IMPROVEMENT</a:t>
                </a:r>
                <a:endParaRPr lang="en-US" sz="900" b="1" dirty="0">
                  <a:solidFill>
                    <a:schemeClr val="tx1">
                      <a:lumMod val="75000"/>
                      <a:lumOff val="25000"/>
                    </a:schemeClr>
                  </a:solidFill>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41"/>
            <p:cNvGrpSpPr/>
            <p:nvPr/>
          </p:nvGrpSpPr>
          <p:grpSpPr>
            <a:xfrm>
              <a:off x="5474209" y="3931835"/>
              <a:ext cx="1114036" cy="194452"/>
              <a:chOff x="5474209" y="3949014"/>
              <a:chExt cx="1114036" cy="194452"/>
            </a:xfrm>
          </p:grpSpPr>
          <p:sp>
            <p:nvSpPr>
              <p:cNvPr id="41" name="TextBox 40"/>
              <p:cNvSpPr txBox="1"/>
              <p:nvPr/>
            </p:nvSpPr>
            <p:spPr>
              <a:xfrm>
                <a:off x="5695372" y="3976991"/>
                <a:ext cx="892873"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RECONSTRUCTION</a:t>
                </a:r>
                <a:endParaRPr lang="en-US" sz="900" b="1" dirty="0">
                  <a:solidFill>
                    <a:schemeClr val="tx1">
                      <a:lumMod val="75000"/>
                      <a:lumOff val="25000"/>
                    </a:schemeClr>
                  </a:solidFill>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47" name="Straight Connector 46"/>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 name="Chevron 42"/>
          <p:cNvSpPr/>
          <p:nvPr/>
        </p:nvSpPr>
        <p:spPr>
          <a:xfrm>
            <a:off x="1716297" y="1419610"/>
            <a:ext cx="864105" cy="149778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Chevron 63"/>
          <p:cNvSpPr/>
          <p:nvPr/>
        </p:nvSpPr>
        <p:spPr>
          <a:xfrm>
            <a:off x="3765501" y="1419610"/>
            <a:ext cx="864105" cy="149778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Chevron 67"/>
          <p:cNvSpPr/>
          <p:nvPr/>
        </p:nvSpPr>
        <p:spPr>
          <a:xfrm>
            <a:off x="5752943" y="1419610"/>
            <a:ext cx="864105" cy="149778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Chevron 86"/>
          <p:cNvSpPr/>
          <p:nvPr/>
        </p:nvSpPr>
        <p:spPr>
          <a:xfrm>
            <a:off x="7740385" y="1419610"/>
            <a:ext cx="864105" cy="149778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91" name="Oval 90"/>
          <p:cNvSpPr>
            <a:spLocks noChangeAspect="1"/>
          </p:cNvSpPr>
          <p:nvPr/>
        </p:nvSpPr>
        <p:spPr>
          <a:xfrm>
            <a:off x="1864471" y="1895579"/>
            <a:ext cx="520686" cy="520683"/>
          </a:xfrm>
          <a:prstGeom prst="ellipse">
            <a:avLst/>
          </a:prstGeom>
          <a:solidFill>
            <a:schemeClr val="bg1"/>
          </a:solidFill>
          <a:ln w="38100">
            <a:solidFill>
              <a:schemeClr val="tx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01</a:t>
            </a:r>
            <a:endParaRPr lang="en-US" sz="1400" b="1" dirty="0">
              <a:solidFill>
                <a:schemeClr val="tx2">
                  <a:lumMod val="75000"/>
                </a:schemeClr>
              </a:solidFill>
            </a:endParaRPr>
          </a:p>
        </p:txBody>
      </p:sp>
      <p:sp>
        <p:nvSpPr>
          <p:cNvPr id="92" name="Oval 91"/>
          <p:cNvSpPr>
            <a:spLocks noChangeAspect="1"/>
          </p:cNvSpPr>
          <p:nvPr/>
        </p:nvSpPr>
        <p:spPr>
          <a:xfrm>
            <a:off x="3879975" y="1895579"/>
            <a:ext cx="520686" cy="520683"/>
          </a:xfrm>
          <a:prstGeom prst="ellipse">
            <a:avLst/>
          </a:prstGeom>
          <a:solidFill>
            <a:schemeClr val="bg1"/>
          </a:solidFill>
          <a:ln w="38100">
            <a:solidFill>
              <a:schemeClr val="bg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solidFill>
              </a:rPr>
              <a:t>02</a:t>
            </a:r>
            <a:endParaRPr lang="en-US" sz="1400" dirty="0">
              <a:solidFill>
                <a:schemeClr val="bg2"/>
              </a:solidFill>
            </a:endParaRPr>
          </a:p>
        </p:txBody>
      </p:sp>
      <p:sp>
        <p:nvSpPr>
          <p:cNvPr id="93" name="Oval 92"/>
          <p:cNvSpPr>
            <a:spLocks noChangeAspect="1"/>
          </p:cNvSpPr>
          <p:nvPr/>
        </p:nvSpPr>
        <p:spPr>
          <a:xfrm>
            <a:off x="5895479" y="1895579"/>
            <a:ext cx="520686" cy="520683"/>
          </a:xfrm>
          <a:prstGeom prst="ellipse">
            <a:avLst/>
          </a:prstGeom>
          <a:solidFill>
            <a:schemeClr val="bg1"/>
          </a:solidFill>
          <a:ln w="381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rPr>
              <a:t>03</a:t>
            </a:r>
            <a:endParaRPr lang="en-US" sz="1400" dirty="0">
              <a:solidFill>
                <a:schemeClr val="accent1"/>
              </a:solidFill>
            </a:endParaRPr>
          </a:p>
        </p:txBody>
      </p:sp>
      <p:sp>
        <p:nvSpPr>
          <p:cNvPr id="94" name="Oval 93"/>
          <p:cNvSpPr>
            <a:spLocks noChangeAspect="1"/>
          </p:cNvSpPr>
          <p:nvPr/>
        </p:nvSpPr>
        <p:spPr>
          <a:xfrm>
            <a:off x="7910983" y="1895579"/>
            <a:ext cx="520686" cy="520683"/>
          </a:xfrm>
          <a:prstGeom prst="ellipse">
            <a:avLst/>
          </a:prstGeom>
          <a:solidFill>
            <a:schemeClr val="bg1"/>
          </a:solid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solidFill>
              </a:rPr>
              <a:t>04</a:t>
            </a:r>
            <a:endParaRPr lang="en-US" sz="1400" dirty="0">
              <a:solidFill>
                <a:schemeClr val="accent3"/>
              </a:solidFill>
            </a:endParaRPr>
          </a:p>
        </p:txBody>
      </p:sp>
      <p:sp>
        <p:nvSpPr>
          <p:cNvPr id="39" name="Slide Number Placeholder 38"/>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2" presetClass="entr" presetSubtype="2"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slide(fromRight)">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slide(fromRigh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accel="50000" decel="5000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1" nodeType="click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2" presetClass="entr" presetSubtype="2" fill="hold"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slide(fromRight)">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0-#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1" nodeType="clickEffect">
                                  <p:stCondLst>
                                    <p:cond delay="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12" presetClass="entr" presetSubtype="2"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slide(fromRight)">
                                      <p:cBhvr>
                                        <p:cTn id="66" dur="500"/>
                                        <p:tgtEl>
                                          <p:spTgt spid="88"/>
                                        </p:tgtEl>
                                      </p:cBhvr>
                                    </p:animEffect>
                                  </p:childTnLst>
                                </p:cTn>
                              </p:par>
                            </p:childTnLst>
                          </p:cTn>
                        </p:par>
                        <p:par>
                          <p:cTn id="67" fill="hold">
                            <p:stCondLst>
                              <p:cond delay="1000"/>
                            </p:stCondLst>
                            <p:childTnLst>
                              <p:par>
                                <p:cTn id="68" presetID="1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slide(fromBottom)">
                                      <p:cBhvr>
                                        <p:cTn id="70" dur="500"/>
                                        <p:tgtEl>
                                          <p:spTgt spid="5"/>
                                        </p:tgtEl>
                                      </p:cBhvr>
                                    </p:animEffect>
                                  </p:childTnLst>
                                </p:cTn>
                              </p:par>
                            </p:childTnLst>
                          </p:cTn>
                        </p:par>
                        <p:par>
                          <p:cTn id="71" fill="hold">
                            <p:stCondLst>
                              <p:cond delay="1500"/>
                            </p:stCondLst>
                            <p:childTnLst>
                              <p:par>
                                <p:cTn id="72" presetID="18" presetClass="entr" presetSubtype="3"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strips(upRight)">
                                      <p:cBhvr>
                                        <p:cTn id="74" dur="500"/>
                                        <p:tgtEl>
                                          <p:spTgt spid="4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animBg="1"/>
      <p:bldP spid="64" grpId="0" animBg="1"/>
      <p:bldP spid="68" grpId="0" animBg="1"/>
      <p:bldP spid="87" grpId="0" animBg="1"/>
      <p:bldP spid="91" grpId="1" animBg="1"/>
      <p:bldP spid="92" grpId="1" animBg="1"/>
      <p:bldP spid="93" grpId="1" animBg="1"/>
      <p:bldP spid="94"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Flow Objects</a:t>
            </a:r>
            <a:endParaRPr lang="en-US" dirty="0"/>
          </a:p>
        </p:txBody>
      </p:sp>
      <p:sp>
        <p:nvSpPr>
          <p:cNvPr id="4" name="Text Placeholder 3"/>
          <p:cNvSpPr>
            <a:spLocks noGrp="1"/>
          </p:cNvSpPr>
          <p:nvPr>
            <p:ph type="body" sz="half" idx="2"/>
          </p:nvPr>
        </p:nvSpPr>
        <p:spPr/>
        <p:txBody>
          <a:bodyPr/>
          <a:lstStyle/>
          <a:p>
            <a:r>
              <a:rPr lang="en-US" dirty="0" smtClean="0"/>
              <a:t>Steps Flow Objects</a:t>
            </a:r>
            <a:endParaRPr lang="en-US" dirty="0"/>
          </a:p>
        </p:txBody>
      </p:sp>
      <p:grpSp>
        <p:nvGrpSpPr>
          <p:cNvPr id="3" name="Group 34"/>
          <p:cNvGrpSpPr/>
          <p:nvPr/>
        </p:nvGrpSpPr>
        <p:grpSpPr>
          <a:xfrm>
            <a:off x="2388531" y="3407425"/>
            <a:ext cx="4366939" cy="194452"/>
            <a:chOff x="2221306" y="3931835"/>
            <a:chExt cx="4366939" cy="194452"/>
          </a:xfrm>
        </p:grpSpPr>
        <p:grpSp>
          <p:nvGrpSpPr>
            <p:cNvPr id="5" name="Group 50"/>
            <p:cNvGrpSpPr/>
            <p:nvPr/>
          </p:nvGrpSpPr>
          <p:grpSpPr>
            <a:xfrm>
              <a:off x="2221306" y="3931835"/>
              <a:ext cx="1075239" cy="194452"/>
              <a:chOff x="2221306" y="3914656"/>
              <a:chExt cx="1075239" cy="194452"/>
            </a:xfrm>
          </p:grpSpPr>
          <p:sp>
            <p:nvSpPr>
              <p:cNvPr id="61" name="TextBox 60"/>
              <p:cNvSpPr txBox="1"/>
              <p:nvPr/>
            </p:nvSpPr>
            <p:spPr>
              <a:xfrm>
                <a:off x="2440541" y="3934938"/>
                <a:ext cx="856004"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CONSTRUCTION</a:t>
                </a:r>
                <a:endParaRPr lang="en-US" sz="1000" b="1" dirty="0">
                  <a:solidFill>
                    <a:schemeClr val="tx1">
                      <a:lumMod val="75000"/>
                      <a:lumOff val="25000"/>
                    </a:schemeClr>
                  </a:solidFill>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45"/>
            <p:cNvGrpSpPr/>
            <p:nvPr/>
          </p:nvGrpSpPr>
          <p:grpSpPr>
            <a:xfrm>
              <a:off x="3453487" y="3931835"/>
              <a:ext cx="735793" cy="194452"/>
              <a:chOff x="3630785" y="3947915"/>
              <a:chExt cx="735793" cy="194452"/>
            </a:xfrm>
          </p:grpSpPr>
          <p:sp>
            <p:nvSpPr>
              <p:cNvPr id="58" name="TextBox 57"/>
              <p:cNvSpPr txBox="1"/>
              <p:nvPr/>
            </p:nvSpPr>
            <p:spPr>
              <a:xfrm>
                <a:off x="3850410" y="3968197"/>
                <a:ext cx="516168"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ANALYSIS</a:t>
                </a:r>
                <a:endParaRPr lang="en-US" sz="1000" b="1" dirty="0">
                  <a:solidFill>
                    <a:schemeClr val="tx1">
                      <a:lumMod val="75000"/>
                      <a:lumOff val="25000"/>
                    </a:schemeClr>
                  </a:solidFill>
                </a:endParaRPr>
              </a:p>
            </p:txBody>
          </p:sp>
          <p:sp>
            <p:nvSpPr>
              <p:cNvPr id="59" name="Oval 58"/>
              <p:cNvSpPr>
                <a:spLocks noChangeAspect="1"/>
              </p:cNvSpPr>
              <p:nvPr/>
            </p:nvSpPr>
            <p:spPr>
              <a:xfrm>
                <a:off x="3630785" y="3947915"/>
                <a:ext cx="200183" cy="1944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37"/>
            <p:cNvGrpSpPr/>
            <p:nvPr/>
          </p:nvGrpSpPr>
          <p:grpSpPr>
            <a:xfrm>
              <a:off x="4346222" y="3931835"/>
              <a:ext cx="971044" cy="194452"/>
              <a:chOff x="4407454" y="3949014"/>
              <a:chExt cx="971044" cy="194452"/>
            </a:xfrm>
          </p:grpSpPr>
          <p:sp>
            <p:nvSpPr>
              <p:cNvPr id="49" name="TextBox 48"/>
              <p:cNvSpPr txBox="1"/>
              <p:nvPr/>
            </p:nvSpPr>
            <p:spPr>
              <a:xfrm>
                <a:off x="4626689" y="3976991"/>
                <a:ext cx="751809"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IMPROVEMENT</a:t>
                </a:r>
                <a:endParaRPr lang="en-US" sz="900" b="1" dirty="0">
                  <a:solidFill>
                    <a:schemeClr val="tx1">
                      <a:lumMod val="75000"/>
                      <a:lumOff val="25000"/>
                    </a:schemeClr>
                  </a:solidFill>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41"/>
            <p:cNvGrpSpPr/>
            <p:nvPr/>
          </p:nvGrpSpPr>
          <p:grpSpPr>
            <a:xfrm>
              <a:off x="5474209" y="3931835"/>
              <a:ext cx="1114036" cy="194452"/>
              <a:chOff x="5474209" y="3949014"/>
              <a:chExt cx="1114036" cy="194452"/>
            </a:xfrm>
          </p:grpSpPr>
          <p:sp>
            <p:nvSpPr>
              <p:cNvPr id="41" name="TextBox 40"/>
              <p:cNvSpPr txBox="1"/>
              <p:nvPr/>
            </p:nvSpPr>
            <p:spPr>
              <a:xfrm>
                <a:off x="5695372" y="3976991"/>
                <a:ext cx="892873"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RECONSTRUCTION</a:t>
                </a:r>
                <a:endParaRPr lang="en-US" sz="900" b="1" dirty="0">
                  <a:solidFill>
                    <a:schemeClr val="tx1">
                      <a:lumMod val="75000"/>
                      <a:lumOff val="25000"/>
                    </a:schemeClr>
                  </a:solidFill>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47" name="Straight Connector 46"/>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81903" y="1497356"/>
            <a:ext cx="1964531" cy="1373798"/>
            <a:chOff x="481903" y="1497356"/>
            <a:chExt cx="1964531" cy="1373798"/>
          </a:xfrm>
        </p:grpSpPr>
        <p:sp>
          <p:nvSpPr>
            <p:cNvPr id="51"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tx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171450" lvl="1" indent="-171450" defTabSz="800100">
                <a:lnSpc>
                  <a:spcPct val="90000"/>
                </a:lnSpc>
                <a:spcBef>
                  <a:spcPct val="0"/>
                </a:spcBef>
                <a:spcAft>
                  <a:spcPct val="15000"/>
                </a:spcAft>
              </a:pPr>
              <a:r>
                <a:rPr lang="en-US" sz="4800" dirty="0" smtClean="0">
                  <a:solidFill>
                    <a:schemeClr val="bg1"/>
                  </a:solidFill>
                  <a:latin typeface="FontAwesome" pitchFamily="2" charset="0"/>
                </a:rPr>
                <a:t> </a:t>
              </a:r>
              <a:endParaRPr lang="en-US" sz="4800" kern="1200" dirty="0"/>
            </a:p>
          </p:txBody>
        </p:sp>
        <p:sp>
          <p:nvSpPr>
            <p:cNvPr id="52"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lvl="0" algn="ctr" defTabSz="800100">
                <a:lnSpc>
                  <a:spcPct val="90000"/>
                </a:lnSpc>
                <a:spcBef>
                  <a:spcPct val="0"/>
                </a:spcBef>
                <a:spcAft>
                  <a:spcPct val="35000"/>
                </a:spcAft>
              </a:pPr>
              <a:r>
                <a:rPr lang="en-US" sz="2800" b="1" dirty="0" smtClean="0">
                  <a:solidFill>
                    <a:schemeClr val="tx2">
                      <a:lumMod val="75000"/>
                    </a:schemeClr>
                  </a:solidFill>
                </a:rPr>
                <a:t>01</a:t>
              </a:r>
              <a:endParaRPr lang="en-US" sz="2800" kern="1200" dirty="0"/>
            </a:p>
          </p:txBody>
        </p:sp>
      </p:grpSp>
      <p:grpSp>
        <p:nvGrpSpPr>
          <p:cNvPr id="69" name="Group 68"/>
          <p:cNvGrpSpPr/>
          <p:nvPr/>
        </p:nvGrpSpPr>
        <p:grpSpPr>
          <a:xfrm>
            <a:off x="2544661" y="1497356"/>
            <a:ext cx="1964531" cy="1373798"/>
            <a:chOff x="2544661" y="1497356"/>
            <a:chExt cx="1964531" cy="1373798"/>
          </a:xfrm>
        </p:grpSpPr>
        <p:sp>
          <p:nvSpPr>
            <p:cNvPr id="53"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71450" lvl="1" indent="-171450" defTabSz="800100">
                <a:lnSpc>
                  <a:spcPct val="90000"/>
                </a:lnSpc>
                <a:spcBef>
                  <a:spcPct val="0"/>
                </a:spcBef>
                <a:spcAft>
                  <a:spcPct val="15000"/>
                </a:spcAft>
              </a:pPr>
              <a:r>
                <a:rPr lang="en-US" sz="3600" dirty="0" smtClean="0">
                  <a:solidFill>
                    <a:schemeClr val="bg1"/>
                  </a:solidFill>
                  <a:latin typeface="FontAwesome" pitchFamily="2" charset="0"/>
                </a:rPr>
                <a:t> </a:t>
              </a:r>
              <a:endParaRPr lang="en-US" sz="3600" kern="1200" dirty="0"/>
            </a:p>
          </p:txBody>
        </p:sp>
        <p:sp>
          <p:nvSpPr>
            <p:cNvPr id="54"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bg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lvl="0" algn="ctr" defTabSz="800100">
                <a:lnSpc>
                  <a:spcPct val="90000"/>
                </a:lnSpc>
                <a:spcBef>
                  <a:spcPct val="0"/>
                </a:spcBef>
                <a:spcAft>
                  <a:spcPct val="35000"/>
                </a:spcAft>
              </a:pPr>
              <a:r>
                <a:rPr lang="en-US" sz="2800" b="1" dirty="0" smtClean="0">
                  <a:solidFill>
                    <a:schemeClr val="bg2"/>
                  </a:solidFill>
                </a:rPr>
                <a:t>02</a:t>
              </a:r>
              <a:endParaRPr lang="en-US" sz="2800" kern="1200" dirty="0">
                <a:solidFill>
                  <a:schemeClr val="bg2"/>
                </a:solidFill>
              </a:endParaRPr>
            </a:p>
          </p:txBody>
        </p:sp>
      </p:grpSp>
      <p:grpSp>
        <p:nvGrpSpPr>
          <p:cNvPr id="70" name="Group 69"/>
          <p:cNvGrpSpPr/>
          <p:nvPr/>
        </p:nvGrpSpPr>
        <p:grpSpPr>
          <a:xfrm>
            <a:off x="4607419" y="1497356"/>
            <a:ext cx="1964531" cy="1373798"/>
            <a:chOff x="4607419" y="1497356"/>
            <a:chExt cx="1964531" cy="1373798"/>
          </a:xfrm>
        </p:grpSpPr>
        <p:sp>
          <p:nvSpPr>
            <p:cNvPr id="55"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71450" lvl="1" indent="-171450" defTabSz="800100">
                <a:lnSpc>
                  <a:spcPct val="90000"/>
                </a:lnSpc>
                <a:spcBef>
                  <a:spcPct val="0"/>
                </a:spcBef>
                <a:spcAft>
                  <a:spcPct val="15000"/>
                </a:spcAft>
              </a:pPr>
              <a:r>
                <a:rPr lang="en-US" sz="3600" dirty="0" smtClean="0">
                  <a:solidFill>
                    <a:schemeClr val="bg1"/>
                  </a:solidFill>
                  <a:latin typeface="FontAwesome" pitchFamily="2" charset="0"/>
                </a:rPr>
                <a:t> </a:t>
              </a:r>
              <a:endParaRPr lang="en-US" sz="3600" kern="1200" dirty="0"/>
            </a:p>
          </p:txBody>
        </p:sp>
        <p:sp>
          <p:nvSpPr>
            <p:cNvPr id="57"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lvl="0" algn="ctr" defTabSz="800100">
                <a:lnSpc>
                  <a:spcPct val="90000"/>
                </a:lnSpc>
                <a:spcBef>
                  <a:spcPct val="0"/>
                </a:spcBef>
                <a:spcAft>
                  <a:spcPct val="35000"/>
                </a:spcAft>
              </a:pPr>
              <a:r>
                <a:rPr lang="en-US" sz="2800" b="1" dirty="0" smtClean="0">
                  <a:solidFill>
                    <a:schemeClr val="accent1"/>
                  </a:solidFill>
                </a:rPr>
                <a:t>03</a:t>
              </a:r>
              <a:endParaRPr lang="en-US" sz="2800" kern="1200" dirty="0">
                <a:solidFill>
                  <a:schemeClr val="accent1"/>
                </a:solidFill>
              </a:endParaRPr>
            </a:p>
          </p:txBody>
        </p:sp>
      </p:grpSp>
      <p:grpSp>
        <p:nvGrpSpPr>
          <p:cNvPr id="71" name="Group 70"/>
          <p:cNvGrpSpPr/>
          <p:nvPr/>
        </p:nvGrpSpPr>
        <p:grpSpPr>
          <a:xfrm>
            <a:off x="6684248" y="1497356"/>
            <a:ext cx="1964531" cy="1373798"/>
            <a:chOff x="6684248" y="1497356"/>
            <a:chExt cx="1964531" cy="1373798"/>
          </a:xfrm>
        </p:grpSpPr>
        <p:sp>
          <p:nvSpPr>
            <p:cNvPr id="60"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171450" lvl="1" indent="-171450" defTabSz="800100">
                <a:lnSpc>
                  <a:spcPct val="90000"/>
                </a:lnSpc>
                <a:spcBef>
                  <a:spcPct val="0"/>
                </a:spcBef>
                <a:spcAft>
                  <a:spcPct val="15000"/>
                </a:spcAft>
              </a:pPr>
              <a:r>
                <a:rPr lang="en-US" sz="3200" dirty="0" smtClean="0">
                  <a:solidFill>
                    <a:schemeClr val="bg1"/>
                  </a:solidFill>
                  <a:latin typeface="FontAwesome" pitchFamily="2" charset="0"/>
                </a:rPr>
                <a:t> </a:t>
              </a:r>
              <a:endParaRPr lang="en-US" sz="3200" kern="1200" dirty="0"/>
            </a:p>
          </p:txBody>
        </p:sp>
        <p:sp>
          <p:nvSpPr>
            <p:cNvPr id="62"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lvl="0" algn="ctr" defTabSz="800100">
                <a:lnSpc>
                  <a:spcPct val="90000"/>
                </a:lnSpc>
                <a:spcBef>
                  <a:spcPct val="0"/>
                </a:spcBef>
                <a:spcAft>
                  <a:spcPct val="35000"/>
                </a:spcAft>
              </a:pPr>
              <a:r>
                <a:rPr lang="en-US" sz="2800" b="1" dirty="0" smtClean="0">
                  <a:solidFill>
                    <a:schemeClr val="accent3"/>
                  </a:solidFill>
                </a:rPr>
                <a:t>04</a:t>
              </a:r>
              <a:endParaRPr lang="en-US" sz="2800" kern="1200" dirty="0">
                <a:solidFill>
                  <a:schemeClr val="accent3"/>
                </a:solidFill>
              </a:endParaRPr>
            </a:p>
          </p:txBody>
        </p:sp>
      </p:grpSp>
      <p:sp>
        <p:nvSpPr>
          <p:cNvPr id="31" name="Slide Number Placeholder 30"/>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0-#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Right)">
                                      <p:cBhvr>
                                        <p:cTn id="31" dur="500"/>
                                        <p:tgtEl>
                                          <p:spTgt spid="4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Steps Infographic</a:t>
            </a:r>
            <a:endParaRPr lang="en-US" dirty="0"/>
          </a:p>
        </p:txBody>
      </p:sp>
      <p:sp>
        <p:nvSpPr>
          <p:cNvPr id="4" name="Text Placeholder 3"/>
          <p:cNvSpPr>
            <a:spLocks noGrp="1"/>
          </p:cNvSpPr>
          <p:nvPr>
            <p:ph type="body" sz="half" idx="2"/>
          </p:nvPr>
        </p:nvSpPr>
        <p:spPr/>
        <p:txBody>
          <a:bodyPr/>
          <a:lstStyle/>
          <a:p>
            <a:r>
              <a:rPr lang="en-US" dirty="0" smtClean="0"/>
              <a:t>Simple Steps Infographic</a:t>
            </a:r>
            <a:endParaRPr lang="en-US" dirty="0"/>
          </a:p>
        </p:txBody>
      </p:sp>
      <p:sp>
        <p:nvSpPr>
          <p:cNvPr id="43" name="Flowchart: Off-page Connector 42"/>
          <p:cNvSpPr/>
          <p:nvPr/>
        </p:nvSpPr>
        <p:spPr>
          <a:xfrm rot="16200000">
            <a:off x="425498" y="706078"/>
            <a:ext cx="762000" cy="161299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400" dirty="0" smtClean="0">
                <a:solidFill>
                  <a:schemeClr val="bg1"/>
                </a:solidFill>
                <a:latin typeface="FontAwesome" pitchFamily="2" charset="0"/>
              </a:rPr>
              <a:t></a:t>
            </a:r>
            <a:endParaRPr lang="en-US" sz="4400" dirty="0"/>
          </a:p>
        </p:txBody>
      </p:sp>
      <p:sp>
        <p:nvSpPr>
          <p:cNvPr id="47" name="Flowchart: Off-page Connector 46"/>
          <p:cNvSpPr/>
          <p:nvPr/>
        </p:nvSpPr>
        <p:spPr>
          <a:xfrm rot="5400000">
            <a:off x="7956503" y="1586438"/>
            <a:ext cx="762000" cy="1612996"/>
          </a:xfrm>
          <a:prstGeom prst="flowChartOffpage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sp>
        <p:nvSpPr>
          <p:cNvPr id="57" name="Flowchart: Off-page Connector 56"/>
          <p:cNvSpPr/>
          <p:nvPr/>
        </p:nvSpPr>
        <p:spPr>
          <a:xfrm rot="16200000">
            <a:off x="425498" y="2466796"/>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sp>
        <p:nvSpPr>
          <p:cNvPr id="63" name="Flowchart: Off-page Connector 62"/>
          <p:cNvSpPr/>
          <p:nvPr/>
        </p:nvSpPr>
        <p:spPr>
          <a:xfrm rot="5400000">
            <a:off x="7956503" y="3347156"/>
            <a:ext cx="762000" cy="161299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nvGrpSpPr>
          <p:cNvPr id="45" name="Group 44"/>
          <p:cNvGrpSpPr/>
          <p:nvPr/>
        </p:nvGrpSpPr>
        <p:grpSpPr>
          <a:xfrm>
            <a:off x="1403615" y="1131575"/>
            <a:ext cx="7028054" cy="762001"/>
            <a:chOff x="1403615" y="1131575"/>
            <a:chExt cx="7028054" cy="762001"/>
          </a:xfrm>
          <a:solidFill>
            <a:schemeClr val="bg1">
              <a:lumMod val="90000"/>
              <a:lumOff val="10000"/>
            </a:schemeClr>
          </a:solidFill>
        </p:grpSpPr>
        <p:sp>
          <p:nvSpPr>
            <p:cNvPr id="21" name="Notched Right Arrow 20"/>
            <p:cNvSpPr/>
            <p:nvPr/>
          </p:nvSpPr>
          <p:spPr>
            <a:xfrm>
              <a:off x="1403615" y="1131575"/>
              <a:ext cx="7028054" cy="762001"/>
            </a:xfrm>
            <a:prstGeom prst="notchedRightArrow">
              <a:avLst>
                <a:gd name="adj1" fmla="val 100000"/>
                <a:gd name="adj2" fmla="val 460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p:cNvGrpSpPr/>
            <p:nvPr/>
          </p:nvGrpSpPr>
          <p:grpSpPr>
            <a:xfrm>
              <a:off x="1952523" y="1239959"/>
              <a:ext cx="5672648" cy="545233"/>
              <a:chOff x="2075204" y="1285927"/>
              <a:chExt cx="5672648" cy="545233"/>
            </a:xfrm>
            <a:grpFill/>
          </p:grpSpPr>
          <p:sp>
            <p:nvSpPr>
              <p:cNvPr id="73" name="TextBox 72"/>
              <p:cNvSpPr txBox="1"/>
              <p:nvPr/>
            </p:nvSpPr>
            <p:spPr>
              <a:xfrm>
                <a:off x="2075204" y="1285927"/>
                <a:ext cx="2448830" cy="215444"/>
              </a:xfrm>
              <a:prstGeom prst="rect">
                <a:avLst/>
              </a:prstGeom>
              <a:grpFill/>
            </p:spPr>
            <p:txBody>
              <a:bodyPr wrap="square" lIns="0" tIns="0" rIns="0" bIns="0" rtlCol="0" anchor="ctr">
                <a:spAutoFit/>
              </a:bodyPr>
              <a:lstStyle/>
              <a:p>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75" name="TextBox 74"/>
              <p:cNvSpPr txBox="1"/>
              <p:nvPr/>
            </p:nvSpPr>
            <p:spPr>
              <a:xfrm>
                <a:off x="2075204" y="1477217"/>
                <a:ext cx="5672648" cy="353943"/>
              </a:xfrm>
              <a:prstGeom prst="rect">
                <a:avLst/>
              </a:prstGeom>
              <a:grpFill/>
            </p:spPr>
            <p:txBody>
              <a:bodyPr wrap="square" lIns="0" tIns="0" rtlCol="0" anchor="t">
                <a:spAutoFit/>
              </a:bodyPr>
              <a:lstStyle/>
              <a:p>
                <a:r>
                  <a:rPr lang="en-US" sz="1000" b="1" dirty="0" smtClean="0">
                    <a:solidFill>
                      <a:schemeClr val="tx1">
                        <a:lumMod val="65000"/>
                        <a:lumOff val="35000"/>
                      </a:schemeClr>
                    </a:solidFill>
                  </a:rPr>
                  <a:t>There are many variations of passages of lorem ipsum available, but the majority have suffered alteration in some form, by injected tend to repeat predefined chunks as necessary.</a:t>
                </a:r>
                <a:endParaRPr lang="en-US" sz="1000" b="1" dirty="0">
                  <a:solidFill>
                    <a:schemeClr val="tx1">
                      <a:lumMod val="65000"/>
                      <a:lumOff val="35000"/>
                    </a:schemeClr>
                  </a:solidFill>
                </a:endParaRPr>
              </a:p>
            </p:txBody>
          </p:sp>
        </p:grpSp>
        <p:sp>
          <p:nvSpPr>
            <p:cNvPr id="29" name="Oval 28"/>
            <p:cNvSpPr>
              <a:spLocks noChangeAspect="1"/>
            </p:cNvSpPr>
            <p:nvPr/>
          </p:nvSpPr>
          <p:spPr>
            <a:xfrm>
              <a:off x="7625171" y="1252234"/>
              <a:ext cx="520686" cy="520683"/>
            </a:xfrm>
            <a:prstGeom prst="ellipse">
              <a:avLst/>
            </a:prstGeom>
            <a:grp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01</a:t>
              </a:r>
              <a:endParaRPr lang="en-US" sz="1400" b="1" dirty="0">
                <a:solidFill>
                  <a:schemeClr val="tx2"/>
                </a:solidFill>
              </a:endParaRPr>
            </a:p>
          </p:txBody>
        </p:sp>
      </p:grpSp>
      <p:grpSp>
        <p:nvGrpSpPr>
          <p:cNvPr id="46" name="Group 45"/>
          <p:cNvGrpSpPr/>
          <p:nvPr/>
        </p:nvGrpSpPr>
        <p:grpSpPr>
          <a:xfrm>
            <a:off x="712331" y="2011935"/>
            <a:ext cx="7028054" cy="762001"/>
            <a:chOff x="712331" y="2011935"/>
            <a:chExt cx="7028054" cy="762001"/>
          </a:xfrm>
          <a:solidFill>
            <a:schemeClr val="bg1">
              <a:lumMod val="90000"/>
              <a:lumOff val="10000"/>
            </a:schemeClr>
          </a:solidFill>
        </p:grpSpPr>
        <p:sp>
          <p:nvSpPr>
            <p:cNvPr id="25" name="Notched Right Arrow 24"/>
            <p:cNvSpPr/>
            <p:nvPr/>
          </p:nvSpPr>
          <p:spPr>
            <a:xfrm rot="10800000">
              <a:off x="712331" y="2011935"/>
              <a:ext cx="7028054" cy="762001"/>
            </a:xfrm>
            <a:prstGeom prst="notchedRightArrow">
              <a:avLst>
                <a:gd name="adj1" fmla="val 100000"/>
                <a:gd name="adj2" fmla="val 46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1612996" y="2120320"/>
              <a:ext cx="5672648" cy="545233"/>
              <a:chOff x="2075204" y="1285927"/>
              <a:chExt cx="5672648" cy="545233"/>
            </a:xfrm>
            <a:grpFill/>
          </p:grpSpPr>
          <p:sp>
            <p:nvSpPr>
              <p:cNvPr id="27" name="TextBox 26"/>
              <p:cNvSpPr txBox="1"/>
              <p:nvPr/>
            </p:nvSpPr>
            <p:spPr>
              <a:xfrm>
                <a:off x="5299022" y="1285927"/>
                <a:ext cx="2448830" cy="215444"/>
              </a:xfrm>
              <a:prstGeom prst="rect">
                <a:avLst/>
              </a:prstGeom>
              <a:grpFill/>
            </p:spPr>
            <p:txBody>
              <a:bodyPr wrap="square" lIns="0" tIns="0" rIns="0" bIns="0" rtlCol="0" anchor="ctr">
                <a:spAutoFit/>
              </a:bodyPr>
              <a:lstStyle/>
              <a:p>
                <a:pPr algn="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28" name="TextBox 27"/>
              <p:cNvSpPr txBox="1"/>
              <p:nvPr/>
            </p:nvSpPr>
            <p:spPr>
              <a:xfrm>
                <a:off x="2075204" y="1477217"/>
                <a:ext cx="5672648" cy="353943"/>
              </a:xfrm>
              <a:prstGeom prst="rect">
                <a:avLst/>
              </a:prstGeom>
              <a:grpFill/>
            </p:spPr>
            <p:txBody>
              <a:bodyPr wrap="square" lIns="0" tIns="0" rtlCol="0" anchor="t">
                <a:spAutoFit/>
              </a:bodyPr>
              <a:lstStyle/>
              <a:p>
                <a:pPr algn="r"/>
                <a:r>
                  <a:rPr lang="en-US" sz="1000" b="1" dirty="0" smtClean="0">
                    <a:solidFill>
                      <a:schemeClr val="tx1">
                        <a:lumMod val="65000"/>
                        <a:lumOff val="35000"/>
                      </a:schemeClr>
                    </a:solidFill>
                  </a:rPr>
                  <a:t>There are many variations of passages of lorem ipsum available, but the majority have suffered alteration in some form, by injected tend to repeat predefined chunks as necessary.</a:t>
                </a:r>
                <a:endParaRPr lang="en-US" sz="1000" b="1" dirty="0">
                  <a:solidFill>
                    <a:schemeClr val="tx1">
                      <a:lumMod val="65000"/>
                      <a:lumOff val="35000"/>
                    </a:schemeClr>
                  </a:solidFill>
                </a:endParaRPr>
              </a:p>
            </p:txBody>
          </p:sp>
        </p:grpSp>
        <p:sp>
          <p:nvSpPr>
            <p:cNvPr id="32" name="Oval 31"/>
            <p:cNvSpPr>
              <a:spLocks noChangeAspect="1"/>
            </p:cNvSpPr>
            <p:nvPr/>
          </p:nvSpPr>
          <p:spPr>
            <a:xfrm>
              <a:off x="942759" y="2132595"/>
              <a:ext cx="520686" cy="520683"/>
            </a:xfrm>
            <a:prstGeom prst="ellipse">
              <a:avLst/>
            </a:prstGeom>
            <a:grp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solidFill>
                </a:rPr>
                <a:t>02</a:t>
              </a:r>
              <a:endParaRPr lang="en-US" sz="1400" dirty="0">
                <a:solidFill>
                  <a:schemeClr val="bg2"/>
                </a:solidFill>
              </a:endParaRPr>
            </a:p>
          </p:txBody>
        </p:sp>
      </p:grpSp>
      <p:grpSp>
        <p:nvGrpSpPr>
          <p:cNvPr id="49" name="Group 48"/>
          <p:cNvGrpSpPr/>
          <p:nvPr/>
        </p:nvGrpSpPr>
        <p:grpSpPr>
          <a:xfrm>
            <a:off x="712331" y="3772653"/>
            <a:ext cx="7028054" cy="762001"/>
            <a:chOff x="712331" y="3772653"/>
            <a:chExt cx="7028054" cy="762001"/>
          </a:xfrm>
          <a:solidFill>
            <a:schemeClr val="bg1">
              <a:lumMod val="90000"/>
              <a:lumOff val="10000"/>
            </a:schemeClr>
          </a:solidFill>
        </p:grpSpPr>
        <p:sp>
          <p:nvSpPr>
            <p:cNvPr id="33" name="Notched Right Arrow 32"/>
            <p:cNvSpPr/>
            <p:nvPr/>
          </p:nvSpPr>
          <p:spPr>
            <a:xfrm rot="10800000">
              <a:off x="712331" y="3772653"/>
              <a:ext cx="7028054" cy="762001"/>
            </a:xfrm>
            <a:prstGeom prst="notchedRightArrow">
              <a:avLst>
                <a:gd name="adj1" fmla="val 100000"/>
                <a:gd name="adj2" fmla="val 46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1612996" y="3881038"/>
              <a:ext cx="5672648" cy="545233"/>
              <a:chOff x="2075204" y="1285927"/>
              <a:chExt cx="5672648" cy="545233"/>
            </a:xfrm>
            <a:grpFill/>
          </p:grpSpPr>
          <p:sp>
            <p:nvSpPr>
              <p:cNvPr id="35" name="TextBox 34"/>
              <p:cNvSpPr txBox="1"/>
              <p:nvPr/>
            </p:nvSpPr>
            <p:spPr>
              <a:xfrm>
                <a:off x="5299022" y="1285927"/>
                <a:ext cx="2448830" cy="215444"/>
              </a:xfrm>
              <a:prstGeom prst="rect">
                <a:avLst/>
              </a:prstGeom>
              <a:grpFill/>
            </p:spPr>
            <p:txBody>
              <a:bodyPr wrap="square" lIns="0" tIns="0" rIns="0" bIns="0" rtlCol="0" anchor="ctr">
                <a:spAutoFit/>
              </a:bodyPr>
              <a:lstStyle/>
              <a:p>
                <a:pPr algn="r"/>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36" name="TextBox 35"/>
              <p:cNvSpPr txBox="1"/>
              <p:nvPr/>
            </p:nvSpPr>
            <p:spPr>
              <a:xfrm>
                <a:off x="2075204" y="1477217"/>
                <a:ext cx="5672648" cy="353943"/>
              </a:xfrm>
              <a:prstGeom prst="rect">
                <a:avLst/>
              </a:prstGeom>
              <a:grpFill/>
            </p:spPr>
            <p:txBody>
              <a:bodyPr wrap="square" lIns="0" tIns="0" rtlCol="0" anchor="t">
                <a:spAutoFit/>
              </a:bodyPr>
              <a:lstStyle/>
              <a:p>
                <a:pPr algn="r"/>
                <a:r>
                  <a:rPr lang="en-US" sz="1000" b="1" dirty="0" smtClean="0">
                    <a:solidFill>
                      <a:schemeClr val="tx1">
                        <a:lumMod val="65000"/>
                        <a:lumOff val="35000"/>
                      </a:schemeClr>
                    </a:solidFill>
                  </a:rPr>
                  <a:t>There are many variations of passages of lorem ipsum available, but the majority have suffered alteration in some form, by injected tend to repeat predefined chunks as necessary.</a:t>
                </a:r>
                <a:endParaRPr lang="en-US" sz="1000" b="1" dirty="0">
                  <a:solidFill>
                    <a:schemeClr val="tx1">
                      <a:lumMod val="65000"/>
                      <a:lumOff val="35000"/>
                    </a:schemeClr>
                  </a:solidFill>
                </a:endParaRPr>
              </a:p>
            </p:txBody>
          </p:sp>
        </p:grpSp>
        <p:sp>
          <p:nvSpPr>
            <p:cNvPr id="37" name="Oval 36"/>
            <p:cNvSpPr>
              <a:spLocks noChangeAspect="1"/>
            </p:cNvSpPr>
            <p:nvPr/>
          </p:nvSpPr>
          <p:spPr>
            <a:xfrm>
              <a:off x="942759" y="3893313"/>
              <a:ext cx="520686" cy="520683"/>
            </a:xfrm>
            <a:prstGeom prst="ellipse">
              <a:avLst/>
            </a:prstGeom>
            <a:grp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solidFill>
                </a:rPr>
                <a:t>04</a:t>
              </a:r>
              <a:endParaRPr lang="en-US" sz="1400" dirty="0">
                <a:solidFill>
                  <a:schemeClr val="accent3"/>
                </a:solidFill>
              </a:endParaRPr>
            </a:p>
          </p:txBody>
        </p:sp>
      </p:grpSp>
      <p:grpSp>
        <p:nvGrpSpPr>
          <p:cNvPr id="48" name="Group 47"/>
          <p:cNvGrpSpPr/>
          <p:nvPr/>
        </p:nvGrpSpPr>
        <p:grpSpPr>
          <a:xfrm>
            <a:off x="1403615" y="2892293"/>
            <a:ext cx="7028054" cy="762001"/>
            <a:chOff x="1403615" y="2892293"/>
            <a:chExt cx="7028054" cy="762001"/>
          </a:xfrm>
          <a:solidFill>
            <a:schemeClr val="bg1">
              <a:lumMod val="90000"/>
              <a:lumOff val="10000"/>
            </a:schemeClr>
          </a:solidFill>
        </p:grpSpPr>
        <p:sp>
          <p:nvSpPr>
            <p:cNvPr id="38" name="Notched Right Arrow 37"/>
            <p:cNvSpPr/>
            <p:nvPr/>
          </p:nvSpPr>
          <p:spPr>
            <a:xfrm>
              <a:off x="1403615" y="2892293"/>
              <a:ext cx="7028054" cy="762001"/>
            </a:xfrm>
            <a:prstGeom prst="notchedRightArrow">
              <a:avLst>
                <a:gd name="adj1" fmla="val 100000"/>
                <a:gd name="adj2" fmla="val 460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1952523" y="3000677"/>
              <a:ext cx="5672648" cy="545233"/>
              <a:chOff x="2075204" y="1285927"/>
              <a:chExt cx="5672648" cy="545233"/>
            </a:xfrm>
            <a:grpFill/>
          </p:grpSpPr>
          <p:sp>
            <p:nvSpPr>
              <p:cNvPr id="40" name="TextBox 39"/>
              <p:cNvSpPr txBox="1"/>
              <p:nvPr/>
            </p:nvSpPr>
            <p:spPr>
              <a:xfrm>
                <a:off x="2075204" y="1285927"/>
                <a:ext cx="2448830" cy="215444"/>
              </a:xfrm>
              <a:prstGeom prst="rect">
                <a:avLst/>
              </a:prstGeom>
              <a:grpFill/>
            </p:spPr>
            <p:txBody>
              <a:bodyPr wrap="square" lIns="0" tIns="0" rIns="0" bIns="0" rtlCol="0" anchor="ctr">
                <a:spAutoFit/>
              </a:bodyPr>
              <a:lstStyle/>
              <a:p>
                <a:r>
                  <a:rPr lang="en-US" sz="1400" b="1" dirty="0" smtClean="0">
                    <a:solidFill>
                      <a:schemeClr val="tx1">
                        <a:lumMod val="75000"/>
                        <a:lumOff val="25000"/>
                      </a:schemeClr>
                    </a:solidFill>
                  </a:rPr>
                  <a:t>WORLDWIDE BUSINESS</a:t>
                </a:r>
                <a:endParaRPr lang="en-US" sz="1400" b="1" dirty="0">
                  <a:solidFill>
                    <a:schemeClr val="tx1">
                      <a:lumMod val="75000"/>
                      <a:lumOff val="25000"/>
                    </a:schemeClr>
                  </a:solidFill>
                </a:endParaRPr>
              </a:p>
            </p:txBody>
          </p:sp>
          <p:sp>
            <p:nvSpPr>
              <p:cNvPr id="41" name="TextBox 40"/>
              <p:cNvSpPr txBox="1"/>
              <p:nvPr/>
            </p:nvSpPr>
            <p:spPr>
              <a:xfrm>
                <a:off x="2075204" y="1477217"/>
                <a:ext cx="5672648" cy="353943"/>
              </a:xfrm>
              <a:prstGeom prst="rect">
                <a:avLst/>
              </a:prstGeom>
              <a:grpFill/>
            </p:spPr>
            <p:txBody>
              <a:bodyPr wrap="square" lIns="0" tIns="0" rtlCol="0" anchor="t">
                <a:spAutoFit/>
              </a:bodyPr>
              <a:lstStyle/>
              <a:p>
                <a:r>
                  <a:rPr lang="en-US" sz="1000" b="1" dirty="0" smtClean="0">
                    <a:solidFill>
                      <a:schemeClr val="tx1">
                        <a:lumMod val="65000"/>
                        <a:lumOff val="35000"/>
                      </a:schemeClr>
                    </a:solidFill>
                  </a:rPr>
                  <a:t>There are many variations of passages of lorem ipsum available, but the majority have suffered alteration in some form, by injected tend to repeat predefined chunks as necessary.</a:t>
                </a:r>
                <a:endParaRPr lang="en-US" sz="1000" b="1" dirty="0">
                  <a:solidFill>
                    <a:schemeClr val="tx1">
                      <a:lumMod val="65000"/>
                      <a:lumOff val="35000"/>
                    </a:schemeClr>
                  </a:solidFill>
                </a:endParaRPr>
              </a:p>
            </p:txBody>
          </p:sp>
        </p:grpSp>
        <p:sp>
          <p:nvSpPr>
            <p:cNvPr id="42" name="Oval 41"/>
            <p:cNvSpPr>
              <a:spLocks noChangeAspect="1"/>
            </p:cNvSpPr>
            <p:nvPr/>
          </p:nvSpPr>
          <p:spPr>
            <a:xfrm>
              <a:off x="7625171" y="3012952"/>
              <a:ext cx="520686" cy="520683"/>
            </a:xfrm>
            <a:prstGeom prst="ellipse">
              <a:avLst/>
            </a:prstGeom>
            <a:grp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rPr>
                <a:t>03</a:t>
              </a:r>
              <a:endParaRPr lang="en-US" sz="1400" b="1" dirty="0">
                <a:solidFill>
                  <a:schemeClr val="accent1"/>
                </a:solidFill>
              </a:endParaRPr>
            </a:p>
          </p:txBody>
        </p:sp>
      </p:grpSp>
      <p:sp>
        <p:nvSpPr>
          <p:cNvPr id="44" name="Slide Number Placeholder 4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1+#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0-#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0-#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1+#ppt_w/2"/>
                                          </p:val>
                                        </p:tav>
                                        <p:tav tm="100000">
                                          <p:val>
                                            <p:strVal val="#ppt_x"/>
                                          </p:val>
                                        </p:tav>
                                      </p:tavLst>
                                    </p:anim>
                                    <p:anim calcmode="lin" valueType="num">
                                      <p:cBhvr additive="base">
                                        <p:cTn id="33" dur="500" fill="hold"/>
                                        <p:tgtEl>
                                          <p:spTgt spid="4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0-#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7" grpId="0" animBg="1"/>
      <p:bldP spid="6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Steps Infographic</a:t>
            </a:r>
            <a:endParaRPr lang="en-US" dirty="0"/>
          </a:p>
        </p:txBody>
      </p:sp>
      <p:sp>
        <p:nvSpPr>
          <p:cNvPr id="4" name="Text Placeholder 3"/>
          <p:cNvSpPr>
            <a:spLocks noGrp="1"/>
          </p:cNvSpPr>
          <p:nvPr>
            <p:ph type="body" sz="half" idx="2"/>
          </p:nvPr>
        </p:nvSpPr>
        <p:spPr/>
        <p:txBody>
          <a:bodyPr/>
          <a:lstStyle/>
          <a:p>
            <a:r>
              <a:rPr lang="en-US" dirty="0" smtClean="0"/>
              <a:t>Simple Steps Infographic</a:t>
            </a:r>
            <a:endParaRPr lang="en-US" dirty="0"/>
          </a:p>
        </p:txBody>
      </p:sp>
      <p:grpSp>
        <p:nvGrpSpPr>
          <p:cNvPr id="66" name="Group 65"/>
          <p:cNvGrpSpPr/>
          <p:nvPr/>
        </p:nvGrpSpPr>
        <p:grpSpPr>
          <a:xfrm>
            <a:off x="3419864" y="1016361"/>
            <a:ext cx="1094533" cy="1209746"/>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666406" y="1468512"/>
              <a:ext cx="601447" cy="584775"/>
            </a:xfrm>
            <a:prstGeom prst="rect">
              <a:avLst/>
            </a:prstGeom>
          </p:spPr>
          <p:txBody>
            <a:bodyPr wrap="none">
              <a:spAutoFit/>
            </a:bodyPr>
            <a:lstStyle/>
            <a:p>
              <a:pPr algn="ctr"/>
              <a:r>
                <a:rPr lang="en-US" sz="3200" b="1" dirty="0" smtClean="0">
                  <a:solidFill>
                    <a:schemeClr val="bg1"/>
                  </a:solidFill>
                </a:rPr>
                <a:t>01</a:t>
              </a:r>
              <a:endParaRPr lang="en-US" sz="3200" dirty="0">
                <a:solidFill>
                  <a:schemeClr val="bg1"/>
                </a:solidFill>
              </a:endParaRPr>
            </a:p>
          </p:txBody>
        </p:sp>
      </p:grpSp>
      <p:grpSp>
        <p:nvGrpSpPr>
          <p:cNvPr id="67" name="Group 66"/>
          <p:cNvGrpSpPr/>
          <p:nvPr/>
        </p:nvGrpSpPr>
        <p:grpSpPr>
          <a:xfrm>
            <a:off x="4740719" y="1016361"/>
            <a:ext cx="1094533" cy="1209746"/>
            <a:chOff x="4740719" y="1304398"/>
            <a:chExt cx="1094533" cy="1209746"/>
          </a:xfrm>
          <a:solidFill>
            <a:schemeClr val="bg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4987261" y="1468513"/>
              <a:ext cx="601447" cy="584775"/>
            </a:xfrm>
            <a:prstGeom prst="rect">
              <a:avLst/>
            </a:prstGeom>
            <a:grpFill/>
          </p:spPr>
          <p:txBody>
            <a:bodyPr wrap="none">
              <a:spAutoFit/>
            </a:bodyPr>
            <a:lstStyle/>
            <a:p>
              <a:pPr algn="ctr"/>
              <a:r>
                <a:rPr lang="en-US" sz="3200" b="1" dirty="0" smtClean="0">
                  <a:solidFill>
                    <a:schemeClr val="bg1"/>
                  </a:solidFill>
                </a:rPr>
                <a:t>02</a:t>
              </a:r>
              <a:endParaRPr lang="en-US" sz="3200" dirty="0">
                <a:solidFill>
                  <a:schemeClr val="bg1"/>
                </a:solidFill>
              </a:endParaRPr>
            </a:p>
          </p:txBody>
        </p:sp>
      </p:grpSp>
      <p:grpSp>
        <p:nvGrpSpPr>
          <p:cNvPr id="59" name="Group 69"/>
          <p:cNvGrpSpPr/>
          <p:nvPr/>
        </p:nvGrpSpPr>
        <p:grpSpPr>
          <a:xfrm>
            <a:off x="6023087" y="1016361"/>
            <a:ext cx="1947726" cy="788814"/>
            <a:chOff x="5603652" y="1633579"/>
            <a:chExt cx="1947726" cy="788814"/>
          </a:xfrm>
        </p:grpSpPr>
        <p:sp>
          <p:nvSpPr>
            <p:cNvPr id="60"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1"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62" name="Group 72"/>
          <p:cNvGrpSpPr/>
          <p:nvPr/>
        </p:nvGrpSpPr>
        <p:grpSpPr>
          <a:xfrm>
            <a:off x="1195011" y="1016361"/>
            <a:ext cx="1947726" cy="790775"/>
            <a:chOff x="5603652" y="1631618"/>
            <a:chExt cx="1947726" cy="790775"/>
          </a:xfrm>
        </p:grpSpPr>
        <p:sp>
          <p:nvSpPr>
            <p:cNvPr id="64"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68" name="Group 67"/>
          <p:cNvGrpSpPr/>
          <p:nvPr/>
        </p:nvGrpSpPr>
        <p:grpSpPr>
          <a:xfrm>
            <a:off x="3419864" y="2456536"/>
            <a:ext cx="1094533" cy="1209746"/>
            <a:chOff x="3419864" y="1304397"/>
            <a:chExt cx="1094533" cy="1209746"/>
          </a:xfrm>
          <a:solidFill>
            <a:srgbClr val="FF3F3F"/>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3666406" y="1468512"/>
              <a:ext cx="601447" cy="584775"/>
            </a:xfrm>
            <a:prstGeom prst="rect">
              <a:avLst/>
            </a:prstGeom>
            <a:noFill/>
          </p:spPr>
          <p:txBody>
            <a:bodyPr wrap="none">
              <a:spAutoFit/>
            </a:bodyPr>
            <a:lstStyle/>
            <a:p>
              <a:pPr algn="ctr"/>
              <a:r>
                <a:rPr lang="en-US" sz="3200" b="1" dirty="0" smtClean="0">
                  <a:solidFill>
                    <a:schemeClr val="bg1"/>
                  </a:solidFill>
                </a:rPr>
                <a:t>03</a:t>
              </a:r>
              <a:endParaRPr lang="en-US" sz="3200" dirty="0">
                <a:solidFill>
                  <a:schemeClr val="bg1"/>
                </a:solidFill>
              </a:endParaRPr>
            </a:p>
          </p:txBody>
        </p:sp>
      </p:grpSp>
      <p:grpSp>
        <p:nvGrpSpPr>
          <p:cNvPr id="71" name="Group 70"/>
          <p:cNvGrpSpPr/>
          <p:nvPr/>
        </p:nvGrpSpPr>
        <p:grpSpPr>
          <a:xfrm>
            <a:off x="4740719" y="2456536"/>
            <a:ext cx="1094533" cy="1209746"/>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4987261" y="1468513"/>
              <a:ext cx="601447" cy="584775"/>
            </a:xfrm>
            <a:prstGeom prst="rect">
              <a:avLst/>
            </a:prstGeom>
            <a:grpFill/>
          </p:spPr>
          <p:txBody>
            <a:bodyPr wrap="none">
              <a:spAutoFit/>
            </a:bodyPr>
            <a:lstStyle/>
            <a:p>
              <a:pPr algn="ctr"/>
              <a:r>
                <a:rPr lang="en-US" sz="3200" b="1" dirty="0" smtClean="0">
                  <a:solidFill>
                    <a:schemeClr val="bg1"/>
                  </a:solidFill>
                </a:rPr>
                <a:t>04</a:t>
              </a:r>
              <a:endParaRPr lang="en-US" sz="3200" dirty="0">
                <a:solidFill>
                  <a:schemeClr val="bg1"/>
                </a:solidFill>
              </a:endParaRPr>
            </a:p>
          </p:txBody>
        </p:sp>
      </p:grpSp>
      <p:grpSp>
        <p:nvGrpSpPr>
          <p:cNvPr id="76" name="Group 69"/>
          <p:cNvGrpSpPr/>
          <p:nvPr/>
        </p:nvGrpSpPr>
        <p:grpSpPr>
          <a:xfrm>
            <a:off x="6023087" y="2456536"/>
            <a:ext cx="1947726" cy="788814"/>
            <a:chOff x="5603652" y="1633579"/>
            <a:chExt cx="1947726" cy="788814"/>
          </a:xfrm>
        </p:grpSpPr>
        <p:sp>
          <p:nvSpPr>
            <p:cNvPr id="77"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7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79" name="Group 72"/>
          <p:cNvGrpSpPr/>
          <p:nvPr/>
        </p:nvGrpSpPr>
        <p:grpSpPr>
          <a:xfrm>
            <a:off x="1195011" y="2456536"/>
            <a:ext cx="1947726" cy="790775"/>
            <a:chOff x="5603652" y="1631618"/>
            <a:chExt cx="1947726" cy="790775"/>
          </a:xfrm>
        </p:grpSpPr>
        <p:sp>
          <p:nvSpPr>
            <p:cNvPr id="80"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1"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82" name="TextBox 81"/>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83" name="Straight Connector 82"/>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slide(fromRight)">
                                      <p:cBhvr>
                                        <p:cTn id="12" dur="500"/>
                                        <p:tgtEl>
                                          <p:spTgt spid="6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slide(fromLeft)">
                                      <p:cBhvr>
                                        <p:cTn id="21" dur="500"/>
                                        <p:tgtEl>
                                          <p:spTgt spid="59"/>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slide(fromRight)">
                                      <p:cBhvr>
                                        <p:cTn id="30" dur="500"/>
                                        <p:tgtEl>
                                          <p:spTgt spid="79"/>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fill="hold"/>
                                        <p:tgtEl>
                                          <p:spTgt spid="71"/>
                                        </p:tgtEl>
                                        <p:attrNameLst>
                                          <p:attrName>ppt_x</p:attrName>
                                        </p:attrNameLst>
                                      </p:cBhvr>
                                      <p:tavLst>
                                        <p:tav tm="0">
                                          <p:val>
                                            <p:strVal val="#ppt_x"/>
                                          </p:val>
                                        </p:tav>
                                        <p:tav tm="100000">
                                          <p:val>
                                            <p:strVal val="#ppt_x"/>
                                          </p:val>
                                        </p:tav>
                                      </p:tavLst>
                                    </p:anim>
                                    <p:anim calcmode="lin" valueType="num">
                                      <p:cBhvr additive="base">
                                        <p:cTn id="35" dur="500" fill="hold"/>
                                        <p:tgtEl>
                                          <p:spTgt spid="71"/>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lide(fromLeft)">
                                      <p:cBhvr>
                                        <p:cTn id="39" dur="500"/>
                                        <p:tgtEl>
                                          <p:spTgt spid="76"/>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strips(upRight)">
                                      <p:cBhvr>
                                        <p:cTn id="43" dur="500"/>
                                        <p:tgtEl>
                                          <p:spTgt spid="8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p:cNvCxnSpPr/>
          <p:nvPr/>
        </p:nvCxnSpPr>
        <p:spPr>
          <a:xfrm flipH="1">
            <a:off x="957997" y="1995680"/>
            <a:ext cx="722800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Simple Steps Infographic</a:t>
            </a:r>
            <a:endParaRPr lang="en-US" dirty="0"/>
          </a:p>
        </p:txBody>
      </p:sp>
      <p:sp>
        <p:nvSpPr>
          <p:cNvPr id="4" name="Text Placeholder 3"/>
          <p:cNvSpPr>
            <a:spLocks noGrp="1"/>
          </p:cNvSpPr>
          <p:nvPr>
            <p:ph type="body" sz="half" idx="2"/>
          </p:nvPr>
        </p:nvSpPr>
        <p:spPr/>
        <p:txBody>
          <a:bodyPr/>
          <a:lstStyle/>
          <a:p>
            <a:r>
              <a:rPr lang="en-US" dirty="0" smtClean="0"/>
              <a:t>Simple Steps Infographic</a:t>
            </a:r>
            <a:endParaRPr lang="en-US" dirty="0"/>
          </a:p>
        </p:txBody>
      </p:sp>
      <p:grpSp>
        <p:nvGrpSpPr>
          <p:cNvPr id="3" name="Group 65"/>
          <p:cNvGrpSpPr/>
          <p:nvPr/>
        </p:nvGrpSpPr>
        <p:grpSpPr>
          <a:xfrm>
            <a:off x="1196535" y="1436752"/>
            <a:ext cx="1094533" cy="1209746"/>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669612" y="1468512"/>
              <a:ext cx="595035" cy="584775"/>
            </a:xfrm>
            <a:prstGeom prst="rect">
              <a:avLst/>
            </a:prstGeom>
          </p:spPr>
          <p:txBody>
            <a:bodyPr wrap="none">
              <a:spAutoFit/>
            </a:bodyP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5" name="Group 66"/>
          <p:cNvGrpSpPr/>
          <p:nvPr/>
        </p:nvGrpSpPr>
        <p:grpSpPr>
          <a:xfrm>
            <a:off x="3116768" y="1436752"/>
            <a:ext cx="1094533" cy="1209746"/>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5020122" y="1468513"/>
              <a:ext cx="535724" cy="584775"/>
            </a:xfrm>
            <a:prstGeom prst="rect">
              <a:avLst/>
            </a:prstGeom>
          </p:spPr>
          <p:txBody>
            <a:bodyPr wrap="none">
              <a:spAutoFit/>
            </a:bodyP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6" name="Group 69"/>
          <p:cNvGrpSpPr/>
          <p:nvPr/>
        </p:nvGrpSpPr>
        <p:grpSpPr>
          <a:xfrm>
            <a:off x="2690171" y="2818881"/>
            <a:ext cx="1947726" cy="788814"/>
            <a:chOff x="5603652" y="1633579"/>
            <a:chExt cx="1947726" cy="788814"/>
          </a:xfrm>
        </p:grpSpPr>
        <p:sp>
          <p:nvSpPr>
            <p:cNvPr id="60" name="Text Placeholder 3"/>
            <p:cNvSpPr txBox="1"/>
            <p:nvPr/>
          </p:nvSpPr>
          <p:spPr>
            <a:xfrm>
              <a:off x="6169038"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1"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7" name="Group 72"/>
          <p:cNvGrpSpPr/>
          <p:nvPr/>
        </p:nvGrpSpPr>
        <p:grpSpPr>
          <a:xfrm>
            <a:off x="769938" y="2817901"/>
            <a:ext cx="1947726" cy="790775"/>
            <a:chOff x="5603652" y="1631618"/>
            <a:chExt cx="1947726" cy="790775"/>
          </a:xfrm>
        </p:grpSpPr>
        <p:sp>
          <p:nvSpPr>
            <p:cNvPr id="64"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8" name="Group 67"/>
          <p:cNvGrpSpPr/>
          <p:nvPr/>
        </p:nvGrpSpPr>
        <p:grpSpPr>
          <a:xfrm>
            <a:off x="5037001" y="1436751"/>
            <a:ext cx="1094533" cy="1209746"/>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3684039" y="1468512"/>
              <a:ext cx="566181" cy="584775"/>
            </a:xfrm>
            <a:prstGeom prst="rect">
              <a:avLst/>
            </a:prstGeom>
            <a:grpFill/>
          </p:spPr>
          <p:txBody>
            <a:bodyPr wrap="none">
              <a:spAutoFit/>
            </a:bodyP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9" name="Group 70"/>
          <p:cNvGrpSpPr/>
          <p:nvPr/>
        </p:nvGrpSpPr>
        <p:grpSpPr>
          <a:xfrm>
            <a:off x="6957235" y="1436750"/>
            <a:ext cx="1094533" cy="1209746"/>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4990467" y="1468513"/>
              <a:ext cx="595035" cy="584775"/>
            </a:xfrm>
            <a:prstGeom prst="rect">
              <a:avLst/>
            </a:prstGeom>
            <a:grpFill/>
          </p:spPr>
          <p:txBody>
            <a:bodyPr wrap="none">
              <a:spAutoFit/>
            </a:bodyPr>
            <a:lstStyle/>
            <a:p>
              <a:pPr algn="ctr"/>
              <a:r>
                <a:rPr lang="en-US" sz="3200" dirty="0" smtClean="0">
                  <a:solidFill>
                    <a:schemeClr val="bg1"/>
                  </a:solidFill>
                  <a:latin typeface="FontAwesome" pitchFamily="2" charset="0"/>
                </a:rPr>
                <a:t></a:t>
              </a:r>
              <a:endParaRPr lang="en-US" sz="3200" dirty="0">
                <a:solidFill>
                  <a:schemeClr val="bg1"/>
                </a:solidFill>
              </a:endParaRPr>
            </a:p>
          </p:txBody>
        </p:sp>
      </p:grpSp>
      <p:grpSp>
        <p:nvGrpSpPr>
          <p:cNvPr id="10" name="Group 69"/>
          <p:cNvGrpSpPr/>
          <p:nvPr/>
        </p:nvGrpSpPr>
        <p:grpSpPr>
          <a:xfrm>
            <a:off x="6530638" y="2818881"/>
            <a:ext cx="1947726" cy="788814"/>
            <a:chOff x="5603652" y="1633579"/>
            <a:chExt cx="1947726" cy="788814"/>
          </a:xfrm>
        </p:grpSpPr>
        <p:sp>
          <p:nvSpPr>
            <p:cNvPr id="77" name="Text Placeholder 3"/>
            <p:cNvSpPr txBox="1"/>
            <p:nvPr/>
          </p:nvSpPr>
          <p:spPr>
            <a:xfrm>
              <a:off x="6169038"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7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11" name="Group 72"/>
          <p:cNvGrpSpPr/>
          <p:nvPr/>
        </p:nvGrpSpPr>
        <p:grpSpPr>
          <a:xfrm>
            <a:off x="4610404" y="2817901"/>
            <a:ext cx="1947726" cy="790775"/>
            <a:chOff x="5603652" y="1631618"/>
            <a:chExt cx="1947726" cy="790775"/>
          </a:xfrm>
        </p:grpSpPr>
        <p:sp>
          <p:nvSpPr>
            <p:cNvPr id="80" name="Text Placeholder 3"/>
            <p:cNvSpPr txBox="1"/>
            <p:nvPr/>
          </p:nvSpPr>
          <p:spPr>
            <a:xfrm>
              <a:off x="6169038"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1"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82" name="TextBox 81"/>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83" name="Straight Connector 82"/>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043042" y="1066104"/>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19051047">
            <a:off x="3891504" y="1066105"/>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9051047">
            <a:off x="5739966" y="1066105"/>
            <a:ext cx="1636328" cy="1636328"/>
          </a:xfrm>
          <a:prstGeom prst="arc">
            <a:avLst/>
          </a:prstGeom>
          <a:ln w="28575">
            <a:solidFill>
              <a:schemeClr val="tx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Slide Number Placeholder 33"/>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66"/>
          <p:cNvGrpSpPr/>
          <p:nvPr/>
        </p:nvGrpSpPr>
        <p:grpSpPr>
          <a:xfrm>
            <a:off x="6599157" y="2381245"/>
            <a:ext cx="1947726" cy="787620"/>
            <a:chOff x="5603652" y="1634773"/>
            <a:chExt cx="1947726" cy="787620"/>
          </a:xfrm>
        </p:grpSpPr>
        <p:sp>
          <p:nvSpPr>
            <p:cNvPr id="37" name="Text Placeholder 3"/>
            <p:cNvSpPr txBox="1"/>
            <p:nvPr/>
          </p:nvSpPr>
          <p:spPr>
            <a:xfrm>
              <a:off x="5603652"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3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39" name="Group 69"/>
          <p:cNvGrpSpPr/>
          <p:nvPr/>
        </p:nvGrpSpPr>
        <p:grpSpPr>
          <a:xfrm>
            <a:off x="6311122" y="1304396"/>
            <a:ext cx="1947726" cy="788814"/>
            <a:chOff x="5603652" y="1633579"/>
            <a:chExt cx="1947726" cy="788814"/>
          </a:xfrm>
        </p:grpSpPr>
        <p:sp>
          <p:nvSpPr>
            <p:cNvPr id="40"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5">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5">
                    <a:lumMod val="75000"/>
                  </a:schemeClr>
                </a:solidFill>
                <a:effectLst/>
                <a:uLnTx/>
                <a:uFillTx/>
                <a:latin typeface="+mn-lt"/>
                <a:ea typeface="+mn-ea"/>
                <a:cs typeface="+mn-cs"/>
              </a:endParaRPr>
            </a:p>
          </p:txBody>
        </p:sp>
        <p:sp>
          <p:nvSpPr>
            <p:cNvPr id="41"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42" name="Group 72"/>
          <p:cNvGrpSpPr/>
          <p:nvPr/>
        </p:nvGrpSpPr>
        <p:grpSpPr>
          <a:xfrm>
            <a:off x="780850" y="3493462"/>
            <a:ext cx="1947726" cy="790775"/>
            <a:chOff x="5603652" y="1631618"/>
            <a:chExt cx="1947726" cy="790775"/>
          </a:xfrm>
        </p:grpSpPr>
        <p:sp>
          <p:nvSpPr>
            <p:cNvPr id="43"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4"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45" name="Group 75"/>
          <p:cNvGrpSpPr/>
          <p:nvPr/>
        </p:nvGrpSpPr>
        <p:grpSpPr>
          <a:xfrm>
            <a:off x="539510" y="2434255"/>
            <a:ext cx="1947726" cy="811095"/>
            <a:chOff x="5603652" y="1611298"/>
            <a:chExt cx="1947726" cy="811095"/>
          </a:xfrm>
        </p:grpSpPr>
        <p:sp>
          <p:nvSpPr>
            <p:cNvPr id="46" name="Text Placeholder 3"/>
            <p:cNvSpPr txBox="1"/>
            <p:nvPr/>
          </p:nvSpPr>
          <p:spPr>
            <a:xfrm>
              <a:off x="6734423" y="161129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47"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48" name="Group 72"/>
          <p:cNvGrpSpPr/>
          <p:nvPr/>
        </p:nvGrpSpPr>
        <p:grpSpPr>
          <a:xfrm>
            <a:off x="780850" y="1383985"/>
            <a:ext cx="1947726" cy="790775"/>
            <a:chOff x="5603652" y="1631618"/>
            <a:chExt cx="1947726" cy="790775"/>
          </a:xfrm>
        </p:grpSpPr>
        <p:sp>
          <p:nvSpPr>
            <p:cNvPr id="49"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50"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51" name="Group 69"/>
          <p:cNvGrpSpPr/>
          <p:nvPr/>
        </p:nvGrpSpPr>
        <p:grpSpPr>
          <a:xfrm>
            <a:off x="6311122" y="3477347"/>
            <a:ext cx="1947726" cy="788814"/>
            <a:chOff x="5603652" y="1633579"/>
            <a:chExt cx="1947726" cy="788814"/>
          </a:xfrm>
        </p:grpSpPr>
        <p:sp>
          <p:nvSpPr>
            <p:cNvPr id="52"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4"/>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4"/>
                </a:solidFill>
                <a:effectLst/>
                <a:uLnTx/>
                <a:uFillTx/>
                <a:latin typeface="+mn-lt"/>
                <a:ea typeface="+mn-ea"/>
                <a:cs typeface="+mn-cs"/>
              </a:endParaRPr>
            </a:p>
          </p:txBody>
        </p:sp>
        <p:sp>
          <p:nvSpPr>
            <p:cNvPr id="53"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22" name="Title 21"/>
          <p:cNvSpPr>
            <a:spLocks noGrp="1"/>
          </p:cNvSpPr>
          <p:nvPr>
            <p:ph type="title"/>
          </p:nvPr>
        </p:nvSpPr>
        <p:spPr/>
        <p:txBody>
          <a:bodyPr/>
          <a:lstStyle/>
          <a:p>
            <a:r>
              <a:rPr lang="en-US" dirty="0" smtClean="0"/>
              <a:t>Integrated Steps Infographic</a:t>
            </a:r>
            <a:endParaRPr lang="en-US" dirty="0"/>
          </a:p>
        </p:txBody>
      </p:sp>
      <p:sp>
        <p:nvSpPr>
          <p:cNvPr id="23" name="Text Placeholder 22"/>
          <p:cNvSpPr>
            <a:spLocks noGrp="1"/>
          </p:cNvSpPr>
          <p:nvPr>
            <p:ph type="body" sz="half" idx="2"/>
          </p:nvPr>
        </p:nvSpPr>
        <p:spPr/>
        <p:txBody>
          <a:bodyPr/>
          <a:lstStyle/>
          <a:p>
            <a:r>
              <a:rPr lang="en-US" dirty="0" smtClean="0"/>
              <a:t>Integrated Steps Infographic</a:t>
            </a:r>
            <a:endParaRPr lang="en-US" dirty="0"/>
          </a:p>
        </p:txBody>
      </p:sp>
      <p:sp>
        <p:nvSpPr>
          <p:cNvPr id="82" name="Freeform 81"/>
          <p:cNvSpPr/>
          <p:nvPr/>
        </p:nvSpPr>
        <p:spPr>
          <a:xfrm rot="2539609">
            <a:off x="5135036" y="3392030"/>
            <a:ext cx="480923" cy="8013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5197720" y="2793065"/>
            <a:ext cx="526420" cy="8013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5135036" y="2194100"/>
            <a:ext cx="480923" cy="8013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5378498" y="1383985"/>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2400" dirty="0" smtClean="0">
                <a:latin typeface="FontAwesome" pitchFamily="2" charset="0"/>
              </a:rPr>
              <a:t></a:t>
            </a:r>
            <a:endParaRPr lang="en-US" sz="2400" kern="1200" dirty="0"/>
          </a:p>
        </p:txBody>
      </p:sp>
      <p:sp>
        <p:nvSpPr>
          <p:cNvPr id="88" name="Freeform 87"/>
          <p:cNvSpPr/>
          <p:nvPr/>
        </p:nvSpPr>
        <p:spPr>
          <a:xfrm>
            <a:off x="5724140" y="2421824"/>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2400" dirty="0" smtClean="0">
                <a:solidFill>
                  <a:schemeClr val="bg1">
                    <a:lumMod val="95000"/>
                  </a:schemeClr>
                </a:solidFill>
                <a:latin typeface="FontAwesome" pitchFamily="2" charset="0"/>
              </a:rPr>
              <a:t></a:t>
            </a:r>
            <a:endParaRPr lang="en-US" sz="2400" kern="1200" dirty="0"/>
          </a:p>
        </p:txBody>
      </p:sp>
      <p:sp>
        <p:nvSpPr>
          <p:cNvPr id="90" name="Freeform 89"/>
          <p:cNvSpPr/>
          <p:nvPr/>
        </p:nvSpPr>
        <p:spPr>
          <a:xfrm>
            <a:off x="5378498" y="34773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2400" dirty="0" smtClean="0">
                <a:solidFill>
                  <a:schemeClr val="bg1"/>
                </a:solidFill>
                <a:latin typeface="FontAwesome" pitchFamily="2" charset="0"/>
              </a:rPr>
              <a:t></a:t>
            </a:r>
            <a:endParaRPr lang="en-US" sz="2400" kern="1200" dirty="0">
              <a:solidFill>
                <a:schemeClr val="bg1"/>
              </a:solidFill>
            </a:endParaRPr>
          </a:p>
        </p:txBody>
      </p:sp>
      <p:sp>
        <p:nvSpPr>
          <p:cNvPr id="110" name="Freeform 109"/>
          <p:cNvSpPr/>
          <p:nvPr/>
        </p:nvSpPr>
        <p:spPr>
          <a:xfrm>
            <a:off x="3932249" y="2193074"/>
            <a:ext cx="1287880" cy="1287875"/>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3600" dirty="0" smtClean="0">
                <a:latin typeface="FontAwesome" pitchFamily="2" charset="0"/>
              </a:rPr>
              <a:t></a:t>
            </a:r>
            <a:endParaRPr lang="en-US" sz="3600" kern="1200" dirty="0"/>
          </a:p>
        </p:txBody>
      </p:sp>
      <p:sp>
        <p:nvSpPr>
          <p:cNvPr id="29" name="Freeform 28"/>
          <p:cNvSpPr/>
          <p:nvPr/>
        </p:nvSpPr>
        <p:spPr>
          <a:xfrm rot="19060391" flipH="1">
            <a:off x="3493106" y="3392030"/>
            <a:ext cx="480923" cy="8013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3384925" y="2793065"/>
            <a:ext cx="526420" cy="8013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3493106" y="2194100"/>
            <a:ext cx="480923" cy="80131"/>
          </a:xfrm>
          <a:custGeom>
            <a:avLst/>
            <a:gdLst/>
            <a:ahLst/>
            <a:cxnLst/>
            <a:rect l="0" t="0" r="0" b="0"/>
            <a:pathLst>
              <a:path>
                <a:moveTo>
                  <a:pt x="0" y="32211"/>
                </a:moveTo>
                <a:lnTo>
                  <a:pt x="386650" y="32211"/>
                </a:lnTo>
              </a:path>
            </a:pathLst>
          </a:custGeom>
          <a:noFill/>
          <a:ln>
            <a:solidFill>
              <a:schemeClr val="bg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2827675" y="1383985"/>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bg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2400" dirty="0" smtClean="0">
                <a:latin typeface="FontAwesome" pitchFamily="2" charset="0"/>
              </a:rPr>
              <a:t></a:t>
            </a:r>
            <a:endParaRPr lang="en-US" sz="2400" kern="1200" dirty="0"/>
          </a:p>
        </p:txBody>
      </p:sp>
      <p:sp>
        <p:nvSpPr>
          <p:cNvPr id="33" name="Freeform 32"/>
          <p:cNvSpPr/>
          <p:nvPr/>
        </p:nvSpPr>
        <p:spPr>
          <a:xfrm>
            <a:off x="2555755" y="2421824"/>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sz="4000" dirty="0" smtClean="0">
                <a:solidFill>
                  <a:schemeClr val="bg1"/>
                </a:solidFill>
                <a:latin typeface="FontAwesome" pitchFamily="2" charset="0"/>
              </a:rPr>
              <a:t></a:t>
            </a:r>
            <a:endParaRPr lang="en-US" sz="4000" kern="1200" dirty="0"/>
          </a:p>
        </p:txBody>
      </p:sp>
      <p:sp>
        <p:nvSpPr>
          <p:cNvPr id="34" name="Freeform 33"/>
          <p:cNvSpPr/>
          <p:nvPr/>
        </p:nvSpPr>
        <p:spPr>
          <a:xfrm>
            <a:off x="2843790" y="34773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r>
              <a:rPr lang="en-US" dirty="0" smtClean="0">
                <a:solidFill>
                  <a:schemeClr val="bg1"/>
                </a:solidFill>
                <a:latin typeface="FontAwesome" pitchFamily="2" charset="0"/>
              </a:rPr>
              <a:t></a:t>
            </a:r>
            <a:endParaRPr lang="en-US" kern="1200" dirty="0">
              <a:solidFill>
                <a:schemeClr val="bg1"/>
              </a:solidFill>
            </a:endParaRPr>
          </a:p>
        </p:txBody>
      </p:sp>
      <p:sp>
        <p:nvSpPr>
          <p:cNvPr id="35" name="Slide Number Placeholder 34"/>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75"/>
          <p:cNvGrpSpPr/>
          <p:nvPr/>
        </p:nvGrpSpPr>
        <p:grpSpPr>
          <a:xfrm>
            <a:off x="539510" y="3143223"/>
            <a:ext cx="1947726" cy="811095"/>
            <a:chOff x="5603652" y="1611298"/>
            <a:chExt cx="1947726" cy="811095"/>
          </a:xfrm>
        </p:grpSpPr>
        <p:sp>
          <p:nvSpPr>
            <p:cNvPr id="64" name="Text Placeholder 3"/>
            <p:cNvSpPr txBox="1"/>
            <p:nvPr/>
          </p:nvSpPr>
          <p:spPr>
            <a:xfrm>
              <a:off x="6734423" y="161129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6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66" name="Group 72"/>
          <p:cNvGrpSpPr/>
          <p:nvPr/>
        </p:nvGrpSpPr>
        <p:grpSpPr>
          <a:xfrm>
            <a:off x="539510" y="1574490"/>
            <a:ext cx="1947726" cy="790775"/>
            <a:chOff x="5603652" y="1631618"/>
            <a:chExt cx="1947726" cy="790775"/>
          </a:xfrm>
        </p:grpSpPr>
        <p:sp>
          <p:nvSpPr>
            <p:cNvPr id="67"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80" name="Group 66"/>
          <p:cNvGrpSpPr/>
          <p:nvPr/>
        </p:nvGrpSpPr>
        <p:grpSpPr>
          <a:xfrm>
            <a:off x="6656764" y="1617762"/>
            <a:ext cx="1947726" cy="787620"/>
            <a:chOff x="5603652" y="1634773"/>
            <a:chExt cx="1947726" cy="787620"/>
          </a:xfrm>
        </p:grpSpPr>
        <p:sp>
          <p:nvSpPr>
            <p:cNvPr id="81" name="Text Placeholder 3"/>
            <p:cNvSpPr txBox="1"/>
            <p:nvPr/>
          </p:nvSpPr>
          <p:spPr>
            <a:xfrm>
              <a:off x="5603652"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82"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87" name="Group 69"/>
          <p:cNvGrpSpPr/>
          <p:nvPr/>
        </p:nvGrpSpPr>
        <p:grpSpPr>
          <a:xfrm>
            <a:off x="6656764" y="3155344"/>
            <a:ext cx="1947726" cy="788814"/>
            <a:chOff x="5603652" y="1633579"/>
            <a:chExt cx="1947726" cy="788814"/>
          </a:xfrm>
        </p:grpSpPr>
        <p:sp>
          <p:nvSpPr>
            <p:cNvPr id="88"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89"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2" name="Title 1"/>
          <p:cNvSpPr>
            <a:spLocks noGrp="1"/>
          </p:cNvSpPr>
          <p:nvPr>
            <p:ph type="title"/>
          </p:nvPr>
        </p:nvSpPr>
        <p:spPr/>
        <p:txBody>
          <a:bodyPr/>
          <a:lstStyle/>
          <a:p>
            <a:r>
              <a:rPr lang="en-US" dirty="0" smtClean="0"/>
              <a:t>Alternating Flow Object</a:t>
            </a:r>
            <a:endParaRPr lang="en-US" dirty="0"/>
          </a:p>
        </p:txBody>
      </p:sp>
      <p:sp>
        <p:nvSpPr>
          <p:cNvPr id="4" name="Text Placeholder 3"/>
          <p:cNvSpPr>
            <a:spLocks noGrp="1"/>
          </p:cNvSpPr>
          <p:nvPr>
            <p:ph type="body" sz="half" idx="2"/>
          </p:nvPr>
        </p:nvSpPr>
        <p:spPr/>
        <p:txBody>
          <a:bodyPr/>
          <a:lstStyle/>
          <a:p>
            <a:r>
              <a:rPr lang="en-US" dirty="0" smtClean="0"/>
              <a:t>Alternating Flow Object</a:t>
            </a:r>
            <a:endParaRPr lang="en-US" dirty="0"/>
          </a:p>
        </p:txBody>
      </p:sp>
      <p:sp>
        <p:nvSpPr>
          <p:cNvPr id="43" name="Hexagon 42"/>
          <p:cNvSpPr/>
          <p:nvPr/>
        </p:nvSpPr>
        <p:spPr>
          <a:xfrm>
            <a:off x="3675635" y="2011572"/>
            <a:ext cx="1785817" cy="1539497"/>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FontAwesome" pitchFamily="2" charset="0"/>
              </a:rPr>
              <a:t></a:t>
            </a:r>
            <a:endParaRPr lang="en-US" sz="4800" dirty="0"/>
          </a:p>
        </p:txBody>
      </p:sp>
      <p:sp>
        <p:nvSpPr>
          <p:cNvPr id="44" name="Hexagon 43"/>
          <p:cNvSpPr/>
          <p:nvPr/>
        </p:nvSpPr>
        <p:spPr>
          <a:xfrm>
            <a:off x="3976343" y="809708"/>
            <a:ext cx="1184400" cy="1021034"/>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sp>
        <p:nvSpPr>
          <p:cNvPr id="52" name="Hexagon 51"/>
          <p:cNvSpPr/>
          <p:nvPr/>
        </p:nvSpPr>
        <p:spPr>
          <a:xfrm>
            <a:off x="2606449" y="1501055"/>
            <a:ext cx="1184400" cy="1021034"/>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latin typeface="FontAwesome" pitchFamily="2" charset="0"/>
              </a:rPr>
              <a:t></a:t>
            </a:r>
            <a:endParaRPr lang="en-US" sz="6000" dirty="0"/>
          </a:p>
        </p:txBody>
      </p:sp>
      <p:sp>
        <p:nvSpPr>
          <p:cNvPr id="53" name="Hexagon 52"/>
          <p:cNvSpPr/>
          <p:nvPr/>
        </p:nvSpPr>
        <p:spPr>
          <a:xfrm>
            <a:off x="2606449" y="3040552"/>
            <a:ext cx="1184400" cy="102103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sp>
        <p:nvSpPr>
          <p:cNvPr id="54" name="Hexagon 53"/>
          <p:cNvSpPr/>
          <p:nvPr/>
        </p:nvSpPr>
        <p:spPr>
          <a:xfrm>
            <a:off x="3976343" y="3739782"/>
            <a:ext cx="1184400" cy="102103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FontAwesome" pitchFamily="2" charset="0"/>
              </a:rPr>
              <a:t></a:t>
            </a:r>
            <a:endParaRPr lang="en-US" sz="3200" dirty="0"/>
          </a:p>
        </p:txBody>
      </p:sp>
      <p:sp>
        <p:nvSpPr>
          <p:cNvPr id="55" name="Hexagon 54"/>
          <p:cNvSpPr/>
          <p:nvPr/>
        </p:nvSpPr>
        <p:spPr>
          <a:xfrm>
            <a:off x="5346238" y="1501055"/>
            <a:ext cx="1184400" cy="102103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ontAwesome" pitchFamily="2" charset="0"/>
              </a:rPr>
              <a:t></a:t>
            </a:r>
            <a:endParaRPr lang="en-US" sz="3200" dirty="0"/>
          </a:p>
        </p:txBody>
      </p:sp>
      <p:sp>
        <p:nvSpPr>
          <p:cNvPr id="57" name="Hexagon 56"/>
          <p:cNvSpPr/>
          <p:nvPr/>
        </p:nvSpPr>
        <p:spPr>
          <a:xfrm>
            <a:off x="5346238" y="3040552"/>
            <a:ext cx="1184400" cy="102103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95000"/>
                  </a:schemeClr>
                </a:solidFill>
                <a:latin typeface="FontAwesome" pitchFamily="2" charset="0"/>
              </a:rPr>
              <a:t></a:t>
            </a:r>
            <a:endParaRPr lang="en-US" sz="3200" dirty="0"/>
          </a:p>
        </p:txBody>
      </p:sp>
      <p:sp>
        <p:nvSpPr>
          <p:cNvPr id="23" name="Slide Number Placeholder 22"/>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500"/>
                                        <p:tgtEl>
                                          <p:spTgt spid="4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lide(fromBottom)">
                                      <p:cBhvr>
                                        <p:cTn id="18" dur="500"/>
                                        <p:tgtEl>
                                          <p:spTgt spid="5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slide(fromRight)">
                                      <p:cBhvr>
                                        <p:cTn id="22" dur="500"/>
                                        <p:tgtEl>
                                          <p:spTgt spid="6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slide(fromBottom)">
                                      <p:cBhvr>
                                        <p:cTn id="26" dur="500"/>
                                        <p:tgtEl>
                                          <p:spTgt spid="53"/>
                                        </p:tgtEl>
                                      </p:cBhvr>
                                    </p:animEffect>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slide(fromRight)">
                                      <p:cBhvr>
                                        <p:cTn id="30" dur="500"/>
                                        <p:tgtEl>
                                          <p:spTgt spid="6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lide(fromTop)">
                                      <p:cBhvr>
                                        <p:cTn id="34" dur="500"/>
                                        <p:tgtEl>
                                          <p:spTgt spid="5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lide(fromBottom)">
                                      <p:cBhvr>
                                        <p:cTn id="38" dur="500"/>
                                        <p:tgtEl>
                                          <p:spTgt spid="55"/>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Left)">
                                      <p:cBhvr>
                                        <p:cTn id="42" dur="500"/>
                                        <p:tgtEl>
                                          <p:spTgt spid="80"/>
                                        </p:tgtEl>
                                      </p:cBhvr>
                                    </p:animEffect>
                                  </p:childTnLst>
                                </p:cTn>
                              </p:par>
                            </p:childTnLst>
                          </p:cTn>
                        </p:par>
                        <p:par>
                          <p:cTn id="43" fill="hold">
                            <p:stCondLst>
                              <p:cond delay="4500"/>
                            </p:stCondLst>
                            <p:childTnLst>
                              <p:par>
                                <p:cTn id="44" presetID="1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slide(fromBottom)">
                                      <p:cBhvr>
                                        <p:cTn id="46" dur="500"/>
                                        <p:tgtEl>
                                          <p:spTgt spid="57"/>
                                        </p:tgtEl>
                                      </p:cBhvr>
                                    </p:animEffect>
                                  </p:childTnLst>
                                </p:cTn>
                              </p:par>
                            </p:childTnLst>
                          </p:cTn>
                        </p:par>
                        <p:par>
                          <p:cTn id="47" fill="hold">
                            <p:stCondLst>
                              <p:cond delay="5000"/>
                            </p:stCondLst>
                            <p:childTnLst>
                              <p:par>
                                <p:cTn id="48" presetID="1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lide(from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2" grpId="0" animBg="1"/>
      <p:bldP spid="53" grpId="0" animBg="1"/>
      <p:bldP spid="54" grpId="0" animBg="1"/>
      <p:bldP spid="55" grpId="0" animBg="1"/>
      <p:bldP spid="5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75"/>
          <p:cNvGrpSpPr/>
          <p:nvPr/>
        </p:nvGrpSpPr>
        <p:grpSpPr>
          <a:xfrm>
            <a:off x="696418" y="2889766"/>
            <a:ext cx="1947726" cy="811095"/>
            <a:chOff x="5603652" y="1611298"/>
            <a:chExt cx="1947726" cy="811095"/>
          </a:xfrm>
        </p:grpSpPr>
        <p:sp>
          <p:nvSpPr>
            <p:cNvPr id="64" name="Text Placeholder 3"/>
            <p:cNvSpPr txBox="1"/>
            <p:nvPr/>
          </p:nvSpPr>
          <p:spPr>
            <a:xfrm>
              <a:off x="6734423" y="161129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bg2"/>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65"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5" name="Group 72"/>
          <p:cNvGrpSpPr/>
          <p:nvPr/>
        </p:nvGrpSpPr>
        <p:grpSpPr>
          <a:xfrm>
            <a:off x="1518829" y="1239483"/>
            <a:ext cx="1947726" cy="790775"/>
            <a:chOff x="5603652" y="1631618"/>
            <a:chExt cx="1947726" cy="790775"/>
          </a:xfrm>
        </p:grpSpPr>
        <p:sp>
          <p:nvSpPr>
            <p:cNvPr id="67" name="Text Placeholder 3"/>
            <p:cNvSpPr txBox="1"/>
            <p:nvPr/>
          </p:nvSpPr>
          <p:spPr>
            <a:xfrm>
              <a:off x="6734423" y="1631618"/>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
          <p:nvSpPr>
            <p:cNvPr id="68"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6" name="Group 66"/>
          <p:cNvGrpSpPr/>
          <p:nvPr/>
        </p:nvGrpSpPr>
        <p:grpSpPr>
          <a:xfrm>
            <a:off x="5666533" y="1204253"/>
            <a:ext cx="1947726" cy="787620"/>
            <a:chOff x="5603652" y="1634773"/>
            <a:chExt cx="1947726" cy="787620"/>
          </a:xfrm>
        </p:grpSpPr>
        <p:sp>
          <p:nvSpPr>
            <p:cNvPr id="81" name="Text Placeholder 3"/>
            <p:cNvSpPr txBox="1"/>
            <p:nvPr/>
          </p:nvSpPr>
          <p:spPr>
            <a:xfrm>
              <a:off x="5603652" y="1634773"/>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3"/>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82"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grpSp>
        <p:nvGrpSpPr>
          <p:cNvPr id="7" name="Group 69"/>
          <p:cNvGrpSpPr/>
          <p:nvPr/>
        </p:nvGrpSpPr>
        <p:grpSpPr>
          <a:xfrm>
            <a:off x="6415424" y="2912047"/>
            <a:ext cx="1947726" cy="788814"/>
            <a:chOff x="5603652" y="1633579"/>
            <a:chExt cx="1947726" cy="788814"/>
          </a:xfrm>
        </p:grpSpPr>
        <p:sp>
          <p:nvSpPr>
            <p:cNvPr id="88" name="Text Placeholder 3"/>
            <p:cNvSpPr txBox="1"/>
            <p:nvPr/>
          </p:nvSpPr>
          <p:spPr>
            <a:xfrm>
              <a:off x="5603652" y="1633579"/>
              <a:ext cx="81695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b="1" i="0" u="none" strike="noStrike" kern="1200" cap="none" spc="0" normalizeH="0" baseline="0" noProof="0" dirty="0" smtClean="0">
                  <a:ln>
                    <a:noFill/>
                  </a:ln>
                  <a:solidFill>
                    <a:schemeClr val="accent1"/>
                  </a:solidFill>
                  <a:effectLst/>
                  <a:uLnTx/>
                  <a:uFillTx/>
                  <a:latin typeface="+mn-lt"/>
                  <a:ea typeface="+mn-ea"/>
                  <a:cs typeface="+mn-cs"/>
                </a:rPr>
                <a:t>KEY WORD</a:t>
              </a:r>
              <a:endParaRPr kumimoji="0" lang="en-US"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89" name="Text Placeholder 3"/>
            <p:cNvSpPr txBox="1"/>
            <p:nvPr/>
          </p:nvSpPr>
          <p:spPr>
            <a:xfrm>
              <a:off x="5603652" y="1806840"/>
              <a:ext cx="1947726"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b="1" dirty="0" smtClean="0">
                  <a:solidFill>
                    <a:schemeClr val="tx1">
                      <a:lumMod val="50000"/>
                      <a:lumOff val="50000"/>
                    </a:schemeClr>
                  </a:solidFill>
                </a:rPr>
                <a:t>There are many variations of passages of lorem ipsum available but the majority have even slightly believable.</a:t>
              </a:r>
              <a:endParaRPr lang="en-US" sz="1000" b="1" dirty="0" smtClean="0">
                <a:solidFill>
                  <a:schemeClr val="tx1">
                    <a:lumMod val="50000"/>
                    <a:lumOff val="50000"/>
                  </a:schemeClr>
                </a:solidFill>
              </a:endParaRPr>
            </a:p>
          </p:txBody>
        </p:sp>
      </p:grpSp>
      <p:sp>
        <p:nvSpPr>
          <p:cNvPr id="2" name="Title 1"/>
          <p:cNvSpPr>
            <a:spLocks noGrp="1"/>
          </p:cNvSpPr>
          <p:nvPr>
            <p:ph type="title"/>
          </p:nvPr>
        </p:nvSpPr>
        <p:spPr/>
        <p:txBody>
          <a:bodyPr/>
          <a:lstStyle/>
          <a:p>
            <a:r>
              <a:rPr lang="en-US" dirty="0" smtClean="0"/>
              <a:t>Pyramid Object</a:t>
            </a:r>
            <a:endParaRPr lang="en-US" dirty="0"/>
          </a:p>
        </p:txBody>
      </p:sp>
      <p:sp>
        <p:nvSpPr>
          <p:cNvPr id="4" name="Text Placeholder 3"/>
          <p:cNvSpPr>
            <a:spLocks noGrp="1"/>
          </p:cNvSpPr>
          <p:nvPr>
            <p:ph type="body" sz="half" idx="2"/>
          </p:nvPr>
        </p:nvSpPr>
        <p:spPr/>
        <p:txBody>
          <a:bodyPr/>
          <a:lstStyle/>
          <a:p>
            <a:r>
              <a:rPr lang="en-US" dirty="0" smtClean="0"/>
              <a:t>Pyramid</a:t>
            </a:r>
            <a:endParaRPr lang="en-US" dirty="0"/>
          </a:p>
        </p:txBody>
      </p:sp>
      <p:sp>
        <p:nvSpPr>
          <p:cNvPr id="25" name="Freeform 24"/>
          <p:cNvSpPr/>
          <p:nvPr/>
        </p:nvSpPr>
        <p:spPr>
          <a:xfrm>
            <a:off x="3716540" y="302048"/>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515360" bIns="87630" numCol="1" spcCol="1270" anchor="ctr" anchorCtr="0">
            <a:noAutofit/>
          </a:bodyPr>
          <a:lstStyle/>
          <a:p>
            <a:pPr lvl="0" algn="ctr" defTabSz="1022350">
              <a:lnSpc>
                <a:spcPct val="90000"/>
              </a:lnSpc>
              <a:spcBef>
                <a:spcPct val="0"/>
              </a:spcBef>
              <a:spcAft>
                <a:spcPct val="35000"/>
              </a:spcAft>
            </a:pPr>
            <a:r>
              <a:rPr lang="en-US" sz="4000" dirty="0" smtClean="0">
                <a:latin typeface="FontAwesome" pitchFamily="2" charset="0"/>
              </a:rPr>
              <a:t></a:t>
            </a:r>
            <a:endParaRPr lang="en-US" sz="2300" kern="1200" dirty="0"/>
          </a:p>
        </p:txBody>
      </p:sp>
      <p:sp>
        <p:nvSpPr>
          <p:cNvPr id="26" name="Freeform 25"/>
          <p:cNvSpPr/>
          <p:nvPr/>
        </p:nvSpPr>
        <p:spPr>
          <a:xfrm>
            <a:off x="2861079" y="2012969"/>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515360" bIns="87630" numCol="1" spcCol="1270" anchor="ctr" anchorCtr="0">
            <a:noAutofit/>
          </a:bodyPr>
          <a:lstStyle/>
          <a:p>
            <a:pPr lvl="0" algn="ctr" defTabSz="1022350">
              <a:lnSpc>
                <a:spcPct val="90000"/>
              </a:lnSpc>
              <a:spcBef>
                <a:spcPct val="0"/>
              </a:spcBef>
              <a:spcAft>
                <a:spcPct val="35000"/>
              </a:spcAft>
            </a:pPr>
            <a:r>
              <a:rPr lang="en-US" sz="4000" dirty="0" smtClean="0">
                <a:latin typeface="FontAwesome" pitchFamily="2" charset="0"/>
              </a:rPr>
              <a:t></a:t>
            </a:r>
            <a:endParaRPr lang="en-US" sz="2300" kern="1200" dirty="0"/>
          </a:p>
        </p:txBody>
      </p:sp>
      <p:sp>
        <p:nvSpPr>
          <p:cNvPr id="27" name="Freeform 26"/>
          <p:cNvSpPr/>
          <p:nvPr/>
        </p:nvSpPr>
        <p:spPr>
          <a:xfrm>
            <a:off x="3716540" y="2012968"/>
            <a:ext cx="1710922" cy="1710922"/>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1710921" y="0"/>
                </a:moveTo>
                <a:lnTo>
                  <a:pt x="855460" y="1710921"/>
                </a:lnTo>
                <a:lnTo>
                  <a:pt x="0" y="0"/>
                </a:lnTo>
                <a:lnTo>
                  <a:pt x="1710921"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548640" rIns="515361" bIns="943091" numCol="1" spcCol="1270" anchor="ctr" anchorCtr="0">
            <a:noAutofit/>
          </a:bodyPr>
          <a:lstStyle/>
          <a:p>
            <a:pPr lvl="0" algn="ctr" defTabSz="1022350">
              <a:lnSpc>
                <a:spcPct val="90000"/>
              </a:lnSpc>
              <a:spcBef>
                <a:spcPct val="0"/>
              </a:spcBef>
              <a:spcAft>
                <a:spcPct val="35000"/>
              </a:spcAft>
            </a:pPr>
            <a:r>
              <a:rPr lang="en-US" sz="4800" dirty="0" smtClean="0">
                <a:latin typeface="FontAwesome" pitchFamily="2" charset="0"/>
              </a:rPr>
              <a:t></a:t>
            </a:r>
            <a:endParaRPr lang="en-US" sz="2300" kern="1200" dirty="0"/>
          </a:p>
        </p:txBody>
      </p:sp>
      <p:sp>
        <p:nvSpPr>
          <p:cNvPr id="28" name="Freeform 27"/>
          <p:cNvSpPr/>
          <p:nvPr/>
        </p:nvSpPr>
        <p:spPr>
          <a:xfrm>
            <a:off x="4572001" y="2012969"/>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515360" bIns="87630" numCol="1" spcCol="1270" anchor="ctr" anchorCtr="0">
            <a:noAutofit/>
          </a:bodyPr>
          <a:lstStyle/>
          <a:p>
            <a:pPr lvl="0" algn="ctr" defTabSz="1022350">
              <a:lnSpc>
                <a:spcPct val="90000"/>
              </a:lnSpc>
              <a:spcBef>
                <a:spcPct val="0"/>
              </a:spcBef>
              <a:spcAft>
                <a:spcPct val="35000"/>
              </a:spcAft>
            </a:pPr>
            <a:r>
              <a:rPr lang="en-US" sz="4800" dirty="0" smtClean="0">
                <a:solidFill>
                  <a:schemeClr val="bg1">
                    <a:lumMod val="95000"/>
                  </a:schemeClr>
                </a:solidFill>
                <a:latin typeface="FontAwesome" pitchFamily="2" charset="0"/>
              </a:rPr>
              <a:t></a:t>
            </a:r>
            <a:endParaRPr lang="en-US" sz="4400" kern="1200" dirty="0"/>
          </a:p>
        </p:txBody>
      </p:sp>
      <p:sp>
        <p:nvSpPr>
          <p:cNvPr id="29" name="TextBox 28"/>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30" name="Straight Connector 29"/>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Right)">
                                      <p:cBhvr>
                                        <p:cTn id="27" dur="500"/>
                                        <p:tgtEl>
                                          <p:spTgt spid="5"/>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Right)">
                                      <p:cBhvr>
                                        <p:cTn id="31" dur="500"/>
                                        <p:tgtEl>
                                          <p:spTgt spid="3"/>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upRight)">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Alternating Flow Object</a:t>
            </a:r>
            <a:endParaRPr lang="en-US" dirty="0"/>
          </a:p>
        </p:txBody>
      </p:sp>
      <p:sp>
        <p:nvSpPr>
          <p:cNvPr id="4" name="Text Placeholder 3"/>
          <p:cNvSpPr>
            <a:spLocks noGrp="1"/>
          </p:cNvSpPr>
          <p:nvPr>
            <p:ph type="body" sz="half" idx="2"/>
          </p:nvPr>
        </p:nvSpPr>
        <p:spPr/>
        <p:txBody>
          <a:bodyPr/>
          <a:lstStyle/>
          <a:p>
            <a:r>
              <a:rPr lang="en-US" dirty="0" smtClean="0"/>
              <a:t>Alternating Flow Object</a:t>
            </a:r>
            <a:endParaRPr lang="en-US" dirty="0"/>
          </a:p>
        </p:txBody>
      </p:sp>
      <p:grpSp>
        <p:nvGrpSpPr>
          <p:cNvPr id="35" name="Group 34"/>
          <p:cNvGrpSpPr/>
          <p:nvPr/>
        </p:nvGrpSpPr>
        <p:grpSpPr>
          <a:xfrm>
            <a:off x="2388531" y="3407425"/>
            <a:ext cx="4366939" cy="194452"/>
            <a:chOff x="2221306" y="3931835"/>
            <a:chExt cx="4366939" cy="194452"/>
          </a:xfrm>
        </p:grpSpPr>
        <p:grpSp>
          <p:nvGrpSpPr>
            <p:cNvPr id="36" name="Group 50"/>
            <p:cNvGrpSpPr/>
            <p:nvPr/>
          </p:nvGrpSpPr>
          <p:grpSpPr>
            <a:xfrm>
              <a:off x="2221306" y="3931835"/>
              <a:ext cx="1075239" cy="194452"/>
              <a:chOff x="2221306" y="3914656"/>
              <a:chExt cx="1075239" cy="194452"/>
            </a:xfrm>
          </p:grpSpPr>
          <p:sp>
            <p:nvSpPr>
              <p:cNvPr id="61" name="TextBox 60"/>
              <p:cNvSpPr txBox="1"/>
              <p:nvPr/>
            </p:nvSpPr>
            <p:spPr>
              <a:xfrm>
                <a:off x="2440541" y="3934938"/>
                <a:ext cx="856004"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CONSTRUCTION</a:t>
                </a:r>
                <a:endParaRPr lang="en-US" sz="1000" b="1" dirty="0">
                  <a:solidFill>
                    <a:schemeClr val="tx1">
                      <a:lumMod val="75000"/>
                      <a:lumOff val="25000"/>
                    </a:schemeClr>
                  </a:solidFill>
                </a:endParaRPr>
              </a:p>
            </p:txBody>
          </p:sp>
          <p:sp>
            <p:nvSpPr>
              <p:cNvPr id="63" name="Oval 62"/>
              <p:cNvSpPr>
                <a:spLocks noChangeAspect="1"/>
              </p:cNvSpPr>
              <p:nvPr/>
            </p:nvSpPr>
            <p:spPr>
              <a:xfrm>
                <a:off x="2221306" y="3914656"/>
                <a:ext cx="200183" cy="194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45"/>
            <p:cNvGrpSpPr/>
            <p:nvPr/>
          </p:nvGrpSpPr>
          <p:grpSpPr>
            <a:xfrm>
              <a:off x="3453487" y="3931835"/>
              <a:ext cx="735793" cy="194452"/>
              <a:chOff x="3630785" y="3947915"/>
              <a:chExt cx="735793" cy="194452"/>
            </a:xfrm>
          </p:grpSpPr>
          <p:sp>
            <p:nvSpPr>
              <p:cNvPr id="58" name="TextBox 57"/>
              <p:cNvSpPr txBox="1"/>
              <p:nvPr/>
            </p:nvSpPr>
            <p:spPr>
              <a:xfrm>
                <a:off x="3850410" y="3968197"/>
                <a:ext cx="516168" cy="153888"/>
              </a:xfrm>
              <a:prstGeom prst="rect">
                <a:avLst/>
              </a:prstGeom>
              <a:noFill/>
            </p:spPr>
            <p:txBody>
              <a:bodyPr wrap="none" lIns="0" tIns="0" rIns="0" bIns="0" rtlCol="0" anchor="t">
                <a:spAutoFit/>
              </a:bodyPr>
              <a:lstStyle/>
              <a:p>
                <a:pPr algn="ctr"/>
                <a:r>
                  <a:rPr lang="en-US" sz="1000" b="1" dirty="0" smtClean="0">
                    <a:solidFill>
                      <a:schemeClr val="tx1">
                        <a:lumMod val="75000"/>
                        <a:lumOff val="25000"/>
                      </a:schemeClr>
                    </a:solidFill>
                  </a:rPr>
                  <a:t>ANALYSIS</a:t>
                </a:r>
                <a:endParaRPr lang="en-US" sz="1000" b="1" dirty="0">
                  <a:solidFill>
                    <a:schemeClr val="tx1">
                      <a:lumMod val="75000"/>
                      <a:lumOff val="25000"/>
                    </a:schemeClr>
                  </a:solidFill>
                </a:endParaRPr>
              </a:p>
            </p:txBody>
          </p:sp>
          <p:sp>
            <p:nvSpPr>
              <p:cNvPr id="59" name="Oval 58"/>
              <p:cNvSpPr>
                <a:spLocks noChangeAspect="1"/>
              </p:cNvSpPr>
              <p:nvPr/>
            </p:nvSpPr>
            <p:spPr>
              <a:xfrm>
                <a:off x="3630785" y="3947915"/>
                <a:ext cx="200183" cy="1944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4346222" y="3931835"/>
              <a:ext cx="971044" cy="194452"/>
              <a:chOff x="4407454" y="3949014"/>
              <a:chExt cx="971044" cy="194452"/>
            </a:xfrm>
          </p:grpSpPr>
          <p:sp>
            <p:nvSpPr>
              <p:cNvPr id="49" name="TextBox 48"/>
              <p:cNvSpPr txBox="1"/>
              <p:nvPr/>
            </p:nvSpPr>
            <p:spPr>
              <a:xfrm>
                <a:off x="4626689" y="3976991"/>
                <a:ext cx="751809"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IMPROVEMENT</a:t>
                </a:r>
                <a:endParaRPr lang="en-US" sz="900" b="1" dirty="0">
                  <a:solidFill>
                    <a:schemeClr val="tx1">
                      <a:lumMod val="75000"/>
                      <a:lumOff val="25000"/>
                    </a:schemeClr>
                  </a:solidFill>
                </a:endParaRPr>
              </a:p>
            </p:txBody>
          </p:sp>
          <p:sp>
            <p:nvSpPr>
              <p:cNvPr id="56"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41"/>
            <p:cNvGrpSpPr/>
            <p:nvPr/>
          </p:nvGrpSpPr>
          <p:grpSpPr>
            <a:xfrm>
              <a:off x="5474209" y="3931835"/>
              <a:ext cx="1114036" cy="194452"/>
              <a:chOff x="5474209" y="3949014"/>
              <a:chExt cx="1114036" cy="194452"/>
            </a:xfrm>
          </p:grpSpPr>
          <p:sp>
            <p:nvSpPr>
              <p:cNvPr id="41" name="TextBox 40"/>
              <p:cNvSpPr txBox="1"/>
              <p:nvPr/>
            </p:nvSpPr>
            <p:spPr>
              <a:xfrm>
                <a:off x="5695372" y="3976991"/>
                <a:ext cx="892873" cy="138499"/>
              </a:xfrm>
              <a:prstGeom prst="rect">
                <a:avLst/>
              </a:prstGeom>
              <a:noFill/>
            </p:spPr>
            <p:txBody>
              <a:bodyPr wrap="none" lIns="0" tIns="0" rIns="0" bIns="0" rtlCol="0" anchor="t">
                <a:spAutoFit/>
              </a:bodyPr>
              <a:lstStyle/>
              <a:p>
                <a:pPr algn="ctr"/>
                <a:r>
                  <a:rPr lang="en-US" sz="900" b="1" dirty="0" smtClean="0">
                    <a:solidFill>
                      <a:schemeClr val="tx1">
                        <a:lumMod val="75000"/>
                        <a:lumOff val="25000"/>
                      </a:schemeClr>
                    </a:solidFill>
                  </a:rPr>
                  <a:t>RECONSTRUCTION</a:t>
                </a:r>
                <a:endParaRPr lang="en-US" sz="900" b="1" dirty="0">
                  <a:solidFill>
                    <a:schemeClr val="tx1">
                      <a:lumMod val="75000"/>
                      <a:lumOff val="25000"/>
                    </a:schemeClr>
                  </a:solidFill>
                </a:endParaRPr>
              </a:p>
            </p:txBody>
          </p:sp>
          <p:sp>
            <p:nvSpPr>
              <p:cNvPr id="48" name="Oval 47"/>
              <p:cNvSpPr>
                <a:spLocks noChangeAspect="1"/>
              </p:cNvSpPr>
              <p:nvPr/>
            </p:nvSpPr>
            <p:spPr>
              <a:xfrm>
                <a:off x="5474209" y="3949014"/>
                <a:ext cx="200183" cy="1944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9" name="Shape 78"/>
          <p:cNvSpPr/>
          <p:nvPr/>
        </p:nvSpPr>
        <p:spPr>
          <a:xfrm>
            <a:off x="5481845" y="1529147"/>
            <a:ext cx="1573634" cy="1573634"/>
          </a:xfrm>
          <a:prstGeom prst="leftCircularArrow">
            <a:avLst>
              <a:gd name="adj1" fmla="val 4456"/>
              <a:gd name="adj2" fmla="val 565841"/>
              <a:gd name="adj3" fmla="val 2341352"/>
              <a:gd name="adj4" fmla="val 9024489"/>
              <a:gd name="adj5" fmla="val 5199"/>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0" name="Shape 69"/>
          <p:cNvSpPr/>
          <p:nvPr/>
        </p:nvSpPr>
        <p:spPr>
          <a:xfrm>
            <a:off x="1965749" y="1529147"/>
            <a:ext cx="1573634" cy="1573634"/>
          </a:xfrm>
          <a:prstGeom prst="leftCircularArrow">
            <a:avLst>
              <a:gd name="adj1" fmla="val 4456"/>
              <a:gd name="adj2" fmla="val 565841"/>
              <a:gd name="adj3" fmla="val 2341352"/>
              <a:gd name="adj4" fmla="val 9024489"/>
              <a:gd name="adj5" fmla="val 5199"/>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42" name="Group 41"/>
          <p:cNvGrpSpPr/>
          <p:nvPr/>
        </p:nvGrpSpPr>
        <p:grpSpPr>
          <a:xfrm>
            <a:off x="1307861" y="1495797"/>
            <a:ext cx="1377624" cy="1241760"/>
            <a:chOff x="1307861" y="2001692"/>
            <a:chExt cx="1377624" cy="1241760"/>
          </a:xfrm>
        </p:grpSpPr>
        <p:grpSp>
          <p:nvGrpSpPr>
            <p:cNvPr id="87" name="Group 86"/>
            <p:cNvGrpSpPr/>
            <p:nvPr/>
          </p:nvGrpSpPr>
          <p:grpSpPr>
            <a:xfrm>
              <a:off x="1307861" y="2001692"/>
              <a:ext cx="1239860" cy="1022626"/>
              <a:chOff x="968014" y="1846346"/>
              <a:chExt cx="1368949" cy="1129097"/>
            </a:xfrm>
          </p:grpSpPr>
          <p:sp>
            <p:nvSpPr>
              <p:cNvPr id="69" name="Freeform 68"/>
              <p:cNvSpPr/>
              <p:nvPr/>
            </p:nvSpPr>
            <p:spPr>
              <a:xfrm>
                <a:off x="968014" y="1846346"/>
                <a:ext cx="1368949" cy="1129097"/>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solidFill>
                <a:schemeClr val="bg1">
                  <a:alpha val="90000"/>
                </a:schemeClr>
              </a:solidFill>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4" tIns="71704" rIns="71704" bIns="313654" numCol="1" spcCol="1270" anchor="t" anchorCtr="0">
                <a:noAutofit/>
              </a:bodyPr>
              <a:lstStyle/>
              <a:p>
                <a:pPr marL="228600" lvl="1" indent="-228600" algn="l" defTabSz="1066800">
                  <a:lnSpc>
                    <a:spcPct val="90000"/>
                  </a:lnSpc>
                  <a:spcBef>
                    <a:spcPct val="0"/>
                  </a:spcBef>
                  <a:spcAft>
                    <a:spcPct val="15000"/>
                  </a:spcAft>
                </a:pPr>
                <a:endParaRPr lang="en-US" sz="2400" kern="1200" dirty="0"/>
              </a:p>
            </p:txBody>
          </p:sp>
          <p:sp>
            <p:nvSpPr>
              <p:cNvPr id="85" name="TextBox 84"/>
              <p:cNvSpPr txBox="1"/>
              <p:nvPr/>
            </p:nvSpPr>
            <p:spPr>
              <a:xfrm>
                <a:off x="1340544" y="1995680"/>
                <a:ext cx="591501" cy="645659"/>
              </a:xfrm>
              <a:prstGeom prst="rect">
                <a:avLst/>
              </a:prstGeom>
              <a:noFill/>
            </p:spPr>
            <p:txBody>
              <a:bodyPr wrap="none" rtlCol="0">
                <a:spAutoFit/>
              </a:bodyPr>
              <a:lstStyle/>
              <a:p>
                <a:pPr algn="ctr"/>
                <a:r>
                  <a:rPr lang="en-US" sz="3200" dirty="0" smtClean="0">
                    <a:solidFill>
                      <a:schemeClr val="tx2">
                        <a:lumMod val="75000"/>
                      </a:schemeClr>
                    </a:solidFill>
                    <a:latin typeface="FontAwesome" pitchFamily="2" charset="0"/>
                  </a:rPr>
                  <a:t></a:t>
                </a:r>
                <a:endParaRPr lang="en-US" sz="3200" dirty="0">
                  <a:solidFill>
                    <a:schemeClr val="tx2">
                      <a:lumMod val="75000"/>
                    </a:schemeClr>
                  </a:solidFill>
                  <a:latin typeface="FontAwesome" pitchFamily="2" charset="0"/>
                </a:endParaRPr>
              </a:p>
            </p:txBody>
          </p:sp>
        </p:grpSp>
        <p:sp>
          <p:nvSpPr>
            <p:cNvPr id="71" name="Freeform 70"/>
            <p:cNvSpPr/>
            <p:nvPr/>
          </p:nvSpPr>
          <p:spPr>
            <a:xfrm>
              <a:off x="1583386" y="2805184"/>
              <a:ext cx="1102099" cy="438268"/>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08" tIns="48463" rIns="65608" bIns="48463" numCol="1" spcCol="1270" anchor="ctr" anchorCtr="0">
              <a:noAutofit/>
            </a:bodyPr>
            <a:lstStyle/>
            <a:p>
              <a:pPr lvl="0" algn="ctr" defTabSz="1200150">
                <a:lnSpc>
                  <a:spcPct val="90000"/>
                </a:lnSpc>
                <a:spcBef>
                  <a:spcPct val="0"/>
                </a:spcBef>
                <a:spcAft>
                  <a:spcPct val="35000"/>
                </a:spcAft>
              </a:pPr>
              <a:r>
                <a:rPr lang="en-US" sz="1400" b="1" kern="1200" dirty="0" smtClean="0"/>
                <a:t>90%</a:t>
              </a:r>
              <a:endParaRPr lang="en-US" sz="1400" b="1" kern="1200" dirty="0"/>
            </a:p>
          </p:txBody>
        </p:sp>
      </p:grpSp>
      <p:sp>
        <p:nvSpPr>
          <p:cNvPr id="73" name="Circular Arrow 72"/>
          <p:cNvSpPr/>
          <p:nvPr/>
        </p:nvSpPr>
        <p:spPr>
          <a:xfrm>
            <a:off x="3666959" y="901147"/>
            <a:ext cx="1732061" cy="1732061"/>
          </a:xfrm>
          <a:prstGeom prst="circularArrow">
            <a:avLst>
              <a:gd name="adj1" fmla="val 4049"/>
              <a:gd name="adj2" fmla="val 508999"/>
              <a:gd name="adj3" fmla="val 19315490"/>
              <a:gd name="adj4" fmla="val 12575511"/>
              <a:gd name="adj5" fmla="val 4723"/>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43" name="Group 42"/>
          <p:cNvGrpSpPr/>
          <p:nvPr/>
        </p:nvGrpSpPr>
        <p:grpSpPr>
          <a:xfrm>
            <a:off x="3019403" y="1276663"/>
            <a:ext cx="1377624" cy="1241760"/>
            <a:chOff x="3019403" y="1782558"/>
            <a:chExt cx="1377624" cy="1241760"/>
          </a:xfrm>
        </p:grpSpPr>
        <p:grpSp>
          <p:nvGrpSpPr>
            <p:cNvPr id="88" name="Group 87"/>
            <p:cNvGrpSpPr/>
            <p:nvPr/>
          </p:nvGrpSpPr>
          <p:grpSpPr>
            <a:xfrm>
              <a:off x="3019403" y="2001692"/>
              <a:ext cx="1239860" cy="1022626"/>
              <a:chOff x="2857754" y="1846346"/>
              <a:chExt cx="1368949" cy="1129097"/>
            </a:xfrm>
          </p:grpSpPr>
          <p:sp>
            <p:nvSpPr>
              <p:cNvPr id="72" name="Freeform 71"/>
              <p:cNvSpPr/>
              <p:nvPr/>
            </p:nvSpPr>
            <p:spPr>
              <a:xfrm>
                <a:off x="2857754" y="1846346"/>
                <a:ext cx="1368949" cy="1129097"/>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solidFill>
                <a:schemeClr val="bg1">
                  <a:alpha val="90000"/>
                </a:schemeClr>
              </a:solidFill>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4" tIns="313653" rIns="71704" bIns="71705"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83" name="TextBox 82"/>
              <p:cNvSpPr txBox="1"/>
              <p:nvPr/>
            </p:nvSpPr>
            <p:spPr>
              <a:xfrm>
                <a:off x="3213734" y="2148121"/>
                <a:ext cx="656988" cy="645659"/>
              </a:xfrm>
              <a:prstGeom prst="rect">
                <a:avLst/>
              </a:prstGeom>
              <a:noFill/>
            </p:spPr>
            <p:txBody>
              <a:bodyPr wrap="none" rtlCol="0">
                <a:spAutoFit/>
              </a:bodyPr>
              <a:lstStyle/>
              <a:p>
                <a:pPr algn="ctr"/>
                <a:r>
                  <a:rPr lang="en-US" sz="3200" dirty="0" smtClean="0">
                    <a:solidFill>
                      <a:schemeClr val="bg2"/>
                    </a:solidFill>
                    <a:latin typeface="FontAwesome" pitchFamily="2" charset="0"/>
                  </a:rPr>
                  <a:t></a:t>
                </a:r>
                <a:endParaRPr lang="en-US" sz="3200" dirty="0">
                  <a:solidFill>
                    <a:schemeClr val="bg2"/>
                  </a:solidFill>
                </a:endParaRPr>
              </a:p>
            </p:txBody>
          </p:sp>
        </p:grpSp>
        <p:sp>
          <p:nvSpPr>
            <p:cNvPr id="74" name="Freeform 73"/>
            <p:cNvSpPr/>
            <p:nvPr/>
          </p:nvSpPr>
          <p:spPr>
            <a:xfrm>
              <a:off x="3294928" y="1782558"/>
              <a:ext cx="1102099" cy="438268"/>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08" tIns="48463" rIns="65608" bIns="48463" numCol="1" spcCol="1270" anchor="ctr" anchorCtr="0">
              <a:noAutofit/>
            </a:bodyPr>
            <a:lstStyle/>
            <a:p>
              <a:pPr lvl="0" algn="ctr" defTabSz="1200150">
                <a:lnSpc>
                  <a:spcPct val="90000"/>
                </a:lnSpc>
                <a:spcBef>
                  <a:spcPct val="0"/>
                </a:spcBef>
                <a:spcAft>
                  <a:spcPct val="35000"/>
                </a:spcAft>
              </a:pPr>
              <a:r>
                <a:rPr lang="en-US" sz="1400" b="1" dirty="0" smtClean="0"/>
                <a:t>80%</a:t>
              </a:r>
              <a:endParaRPr lang="en-US" sz="1400" b="1" dirty="0"/>
            </a:p>
          </p:txBody>
        </p:sp>
      </p:grpSp>
      <p:grpSp>
        <p:nvGrpSpPr>
          <p:cNvPr id="44" name="Group 43"/>
          <p:cNvGrpSpPr/>
          <p:nvPr/>
        </p:nvGrpSpPr>
        <p:grpSpPr>
          <a:xfrm>
            <a:off x="4730945" y="1495797"/>
            <a:ext cx="1377624" cy="1241760"/>
            <a:chOff x="4730945" y="2001692"/>
            <a:chExt cx="1377624" cy="1241760"/>
          </a:xfrm>
        </p:grpSpPr>
        <p:grpSp>
          <p:nvGrpSpPr>
            <p:cNvPr id="89" name="Group 88"/>
            <p:cNvGrpSpPr/>
            <p:nvPr/>
          </p:nvGrpSpPr>
          <p:grpSpPr>
            <a:xfrm>
              <a:off x="4730945" y="2001692"/>
              <a:ext cx="1239860" cy="1022626"/>
              <a:chOff x="4747494" y="1846346"/>
              <a:chExt cx="1368949" cy="1129097"/>
            </a:xfrm>
          </p:grpSpPr>
          <p:sp>
            <p:nvSpPr>
              <p:cNvPr id="75" name="Freeform 74"/>
              <p:cNvSpPr/>
              <p:nvPr/>
            </p:nvSpPr>
            <p:spPr>
              <a:xfrm>
                <a:off x="4747494" y="1846346"/>
                <a:ext cx="1368949" cy="1129097"/>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solidFill>
                <a:schemeClr val="bg1">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4" tIns="71704" rIns="71704" bIns="31365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84" name="TextBox 83"/>
              <p:cNvSpPr txBox="1"/>
              <p:nvPr/>
            </p:nvSpPr>
            <p:spPr>
              <a:xfrm>
                <a:off x="5080361" y="2009566"/>
                <a:ext cx="786190" cy="645659"/>
              </a:xfrm>
              <a:prstGeom prst="rect">
                <a:avLst/>
              </a:prstGeom>
              <a:noFill/>
            </p:spPr>
            <p:txBody>
              <a:bodyPr wrap="none" rtlCol="0">
                <a:spAutoFit/>
              </a:bodyPr>
              <a:lstStyle/>
              <a:p>
                <a:pPr algn="ctr"/>
                <a:r>
                  <a:rPr lang="en-US" sz="3200" dirty="0" smtClean="0">
                    <a:solidFill>
                      <a:schemeClr val="accent1"/>
                    </a:solidFill>
                    <a:latin typeface="FontAwesome" pitchFamily="2" charset="0"/>
                  </a:rPr>
                  <a:t></a:t>
                </a:r>
                <a:endParaRPr lang="en-US" sz="3200" dirty="0">
                  <a:solidFill>
                    <a:schemeClr val="accent1"/>
                  </a:solidFill>
                  <a:latin typeface="FontAwesome" pitchFamily="2" charset="0"/>
                </a:endParaRPr>
              </a:p>
            </p:txBody>
          </p:sp>
        </p:grpSp>
        <p:sp>
          <p:nvSpPr>
            <p:cNvPr id="76" name="Freeform 75"/>
            <p:cNvSpPr/>
            <p:nvPr/>
          </p:nvSpPr>
          <p:spPr>
            <a:xfrm>
              <a:off x="5006470" y="2805184"/>
              <a:ext cx="1102099" cy="438268"/>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08" tIns="48463" rIns="65608" bIns="48463" numCol="1" spcCol="1270" anchor="ctr" anchorCtr="0">
              <a:noAutofit/>
            </a:bodyPr>
            <a:lstStyle/>
            <a:p>
              <a:pPr lvl="0" algn="ctr" defTabSz="1200150">
                <a:lnSpc>
                  <a:spcPct val="90000"/>
                </a:lnSpc>
                <a:spcBef>
                  <a:spcPct val="0"/>
                </a:spcBef>
                <a:spcAft>
                  <a:spcPct val="35000"/>
                </a:spcAft>
              </a:pPr>
              <a:r>
                <a:rPr lang="en-US" sz="1400" b="1" dirty="0" smtClean="0"/>
                <a:t>90%</a:t>
              </a:r>
              <a:endParaRPr lang="en-US" sz="1400" b="1" dirty="0"/>
            </a:p>
          </p:txBody>
        </p:sp>
      </p:grpSp>
      <p:grpSp>
        <p:nvGrpSpPr>
          <p:cNvPr id="45" name="Group 44"/>
          <p:cNvGrpSpPr/>
          <p:nvPr/>
        </p:nvGrpSpPr>
        <p:grpSpPr>
          <a:xfrm>
            <a:off x="6458516" y="1276663"/>
            <a:ext cx="1377623" cy="1241760"/>
            <a:chOff x="6458516" y="1782558"/>
            <a:chExt cx="1377623" cy="1241760"/>
          </a:xfrm>
        </p:grpSpPr>
        <p:grpSp>
          <p:nvGrpSpPr>
            <p:cNvPr id="90" name="Group 89"/>
            <p:cNvGrpSpPr/>
            <p:nvPr/>
          </p:nvGrpSpPr>
          <p:grpSpPr>
            <a:xfrm>
              <a:off x="6458516" y="2001692"/>
              <a:ext cx="1239860" cy="1022626"/>
              <a:chOff x="6654931" y="1846346"/>
              <a:chExt cx="1368949" cy="1129097"/>
            </a:xfrm>
          </p:grpSpPr>
          <p:sp>
            <p:nvSpPr>
              <p:cNvPr id="77" name="Freeform 76"/>
              <p:cNvSpPr/>
              <p:nvPr/>
            </p:nvSpPr>
            <p:spPr>
              <a:xfrm>
                <a:off x="6654931" y="1846346"/>
                <a:ext cx="1368949" cy="1129097"/>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solidFill>
                <a:schemeClr val="bg1">
                  <a:alpha val="90000"/>
                </a:schemeClr>
              </a:solidFill>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4" tIns="313653" rIns="71704" bIns="71705"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86" name="TextBox 85"/>
              <p:cNvSpPr txBox="1"/>
              <p:nvPr/>
            </p:nvSpPr>
            <p:spPr>
              <a:xfrm>
                <a:off x="6994982" y="2128258"/>
                <a:ext cx="688846" cy="645659"/>
              </a:xfrm>
              <a:prstGeom prst="rect">
                <a:avLst/>
              </a:prstGeom>
              <a:noFill/>
            </p:spPr>
            <p:txBody>
              <a:bodyPr wrap="none" rtlCol="0">
                <a:spAutoFit/>
              </a:bodyPr>
              <a:lstStyle/>
              <a:p>
                <a:pPr algn="ctr"/>
                <a:r>
                  <a:rPr lang="en-US" sz="3200" dirty="0" smtClean="0">
                    <a:solidFill>
                      <a:schemeClr val="accent3"/>
                    </a:solidFill>
                    <a:latin typeface="FontAwesome" pitchFamily="2" charset="0"/>
                  </a:rPr>
                  <a:t></a:t>
                </a:r>
                <a:endParaRPr lang="en-US" sz="3200" dirty="0">
                  <a:solidFill>
                    <a:schemeClr val="accent3"/>
                  </a:solidFill>
                  <a:latin typeface="FontAwesome" pitchFamily="2" charset="0"/>
                </a:endParaRPr>
              </a:p>
            </p:txBody>
          </p:sp>
        </p:grpSp>
        <p:sp>
          <p:nvSpPr>
            <p:cNvPr id="78" name="Freeform 77"/>
            <p:cNvSpPr/>
            <p:nvPr/>
          </p:nvSpPr>
          <p:spPr>
            <a:xfrm>
              <a:off x="6734040" y="1782558"/>
              <a:ext cx="1102099" cy="438268"/>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08" tIns="48463" rIns="65608" bIns="48463" numCol="1" spcCol="1270" anchor="ctr" anchorCtr="0">
              <a:noAutofit/>
            </a:bodyPr>
            <a:lstStyle/>
            <a:p>
              <a:pPr lvl="0" algn="ctr" defTabSz="1200150">
                <a:lnSpc>
                  <a:spcPct val="90000"/>
                </a:lnSpc>
                <a:spcBef>
                  <a:spcPct val="0"/>
                </a:spcBef>
                <a:spcAft>
                  <a:spcPct val="35000"/>
                </a:spcAft>
              </a:pPr>
              <a:r>
                <a:rPr lang="en-US" sz="1400" b="1" dirty="0" smtClean="0"/>
                <a:t>50%</a:t>
              </a:r>
              <a:endParaRPr lang="en-US" sz="1400" b="1" dirty="0"/>
            </a:p>
          </p:txBody>
        </p:sp>
      </p:grpSp>
      <p:sp>
        <p:nvSpPr>
          <p:cNvPr id="46" name="TextBox 45"/>
          <p:cNvSpPr txBox="1"/>
          <p:nvPr/>
        </p:nvSpPr>
        <p:spPr>
          <a:xfrm>
            <a:off x="776085" y="3972442"/>
            <a:ext cx="7591831" cy="615553"/>
          </a:xfrm>
          <a:prstGeom prst="rect">
            <a:avLst/>
          </a:prstGeom>
          <a:noFill/>
        </p:spPr>
        <p:txBody>
          <a:bodyPr wrap="square" lIns="0" tIns="0" rIns="0" bIns="0" rtlCol="0">
            <a:spAutoFit/>
          </a:bodyPr>
          <a:lstStyle/>
          <a:p>
            <a:pPr algn="ctr"/>
            <a:r>
              <a:rPr lang="en-US" sz="1000" b="1" dirty="0" smtClean="0">
                <a:solidFill>
                  <a:schemeClr val="tx1">
                    <a:lumMod val="50000"/>
                    <a:lumOff val="50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on the internet tend to repeat predefined chunks as of lorem ipsum available, but the majority have suffered alteration in some form  necessary.</a:t>
            </a:r>
            <a:endParaRPr lang="en-US" sz="1000" b="1" dirty="0">
              <a:solidFill>
                <a:schemeClr val="tx1">
                  <a:lumMod val="50000"/>
                  <a:lumOff val="50000"/>
                </a:schemeClr>
              </a:solidFill>
            </a:endParaRPr>
          </a:p>
        </p:txBody>
      </p:sp>
      <p:cxnSp>
        <p:nvCxnSpPr>
          <p:cNvPr id="47" name="Straight Connector 46"/>
          <p:cNvCxnSpPr/>
          <p:nvPr/>
        </p:nvCxnSpPr>
        <p:spPr>
          <a:xfrm>
            <a:off x="782231" y="3839104"/>
            <a:ext cx="7579538"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a:xfrm>
            <a:off x="8565956" y="200338"/>
            <a:ext cx="381001" cy="274637"/>
          </a:xfrm>
          <a:prstGeom prst="rect">
            <a:avLst/>
          </a:prstGeom>
        </p:spPr>
        <p:txBody>
          <a:bodyPr/>
          <a:lstStyle/>
          <a:p>
            <a:fld id="{C136B7D2-B98C-44FD-8D04-7EC62A564975}" type="slidenum">
              <a:rPr lang="en-US" smtClean="0"/>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strips(upRight)">
                                      <p:cBhvr>
                                        <p:cTn id="12" dur="500"/>
                                        <p:tgtEl>
                                          <p:spTgt spid="70"/>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ppt_x"/>
                                          </p:val>
                                        </p:tav>
                                        <p:tav tm="100000">
                                          <p:val>
                                            <p:strVal val="#ppt_x"/>
                                          </p:val>
                                        </p:tav>
                                      </p:tavLst>
                                    </p:anim>
                                    <p:anim calcmode="lin" valueType="num">
                                      <p:cBhvr additive="base">
                                        <p:cTn id="17" dur="5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3"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trips(upRight)">
                                      <p:cBhvr>
                                        <p:cTn id="21" dur="500"/>
                                        <p:tgtEl>
                                          <p:spTgt spid="73"/>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8" presetClass="entr" presetSubtype="3"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strips(upRight)">
                                      <p:cBhvr>
                                        <p:cTn id="30" dur="500"/>
                                        <p:tgtEl>
                                          <p:spTgt spid="79"/>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ppt_x"/>
                                          </p:val>
                                        </p:tav>
                                        <p:tav tm="100000">
                                          <p:val>
                                            <p:strVal val="#ppt_x"/>
                                          </p:val>
                                        </p:tav>
                                      </p:tavLst>
                                    </p:anim>
                                    <p:anim calcmode="lin" valueType="num">
                                      <p:cBhvr additive="base">
                                        <p:cTn id="35" dur="500" fill="hold"/>
                                        <p:tgtEl>
                                          <p:spTgt spid="4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lide(fromBottom)">
                                      <p:cBhvr>
                                        <p:cTn id="39" dur="500"/>
                                        <p:tgtEl>
                                          <p:spTgt spid="35"/>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strips(upRight)">
                                      <p:cBhvr>
                                        <p:cTn id="43" dur="500"/>
                                        <p:tgtEl>
                                          <p:spTgt spid="4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www.freeppt7.com-Best powerpoint templates free download-slideshow">
  <a:themeElements>
    <a:clrScheme name="Dark_Colored">
      <a:dk1>
        <a:srgbClr val="FFFFFF"/>
      </a:dk1>
      <a:lt1>
        <a:srgbClr val="262626"/>
      </a:lt1>
      <a:dk2>
        <a:srgbClr val="85AE3C"/>
      </a:dk2>
      <a:lt2>
        <a:srgbClr val="B7B327"/>
      </a:lt2>
      <a:accent1>
        <a:srgbClr val="CC3333"/>
      </a:accent1>
      <a:accent2>
        <a:srgbClr val="087099"/>
      </a:accent2>
      <a:accent3>
        <a:srgbClr val="38BFF4"/>
      </a:accent3>
      <a:accent4>
        <a:srgbClr val="E72B7F"/>
      </a:accent4>
      <a:accent5>
        <a:srgbClr val="0070C0"/>
      </a:accent5>
      <a:accent6>
        <a:srgbClr val="0084B4"/>
      </a:accent6>
      <a:hlink>
        <a:srgbClr val="0066CC"/>
      </a:hlink>
      <a:folHlink>
        <a:srgbClr val="29B5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94649</Words>
  <Application>WPS 演示</Application>
  <PresentationFormat>全屏显示(16:9)</PresentationFormat>
  <Paragraphs>5197</Paragraphs>
  <Slides>151</Slides>
  <Notes>120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151</vt:i4>
      </vt:variant>
    </vt:vector>
  </HeadingPairs>
  <TitlesOfParts>
    <vt:vector size="162" baseType="lpstr">
      <vt:lpstr>Arial</vt:lpstr>
      <vt:lpstr>宋体</vt:lpstr>
      <vt:lpstr>Wingdings</vt:lpstr>
      <vt:lpstr>FontAwesome</vt:lpstr>
      <vt:lpstr>Calibri</vt:lpstr>
      <vt:lpstr>popo</vt:lpstr>
      <vt:lpstr>微软雅黑</vt:lpstr>
      <vt:lpstr>Arial Unicode MS</vt:lpstr>
      <vt:lpstr>Meiryo</vt:lpstr>
      <vt:lpstr>Yu Gothic</vt:lpstr>
      <vt:lpstr>www.freeppt7.com-Best powerpoint templates free download-slideshow</vt:lpstr>
      <vt:lpstr>PowerPoint 演示文稿</vt:lpstr>
      <vt:lpstr>Introduction</vt:lpstr>
      <vt:lpstr>PowerPoint 演示文稿</vt:lpstr>
      <vt:lpstr>Who Are We?</vt:lpstr>
      <vt:lpstr>Who Are We?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Meet Our Brilliant Teams</vt:lpstr>
      <vt:lpstr>Meet Our Brilliant Teams</vt:lpstr>
      <vt:lpstr>PowerPoint 演示文稿</vt:lpstr>
      <vt:lpstr>PowerPoint 演示文稿</vt:lpstr>
      <vt:lpstr>Meet Our Brilliant Teams</vt:lpstr>
      <vt:lpstr>Meet Our Brilliant Teams</vt:lpstr>
      <vt:lpstr>Two Column Text Slid</vt:lpstr>
      <vt:lpstr>Three Column Text Slid</vt:lpstr>
      <vt:lpstr>Normal List</vt:lpstr>
      <vt:lpstr>Text List</vt:lpstr>
      <vt:lpstr>Four Keys With Icons</vt:lpstr>
      <vt:lpstr>Four Keys With Pictures</vt:lpstr>
      <vt:lpstr>Four Keys With Icons</vt:lpstr>
      <vt:lpstr>Our Services</vt:lpstr>
      <vt:lpstr>Raise Your Business</vt:lpstr>
      <vt:lpstr>Iconic List Sample</vt:lpstr>
      <vt:lpstr>Iconic List Sample</vt:lpstr>
      <vt:lpstr>Iconic List Sample</vt:lpstr>
      <vt:lpstr>Iconic List Sample With Text</vt:lpstr>
      <vt:lpstr>Reasons To Work With Us !</vt:lpstr>
      <vt:lpstr>Iconic List Sample With Picture</vt:lpstr>
      <vt:lpstr>Two Pictures Slide</vt:lpstr>
      <vt:lpstr>Pricing Plan Table List</vt:lpstr>
      <vt:lpstr>Pricing Plan Table List</vt:lpstr>
      <vt:lpstr>Simple Pricing Plan Table</vt:lpstr>
      <vt:lpstr>PowerPoint 演示文稿</vt:lpstr>
      <vt:lpstr>Portfolio List With Icons</vt:lpstr>
      <vt:lpstr>Portfolio List With Icons</vt:lpstr>
      <vt:lpstr>Portfolio List With Icons &amp; Pictures</vt:lpstr>
      <vt:lpstr>Awesome Features</vt:lpstr>
      <vt:lpstr>Awesome Features</vt:lpstr>
      <vt:lpstr>Awesome Features</vt:lpstr>
      <vt:lpstr>Awesome Features</vt:lpstr>
      <vt:lpstr>App Screenshots</vt:lpstr>
      <vt:lpstr>Awesome Features</vt:lpstr>
      <vt:lpstr>PowerPoint 演示文稿</vt:lpstr>
      <vt:lpstr>PowerPoint 演示文稿</vt:lpstr>
      <vt:lpstr>PowerPoint 演示文稿</vt:lpstr>
      <vt:lpstr>PowerPoint 演示文稿</vt:lpstr>
      <vt:lpstr>PowerPoint 演示文稿</vt:lpstr>
      <vt:lpstr>PowerPoint 演示文稿</vt:lpstr>
      <vt:lpstr>Timeline Simple 01</vt:lpstr>
      <vt:lpstr>Timeline Simple 02</vt:lpstr>
      <vt:lpstr>Timeline Sample 03</vt:lpstr>
      <vt:lpstr>PowerPoint 演示文稿</vt:lpstr>
      <vt:lpstr>Timeline Simple 04</vt:lpstr>
      <vt:lpstr>Timeline Simple 05</vt:lpstr>
      <vt:lpstr>PowerPoint 演示文稿</vt:lpstr>
      <vt:lpstr>Timeline Simple 05</vt:lpstr>
      <vt:lpstr>Circle Steps Infographic</vt:lpstr>
      <vt:lpstr>Circle Steps Infographic</vt:lpstr>
      <vt:lpstr>Arrows Steps Infographic</vt:lpstr>
      <vt:lpstr>Simple Steps Infographic</vt:lpstr>
      <vt:lpstr>Simple Steps Infographic</vt:lpstr>
      <vt:lpstr>Social Media Inforgraphic</vt:lpstr>
      <vt:lpstr>Circular Infographic Objects</vt:lpstr>
      <vt:lpstr>Circular Infographic Objects</vt:lpstr>
      <vt:lpstr>Circular Infographic Objects</vt:lpstr>
      <vt:lpstr>Circular Infographic Objects</vt:lpstr>
      <vt:lpstr>Thinking Strategy Infographic</vt:lpstr>
      <vt:lpstr>Thinking Strategy Infographic</vt:lpstr>
      <vt:lpstr>Radial Cycle Object</vt:lpstr>
      <vt:lpstr>Radial Cycle Object</vt:lpstr>
      <vt:lpstr>Radial Cycle Object</vt:lpstr>
      <vt:lpstr>Integrated Cycle Infographic</vt:lpstr>
      <vt:lpstr>Cycle Matrix Object</vt:lpstr>
      <vt:lpstr>Basic Radial Object</vt:lpstr>
      <vt:lpstr>Gear Flow Object</vt:lpstr>
      <vt:lpstr>Gear Flow Object</vt:lpstr>
      <vt:lpstr>Gear Flow Object</vt:lpstr>
      <vt:lpstr>Detailed 3D Design Infographic</vt:lpstr>
      <vt:lpstr>Detailed Infographic</vt:lpstr>
      <vt:lpstr>Detailed Infographic</vt:lpstr>
      <vt:lpstr>3D Design Infographic</vt:lpstr>
      <vt:lpstr>3D Design Infographic</vt:lpstr>
      <vt:lpstr>Step Up Process Infographic</vt:lpstr>
      <vt:lpstr>Step Up Process Infographic</vt:lpstr>
      <vt:lpstr>Step Up Process Infographic</vt:lpstr>
      <vt:lpstr>Steps Flow Objects</vt:lpstr>
      <vt:lpstr>Steps Flow Objects</vt:lpstr>
      <vt:lpstr>Simple Steps Infographic</vt:lpstr>
      <vt:lpstr>Simple Steps Infographic</vt:lpstr>
      <vt:lpstr>Simple Steps Infographic</vt:lpstr>
      <vt:lpstr>Integrated Steps Infographic</vt:lpstr>
      <vt:lpstr>Alternating Flow Object</vt:lpstr>
      <vt:lpstr>Pyramid Object</vt:lpstr>
      <vt:lpstr>Alternating Flow Object</vt:lpstr>
      <vt:lpstr>Stats Infographic 01</vt:lpstr>
      <vt:lpstr>PowerPoint 演示文稿</vt:lpstr>
      <vt:lpstr>3D Boxes Infographics</vt:lpstr>
      <vt:lpstr>3D Boxes Infographics</vt:lpstr>
      <vt:lpstr>3D Cans Infographics</vt:lpstr>
      <vt:lpstr>3D Cans Infographics</vt:lpstr>
      <vt:lpstr>3D Boxes Object</vt:lpstr>
      <vt:lpstr>PowerPoint 演示文稿</vt:lpstr>
      <vt:lpstr>Project Yearly Timeline</vt:lpstr>
      <vt:lpstr>Project Yearly Timeline</vt:lpstr>
      <vt:lpstr>Project Yearly Timeline</vt:lpstr>
      <vt:lpstr>Columns Chart Slide</vt:lpstr>
      <vt:lpstr>Columns Chart Slide</vt:lpstr>
      <vt:lpstr>Columns Chart Slide</vt:lpstr>
      <vt:lpstr>Line Chart Slide</vt:lpstr>
      <vt:lpstr>Cycle Matrix Object</vt:lpstr>
      <vt:lpstr>Columns &amp; Circles Chart Slide</vt:lpstr>
      <vt:lpstr>Columns Chart Slide</vt:lpstr>
      <vt:lpstr>Pyramids Chart Slide</vt:lpstr>
      <vt:lpstr>PowerPoint 演示文稿</vt:lpstr>
      <vt:lpstr>PowerPoint 演示文稿</vt:lpstr>
      <vt:lpstr>PowerPoint 演示文稿</vt:lpstr>
      <vt:lpstr>PowerPoint 演示文稿</vt:lpstr>
      <vt:lpstr>Our Green Resources</vt:lpstr>
      <vt:lpstr>Our Green Resources</vt:lpstr>
      <vt:lpstr>Our Green Resources</vt:lpstr>
      <vt:lpstr>Data Tree infographic</vt:lpstr>
      <vt:lpstr>Our Green Resources</vt:lpstr>
      <vt:lpstr>Creativity Infographic </vt:lpstr>
      <vt:lpstr>Brainstorming Infographic </vt:lpstr>
      <vt:lpstr>PowerPoint 演示文稿</vt:lpstr>
      <vt:lpstr>World Map Infographic</vt:lpstr>
      <vt:lpstr>World Map Infographic</vt:lpstr>
      <vt:lpstr>World Map Infographic</vt:lpstr>
      <vt:lpstr>World Map Infographic</vt:lpstr>
      <vt:lpstr>USA Map infographic</vt:lpstr>
      <vt:lpstr>Canada Map infographic</vt:lpstr>
      <vt:lpstr>Africa Map infographic</vt:lpstr>
      <vt:lpstr>Australia Map infographic</vt:lpstr>
      <vt:lpstr>Europe Map infographic</vt:lpstr>
      <vt:lpstr>North America Map infographic</vt:lpstr>
      <vt:lpstr>Countries Maps Comparison</vt:lpstr>
      <vt:lpstr>PowerPoint 演示文稿</vt:lpstr>
      <vt:lpstr>Basic Blocks Lists</vt:lpstr>
      <vt:lpstr>Basic Blocks Lists</vt:lpstr>
      <vt:lpstr>Basic Blocks Lists</vt:lpstr>
      <vt:lpstr>Basic Blocks Lists</vt:lpstr>
      <vt:lpstr>Basic Blocks Lists</vt:lpstr>
      <vt:lpstr>Integrated Blocks Infographic</vt:lpstr>
      <vt:lpstr>Integrated Blocks Infographic</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清风素材</dc:creator>
  <cp:keywords>12sc.taobao.com</cp:keywords>
  <dc:description>12sc.taobao.com</dc:description>
  <dc:subject>12sc.taobao.com</dc:subject>
  <cp:category>12sc.taobao.com</cp:category>
  <cp:lastModifiedBy>kwl6163com</cp:lastModifiedBy>
  <cp:revision>3766</cp:revision>
  <dcterms:created xsi:type="dcterms:W3CDTF">2014-09-03T19:30:00Z</dcterms:created>
  <dcterms:modified xsi:type="dcterms:W3CDTF">2018-07-30T10:04:44Z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